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4"/>
    <p:sldMasterId id="2147483653" r:id="rId5"/>
    <p:sldMasterId id="2147483678" r:id="rId6"/>
    <p:sldMasterId id="2147483671" r:id="rId7"/>
    <p:sldMasterId id="2147483706" r:id="rId8"/>
    <p:sldMasterId id="2147483708" r:id="rId9"/>
    <p:sldMasterId id="2147483713" r:id="rId10"/>
    <p:sldMasterId id="2147483720" r:id="rId11"/>
    <p:sldMasterId id="2147483726" r:id="rId12"/>
    <p:sldMasterId id="2147483753" r:id="rId13"/>
  </p:sldMasterIdLst>
  <p:notesMasterIdLst>
    <p:notesMasterId r:id="rId41"/>
  </p:notesMasterIdLst>
  <p:sldIdLst>
    <p:sldId id="2145706434" r:id="rId14"/>
    <p:sldId id="2147483399" r:id="rId15"/>
    <p:sldId id="3573" r:id="rId16"/>
    <p:sldId id="2147483403" r:id="rId17"/>
    <p:sldId id="3583" r:id="rId18"/>
    <p:sldId id="2145706356" r:id="rId19"/>
    <p:sldId id="2145706387" r:id="rId20"/>
    <p:sldId id="2145706366" r:id="rId21"/>
    <p:sldId id="2145706415" r:id="rId22"/>
    <p:sldId id="2147483400" r:id="rId23"/>
    <p:sldId id="2145706388" r:id="rId24"/>
    <p:sldId id="2145706390" r:id="rId25"/>
    <p:sldId id="2145706414" r:id="rId26"/>
    <p:sldId id="2145706402" r:id="rId27"/>
    <p:sldId id="2145706409" r:id="rId28"/>
    <p:sldId id="2145706410" r:id="rId29"/>
    <p:sldId id="2145706443" r:id="rId30"/>
    <p:sldId id="2145706403" r:id="rId31"/>
    <p:sldId id="2145706405" r:id="rId32"/>
    <p:sldId id="2145706437" r:id="rId33"/>
    <p:sldId id="2145706393" r:id="rId34"/>
    <p:sldId id="2147483402" r:id="rId35"/>
    <p:sldId id="2145706420" r:id="rId36"/>
    <p:sldId id="2145706436" r:id="rId37"/>
    <p:sldId id="2145706417" r:id="rId38"/>
    <p:sldId id="2145706416" r:id="rId39"/>
    <p:sldId id="342" r:id="rId40"/>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1F"/>
    <a:srgbClr val="003300"/>
    <a:srgbClr val="0066FF"/>
    <a:srgbClr val="C466EF"/>
    <a:srgbClr val="59C2C9"/>
    <a:srgbClr val="CBCFCB"/>
    <a:srgbClr val="9AC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443C7-C8B3-4A75-B18F-BD4CB6F4D8C9}" v="73" dt="2025-05-20T19:14:59.97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89" autoAdjust="0"/>
    <p:restoredTop sz="95853" autoAdjust="0"/>
  </p:normalViewPr>
  <p:slideViewPr>
    <p:cSldViewPr snapToGrid="0" snapToObjects="1" showGuides="1">
      <p:cViewPr varScale="1">
        <p:scale>
          <a:sx n="103" d="100"/>
          <a:sy n="103" d="100"/>
        </p:scale>
        <p:origin x="208" y="184"/>
      </p:cViewPr>
      <p:guideLst>
        <p:guide orient="horz" pos="2160"/>
        <p:guide pos="3840"/>
      </p:guideLst>
    </p:cSldViewPr>
  </p:slideViewPr>
  <p:outlineViewPr>
    <p:cViewPr>
      <p:scale>
        <a:sx n="33" d="100"/>
        <a:sy n="33" d="100"/>
      </p:scale>
      <p:origin x="0" y="-4818"/>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89" d="100"/>
          <a:sy n="89" d="100"/>
        </p:scale>
        <p:origin x="295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microsoft.com/office/2015/10/relationships/revisionInfo" Target="revisionInfo.xml"/><Relationship Id="rId20" Type="http://schemas.openxmlformats.org/officeDocument/2006/relationships/slide" Target="slides/slide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6237DB-060F-144E-B0D8-5A41407D1917}" type="datetimeFigureOut">
              <a:rPr lang="es-ES" smtClean="0"/>
              <a:t>21/5/25</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CA4495-405B-604F-BDAD-C09A80F4E47C}" type="slidenum">
              <a:rPr lang="es-ES" smtClean="0"/>
              <a:t>‹Nº›</a:t>
            </a:fld>
            <a:endParaRPr lang="es-ES"/>
          </a:p>
        </p:txBody>
      </p:sp>
    </p:spTree>
    <p:extLst>
      <p:ext uri="{BB962C8B-B14F-4D97-AF65-F5344CB8AC3E}">
        <p14:creationId xmlns:p14="http://schemas.microsoft.com/office/powerpoint/2010/main" val="422037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a:t>
            </a:fld>
            <a:endParaRPr lang="es-ES"/>
          </a:p>
        </p:txBody>
      </p:sp>
    </p:spTree>
    <p:extLst>
      <p:ext uri="{BB962C8B-B14F-4D97-AF65-F5344CB8AC3E}">
        <p14:creationId xmlns:p14="http://schemas.microsoft.com/office/powerpoint/2010/main" val="1341822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586CC-CB4E-D3AC-57B5-8D245904F9F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FB88B0C-58CC-E28D-94D2-4F11CF20A69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12047C6-970B-2F17-EAF5-4CB0A5734E8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4D68552A-E332-F730-A81E-9A0B0F5373B7}"/>
              </a:ext>
            </a:extLst>
          </p:cNvPr>
          <p:cNvSpPr>
            <a:spLocks noGrp="1"/>
          </p:cNvSpPr>
          <p:nvPr>
            <p:ph type="sldNum" sz="quarter" idx="5"/>
          </p:nvPr>
        </p:nvSpPr>
        <p:spPr/>
        <p:txBody>
          <a:bodyPr/>
          <a:lstStyle/>
          <a:p>
            <a:fld id="{7BCA4495-405B-604F-BDAD-C09A80F4E47C}" type="slidenum">
              <a:rPr lang="es-ES" smtClean="0"/>
              <a:t>10</a:t>
            </a:fld>
            <a:endParaRPr lang="es-ES"/>
          </a:p>
        </p:txBody>
      </p:sp>
    </p:spTree>
    <p:extLst>
      <p:ext uri="{BB962C8B-B14F-4D97-AF65-F5344CB8AC3E}">
        <p14:creationId xmlns:p14="http://schemas.microsoft.com/office/powerpoint/2010/main" val="191434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11</a:t>
            </a:fld>
            <a:endParaRPr lang="es-ES"/>
          </a:p>
        </p:txBody>
      </p:sp>
    </p:spTree>
    <p:extLst>
      <p:ext uri="{BB962C8B-B14F-4D97-AF65-F5344CB8AC3E}">
        <p14:creationId xmlns:p14="http://schemas.microsoft.com/office/powerpoint/2010/main" val="1107459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12</a:t>
            </a:fld>
            <a:endParaRPr lang="es-ES"/>
          </a:p>
        </p:txBody>
      </p:sp>
    </p:spTree>
    <p:extLst>
      <p:ext uri="{BB962C8B-B14F-4D97-AF65-F5344CB8AC3E}">
        <p14:creationId xmlns:p14="http://schemas.microsoft.com/office/powerpoint/2010/main" val="1563778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13</a:t>
            </a:fld>
            <a:endParaRPr lang="es-ES"/>
          </a:p>
        </p:txBody>
      </p:sp>
    </p:spTree>
    <p:extLst>
      <p:ext uri="{BB962C8B-B14F-4D97-AF65-F5344CB8AC3E}">
        <p14:creationId xmlns:p14="http://schemas.microsoft.com/office/powerpoint/2010/main" val="369046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14</a:t>
            </a:fld>
            <a:endParaRPr lang="es-ES"/>
          </a:p>
        </p:txBody>
      </p:sp>
    </p:spTree>
    <p:extLst>
      <p:ext uri="{BB962C8B-B14F-4D97-AF65-F5344CB8AC3E}">
        <p14:creationId xmlns:p14="http://schemas.microsoft.com/office/powerpoint/2010/main" val="7495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15</a:t>
            </a:fld>
            <a:endParaRPr lang="es-ES"/>
          </a:p>
        </p:txBody>
      </p:sp>
    </p:spTree>
    <p:extLst>
      <p:ext uri="{BB962C8B-B14F-4D97-AF65-F5344CB8AC3E}">
        <p14:creationId xmlns:p14="http://schemas.microsoft.com/office/powerpoint/2010/main" val="414748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16</a:t>
            </a:fld>
            <a:endParaRPr lang="es-ES"/>
          </a:p>
        </p:txBody>
      </p:sp>
    </p:spTree>
    <p:extLst>
      <p:ext uri="{BB962C8B-B14F-4D97-AF65-F5344CB8AC3E}">
        <p14:creationId xmlns:p14="http://schemas.microsoft.com/office/powerpoint/2010/main" val="1588470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17</a:t>
            </a:fld>
            <a:endParaRPr lang="es-ES"/>
          </a:p>
        </p:txBody>
      </p:sp>
    </p:spTree>
    <p:extLst>
      <p:ext uri="{BB962C8B-B14F-4D97-AF65-F5344CB8AC3E}">
        <p14:creationId xmlns:p14="http://schemas.microsoft.com/office/powerpoint/2010/main" val="1438424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18</a:t>
            </a:fld>
            <a:endParaRPr lang="es-ES"/>
          </a:p>
        </p:txBody>
      </p:sp>
    </p:spTree>
    <p:extLst>
      <p:ext uri="{BB962C8B-B14F-4D97-AF65-F5344CB8AC3E}">
        <p14:creationId xmlns:p14="http://schemas.microsoft.com/office/powerpoint/2010/main" val="4278095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19</a:t>
            </a:fld>
            <a:endParaRPr lang="es-ES"/>
          </a:p>
        </p:txBody>
      </p:sp>
    </p:spTree>
    <p:extLst>
      <p:ext uri="{BB962C8B-B14F-4D97-AF65-F5344CB8AC3E}">
        <p14:creationId xmlns:p14="http://schemas.microsoft.com/office/powerpoint/2010/main" val="55219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A4495-405B-604F-BDAD-C09A80F4E47C}"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49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The results of the coexistence tests over fully filled links of 10 and 20 km show that:</a:t>
            </a:r>
          </a:p>
          <a:p>
            <a:pPr marR="0" lvl="0" algn="just"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lvl="1" indent="-285750" algn="just">
              <a:buFont typeface="Courier New" panose="02070309020205020404" pitchFamily="49" charset="0"/>
              <a:buChar char="o"/>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A careful power profile equalization of the classical channels must be done to prevent penalizing certain channels, e.g. some 400G QSFP-DD </a:t>
            </a:r>
            <a:r>
              <a:rPr lang="en-GB" sz="1000" dirty="0">
                <a:solidFill>
                  <a:srgbClr val="000000"/>
                </a:solidFill>
                <a:latin typeface="Arial" panose="020B0604020202020204"/>
              </a:rPr>
              <a:t>over</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 10 km or the 400G CFP2 over 20 km. </a:t>
            </a:r>
            <a:r>
              <a:rPr lang="en-GB" sz="1000" dirty="0">
                <a:solidFill>
                  <a:srgbClr val="000000"/>
                </a:solidFill>
                <a:latin typeface="Arial" panose="020B0604020202020204"/>
              </a:rPr>
              <a:t>T</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his leads to higher coexistence margins that would allow the practical deployment of QKD links over shared </a:t>
            </a:r>
            <a:r>
              <a:rPr kumimoji="0" lang="en-GB" sz="1000" b="0" i="0" u="none" strike="noStrike" kern="1200" cap="none" spc="0" normalizeH="0" baseline="0" noProof="0" dirty="0" err="1">
                <a:ln>
                  <a:noFill/>
                </a:ln>
                <a:solidFill>
                  <a:srgbClr val="000000"/>
                </a:solidFill>
                <a:effectLst/>
                <a:uLnTx/>
                <a:uFillTx/>
                <a:latin typeface="Arial" panose="020B0604020202020204"/>
                <a:ea typeface="+mn-ea"/>
                <a:cs typeface="+mn-cs"/>
              </a:rPr>
              <a:t>fiber</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1000" b="0" i="0" u="none" strike="noStrike" kern="1200" cap="none" spc="0" normalizeH="0" baseline="0" noProof="0" dirty="0" err="1">
                <a:ln>
                  <a:noFill/>
                </a:ln>
                <a:solidFill>
                  <a:srgbClr val="000000"/>
                </a:solidFill>
                <a:effectLst/>
                <a:uLnTx/>
                <a:uFillTx/>
                <a:latin typeface="Arial" panose="020B0604020202020204"/>
                <a:ea typeface="+mn-ea"/>
                <a:cs typeface="+mn-cs"/>
              </a:rPr>
              <a:t>insfrastructure</a:t>
            </a: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742950" lvl="1" indent="-285750" algn="just">
              <a:buFont typeface="Courier New" panose="02070309020205020404" pitchFamily="49" charset="0"/>
              <a:buChar char="o"/>
              <a:defRPr/>
            </a:pPr>
            <a:endPar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lvl="1" indent="-285750" algn="just">
              <a:buFont typeface="Courier New" panose="02070309020205020404" pitchFamily="49" charset="0"/>
              <a:buChar char="o"/>
              <a:defRPr/>
            </a:pPr>
            <a:r>
              <a:rPr kumimoji="0" lang="en-GB" sz="1000" b="0" i="0" u="none" strike="noStrike" kern="1200" cap="none" spc="0" normalizeH="0" baseline="0" noProof="0" dirty="0">
                <a:ln>
                  <a:noFill/>
                </a:ln>
                <a:solidFill>
                  <a:srgbClr val="000000"/>
                </a:solidFill>
                <a:effectLst/>
                <a:uLnTx/>
                <a:uFillTx/>
                <a:latin typeface="Arial" panose="020B0604020202020204"/>
                <a:ea typeface="+mn-ea"/>
                <a:cs typeface="+mn-cs"/>
              </a:rPr>
              <a:t>The tested QKD system only supports 8dB link budget and therefore is not optimized for long links.</a:t>
            </a:r>
          </a:p>
          <a:p>
            <a:pPr marL="1200150" lvl="2" indent="-285750" algn="just">
              <a:buFont typeface="Wingdings" panose="05000000000000000000" pitchFamily="2" charset="2"/>
              <a:buChar char="§"/>
              <a:defRPr/>
            </a:pPr>
            <a:r>
              <a:rPr lang="en-GB" sz="1000" dirty="0">
                <a:solidFill>
                  <a:srgbClr val="000000"/>
                </a:solidFill>
                <a:latin typeface="Arial" panose="020B0604020202020204"/>
              </a:rPr>
              <a:t>The SKR drops ~80% for low classical powers (~0.5 dBm total power) and over 95% for high classical powers (~7 dBm total power) for 20 km vs 10 km links.</a:t>
            </a:r>
          </a:p>
          <a:p>
            <a:pPr marL="1200150" lvl="2" indent="-285750" algn="just">
              <a:buFont typeface="Wingdings" panose="05000000000000000000" pitchFamily="2" charset="2"/>
              <a:buChar char="§"/>
              <a:defRPr/>
            </a:pPr>
            <a:r>
              <a:rPr lang="en-GB" sz="1000" dirty="0">
                <a:solidFill>
                  <a:srgbClr val="000000"/>
                </a:solidFill>
                <a:latin typeface="Arial" panose="020B0604020202020204"/>
              </a:rPr>
              <a:t>For 10 km links, there is an additional 2.4dB power margin for classical channel transmission. </a:t>
            </a:r>
          </a:p>
          <a:p>
            <a:pPr marL="1200150" lvl="2" indent="-285750" algn="just">
              <a:buFont typeface="Wingdings" panose="05000000000000000000" pitchFamily="2" charset="2"/>
              <a:buChar char="§"/>
              <a:defRPr/>
            </a:pPr>
            <a:r>
              <a:rPr lang="en-GB" sz="1000" dirty="0">
                <a:solidFill>
                  <a:srgbClr val="000000"/>
                </a:solidFill>
                <a:latin typeface="Arial" panose="020B0604020202020204"/>
              </a:rPr>
              <a:t>Despite that, we observe that some pluggable modules behave better over 20 km than over 10 km links. That is a consequence of suboptimal power equalization across classical channels.   </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a:t>
            </a:r>
          </a:p>
          <a:p>
            <a:endParaRPr lang="en-US" dirty="0"/>
          </a:p>
        </p:txBody>
      </p:sp>
      <p:sp>
        <p:nvSpPr>
          <p:cNvPr id="4" name="Marcador de número de diapositiva 3"/>
          <p:cNvSpPr>
            <a:spLocks noGrp="1"/>
          </p:cNvSpPr>
          <p:nvPr>
            <p:ph type="sldNum" sz="quarter" idx="5"/>
          </p:nvPr>
        </p:nvSpPr>
        <p:spPr/>
        <p:txBody>
          <a:bodyPr/>
          <a:lstStyle/>
          <a:p>
            <a:fld id="{7BCA4495-405B-604F-BDAD-C09A80F4E47C}" type="slidenum">
              <a:rPr lang="es-ES" smtClean="0"/>
              <a:t>20</a:t>
            </a:fld>
            <a:endParaRPr lang="es-ES"/>
          </a:p>
        </p:txBody>
      </p:sp>
    </p:spTree>
    <p:extLst>
      <p:ext uri="{BB962C8B-B14F-4D97-AF65-F5344CB8AC3E}">
        <p14:creationId xmlns:p14="http://schemas.microsoft.com/office/powerpoint/2010/main" val="2115683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21</a:t>
            </a:fld>
            <a:endParaRPr lang="es-ES"/>
          </a:p>
        </p:txBody>
      </p:sp>
    </p:spTree>
    <p:extLst>
      <p:ext uri="{BB962C8B-B14F-4D97-AF65-F5344CB8AC3E}">
        <p14:creationId xmlns:p14="http://schemas.microsoft.com/office/powerpoint/2010/main" val="513088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22</a:t>
            </a:fld>
            <a:endParaRPr lang="es-ES"/>
          </a:p>
        </p:txBody>
      </p:sp>
    </p:spTree>
    <p:extLst>
      <p:ext uri="{BB962C8B-B14F-4D97-AF65-F5344CB8AC3E}">
        <p14:creationId xmlns:p14="http://schemas.microsoft.com/office/powerpoint/2010/main" val="2098188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23</a:t>
            </a:fld>
            <a:endParaRPr lang="es-ES"/>
          </a:p>
        </p:txBody>
      </p:sp>
    </p:spTree>
    <p:extLst>
      <p:ext uri="{BB962C8B-B14F-4D97-AF65-F5344CB8AC3E}">
        <p14:creationId xmlns:p14="http://schemas.microsoft.com/office/powerpoint/2010/main" val="957148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24</a:t>
            </a:fld>
            <a:endParaRPr lang="es-ES"/>
          </a:p>
        </p:txBody>
      </p:sp>
    </p:spTree>
    <p:extLst>
      <p:ext uri="{BB962C8B-B14F-4D97-AF65-F5344CB8AC3E}">
        <p14:creationId xmlns:p14="http://schemas.microsoft.com/office/powerpoint/2010/main" val="3556196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25</a:t>
            </a:fld>
            <a:endParaRPr lang="es-ES"/>
          </a:p>
        </p:txBody>
      </p:sp>
    </p:spTree>
    <p:extLst>
      <p:ext uri="{BB962C8B-B14F-4D97-AF65-F5344CB8AC3E}">
        <p14:creationId xmlns:p14="http://schemas.microsoft.com/office/powerpoint/2010/main" val="2196387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26</a:t>
            </a:fld>
            <a:endParaRPr lang="es-ES"/>
          </a:p>
        </p:txBody>
      </p:sp>
    </p:spTree>
    <p:extLst>
      <p:ext uri="{BB962C8B-B14F-4D97-AF65-F5344CB8AC3E}">
        <p14:creationId xmlns:p14="http://schemas.microsoft.com/office/powerpoint/2010/main" val="2342595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27</a:t>
            </a:fld>
            <a:endParaRPr lang="es-ES"/>
          </a:p>
        </p:txBody>
      </p:sp>
    </p:spTree>
    <p:extLst>
      <p:ext uri="{BB962C8B-B14F-4D97-AF65-F5344CB8AC3E}">
        <p14:creationId xmlns:p14="http://schemas.microsoft.com/office/powerpoint/2010/main" val="382505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A4495-405B-604F-BDAD-C09A80F4E47C}"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00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65323-9158-4DD7-3EFB-49014E2F0B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D8F3C1D-B8FE-A96C-79D6-49EBFDE2929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99D1C5-C5C8-6611-87E2-8D594DEBC4DD}"/>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4B831A-E75A-7B24-DF5A-D27A10BCB9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2FBC0-5656-7D4C-9229-7AEF689D1AE9}" type="slidenum">
              <a:rPr kumimoji="0" lang="en-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45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67BD5-D085-4C30-C31B-83B1162EA04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0212703-7C4B-A150-C663-99601C2182F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429BB5F-C7B2-62EF-9273-19E75F64CE60}"/>
              </a:ext>
            </a:extLst>
          </p:cNvPr>
          <p:cNvSpPr>
            <a:spLocks noGrp="1"/>
          </p:cNvSpPr>
          <p:nvPr>
            <p:ph type="body" idx="1"/>
          </p:nvPr>
        </p:nvSpPr>
        <p:spPr/>
        <p:txBody>
          <a:bodyPr/>
          <a:lstStyle/>
          <a:p>
            <a:pPr marL="171450" indent="-171450">
              <a:buFontTx/>
              <a:buChar char="-"/>
            </a:pPr>
            <a:r>
              <a:rPr lang="en-US" b="0" i="0" dirty="0">
                <a:solidFill>
                  <a:srgbClr val="222222"/>
                </a:solidFill>
                <a:effectLst/>
                <a:latin typeface="-apple-system"/>
              </a:rPr>
              <a:t>MDI-QKD</a:t>
            </a:r>
            <a:r>
              <a:rPr lang="en-US" b="0" i="0" baseline="30000" dirty="0">
                <a:solidFill>
                  <a:srgbClr val="006699"/>
                </a:solidFill>
                <a:effectLst/>
                <a:latin typeface="-apple-system"/>
              </a:rPr>
              <a:t> </a:t>
            </a:r>
            <a:r>
              <a:rPr lang="en-US" b="0" i="0" dirty="0">
                <a:solidFill>
                  <a:srgbClr val="222222"/>
                </a:solidFill>
                <a:effectLst/>
                <a:latin typeface="-apple-system"/>
              </a:rPr>
              <a:t>and CV-MDI-QKD have the intrinsic property of relieving the parties from any detection obligation. In fact, it uses an intermediate relay, which is responsible for the detection part of the protocol. The relay can be considered part of the channel, i.e., under the control of the eavesdropper. </a:t>
            </a:r>
          </a:p>
          <a:p>
            <a:pPr marL="171450" indent="-171450">
              <a:buFontTx/>
              <a:buChar char="-"/>
            </a:pPr>
            <a:endParaRPr lang="en-US" b="0" i="0" dirty="0">
              <a:solidFill>
                <a:srgbClr val="222222"/>
              </a:solidFill>
              <a:effectLst/>
              <a:latin typeface="-apple-system"/>
            </a:endParaRPr>
          </a:p>
          <a:p>
            <a:pPr algn="l">
              <a:spcAft>
                <a:spcPts val="1500"/>
              </a:spcAft>
            </a:pPr>
            <a:r>
              <a:rPr lang="en-US" b="0" i="0" dirty="0">
                <a:solidFill>
                  <a:srgbClr val="222222"/>
                </a:solidFill>
                <a:effectLst/>
                <a:latin typeface="-apple-system"/>
              </a:rPr>
              <a:t>-</a:t>
            </a:r>
            <a:r>
              <a:rPr lang="en-US" b="0" i="0" dirty="0">
                <a:solidFill>
                  <a:srgbClr val="535353"/>
                </a:solidFill>
                <a:effectLst/>
                <a:latin typeface="Open Sans" panose="020B0606030504020204" pitchFamily="34" charset="0"/>
              </a:rPr>
              <a:t>Entanglement-based protocols, on the other hand, rely on the creation and manipulation of entangled quantum states. In these protocols, Alice and Bob share entangled particles, typically pairs of photons, that are generated in a way that their quantum properties are correlated. By performing suitable measurements on their respective particles, Alice and Bob can establish a secure key.</a:t>
            </a:r>
          </a:p>
          <a:p>
            <a:br>
              <a:rPr lang="en-US" dirty="0"/>
            </a:br>
            <a:endParaRPr lang="es-ES" dirty="0"/>
          </a:p>
        </p:txBody>
      </p:sp>
      <p:sp>
        <p:nvSpPr>
          <p:cNvPr id="4" name="Marcador de número de diapositiva 3">
            <a:extLst>
              <a:ext uri="{FF2B5EF4-FFF2-40B4-BE49-F238E27FC236}">
                <a16:creationId xmlns:a16="http://schemas.microsoft.com/office/drawing/2014/main" id="{E8EF63D1-3994-E16D-B1D3-4C5646BCA448}"/>
              </a:ext>
            </a:extLst>
          </p:cNvPr>
          <p:cNvSpPr>
            <a:spLocks noGrp="1"/>
          </p:cNvSpPr>
          <p:nvPr>
            <p:ph type="sldNum" sz="quarter" idx="5"/>
          </p:nvPr>
        </p:nvSpPr>
        <p:spPr/>
        <p:txBody>
          <a:bodyPr/>
          <a:lstStyle/>
          <a:p>
            <a:fld id="{7BCA4495-405B-604F-BDAD-C09A80F4E47C}" type="slidenum">
              <a:rPr lang="es-ES" smtClean="0"/>
              <a:t>5</a:t>
            </a:fld>
            <a:endParaRPr lang="es-ES"/>
          </a:p>
        </p:txBody>
      </p:sp>
    </p:spTree>
    <p:extLst>
      <p:ext uri="{BB962C8B-B14F-4D97-AF65-F5344CB8AC3E}">
        <p14:creationId xmlns:p14="http://schemas.microsoft.com/office/powerpoint/2010/main" val="299423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6</a:t>
            </a:fld>
            <a:endParaRPr lang="es-ES"/>
          </a:p>
        </p:txBody>
      </p:sp>
    </p:spTree>
    <p:extLst>
      <p:ext uri="{BB962C8B-B14F-4D97-AF65-F5344CB8AC3E}">
        <p14:creationId xmlns:p14="http://schemas.microsoft.com/office/powerpoint/2010/main" val="346683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7</a:t>
            </a:fld>
            <a:endParaRPr lang="es-ES"/>
          </a:p>
        </p:txBody>
      </p:sp>
    </p:spTree>
    <p:extLst>
      <p:ext uri="{BB962C8B-B14F-4D97-AF65-F5344CB8AC3E}">
        <p14:creationId xmlns:p14="http://schemas.microsoft.com/office/powerpoint/2010/main" val="332363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8</a:t>
            </a:fld>
            <a:endParaRPr lang="es-ES"/>
          </a:p>
        </p:txBody>
      </p:sp>
    </p:spTree>
    <p:extLst>
      <p:ext uri="{BB962C8B-B14F-4D97-AF65-F5344CB8AC3E}">
        <p14:creationId xmlns:p14="http://schemas.microsoft.com/office/powerpoint/2010/main" val="172186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7BCA4495-405B-604F-BDAD-C09A80F4E47C}" type="slidenum">
              <a:rPr lang="es-ES" smtClean="0"/>
              <a:t>9</a:t>
            </a:fld>
            <a:endParaRPr lang="es-ES"/>
          </a:p>
        </p:txBody>
      </p:sp>
    </p:spTree>
    <p:extLst>
      <p:ext uri="{BB962C8B-B14F-4D97-AF65-F5344CB8AC3E}">
        <p14:creationId xmlns:p14="http://schemas.microsoft.com/office/powerpoint/2010/main" val="89938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6.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dice">
    <p:bg>
      <p:bgPr>
        <a:solidFill>
          <a:schemeClr val="bg1"/>
        </a:solidFill>
        <a:effectLst/>
      </p:bgPr>
    </p:bg>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D38F847B-B1D5-6E4F-BAF3-178C29398DFC}"/>
              </a:ext>
            </a:extLst>
          </p:cNvPr>
          <p:cNvSpPr>
            <a:spLocks noGrp="1"/>
          </p:cNvSpPr>
          <p:nvPr>
            <p:ph type="body" sz="quarter" idx="10" hasCustomPrompt="1"/>
          </p:nvPr>
        </p:nvSpPr>
        <p:spPr>
          <a:xfrm>
            <a:off x="423169" y="1872681"/>
            <a:ext cx="2966654" cy="332616"/>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15" name="Marcador de texto 3">
            <a:extLst>
              <a:ext uri="{FF2B5EF4-FFF2-40B4-BE49-F238E27FC236}">
                <a16:creationId xmlns:a16="http://schemas.microsoft.com/office/drawing/2014/main" id="{0E77A328-002E-C148-B1FB-AB2185096CB1}"/>
              </a:ext>
            </a:extLst>
          </p:cNvPr>
          <p:cNvSpPr>
            <a:spLocks noGrp="1"/>
          </p:cNvSpPr>
          <p:nvPr>
            <p:ph type="body" sz="quarter" idx="11" hasCustomPrompt="1"/>
          </p:nvPr>
        </p:nvSpPr>
        <p:spPr>
          <a:xfrm>
            <a:off x="1991403" y="1668457"/>
            <a:ext cx="3599141" cy="307340"/>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16" name="Marcador de texto 15">
            <a:extLst>
              <a:ext uri="{FF2B5EF4-FFF2-40B4-BE49-F238E27FC236}">
                <a16:creationId xmlns:a16="http://schemas.microsoft.com/office/drawing/2014/main" id="{6FF4BFE9-A3A9-7749-B879-E60B1A2B8D69}"/>
              </a:ext>
            </a:extLst>
          </p:cNvPr>
          <p:cNvSpPr>
            <a:spLocks noGrp="1"/>
          </p:cNvSpPr>
          <p:nvPr>
            <p:ph type="body" sz="quarter" idx="12" hasCustomPrompt="1"/>
          </p:nvPr>
        </p:nvSpPr>
        <p:spPr>
          <a:xfrm>
            <a:off x="5387277" y="1614021"/>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23" name="Marcador de texto 3">
            <a:extLst>
              <a:ext uri="{FF2B5EF4-FFF2-40B4-BE49-F238E27FC236}">
                <a16:creationId xmlns:a16="http://schemas.microsoft.com/office/drawing/2014/main" id="{A5E3CCB4-43EF-DB40-B50F-80B1F61C6FAF}"/>
              </a:ext>
            </a:extLst>
          </p:cNvPr>
          <p:cNvSpPr>
            <a:spLocks noGrp="1"/>
          </p:cNvSpPr>
          <p:nvPr>
            <p:ph type="body" sz="quarter" idx="13" hasCustomPrompt="1"/>
          </p:nvPr>
        </p:nvSpPr>
        <p:spPr>
          <a:xfrm>
            <a:off x="423169" y="2595583"/>
            <a:ext cx="2973850" cy="320363"/>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24" name="Marcador de texto 3">
            <a:extLst>
              <a:ext uri="{FF2B5EF4-FFF2-40B4-BE49-F238E27FC236}">
                <a16:creationId xmlns:a16="http://schemas.microsoft.com/office/drawing/2014/main" id="{5C2665B6-DB56-C84D-93D8-D2148DCE3E6B}"/>
              </a:ext>
            </a:extLst>
          </p:cNvPr>
          <p:cNvSpPr>
            <a:spLocks noGrp="1"/>
          </p:cNvSpPr>
          <p:nvPr>
            <p:ph type="body" sz="quarter" idx="14" hasCustomPrompt="1"/>
          </p:nvPr>
        </p:nvSpPr>
        <p:spPr>
          <a:xfrm>
            <a:off x="1991403" y="2391359"/>
            <a:ext cx="3599141" cy="311501"/>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25" name="Marcador de texto 15">
            <a:extLst>
              <a:ext uri="{FF2B5EF4-FFF2-40B4-BE49-F238E27FC236}">
                <a16:creationId xmlns:a16="http://schemas.microsoft.com/office/drawing/2014/main" id="{DD88DE94-DE9B-9548-BFC2-D597A4F56DFA}"/>
              </a:ext>
            </a:extLst>
          </p:cNvPr>
          <p:cNvSpPr>
            <a:spLocks noGrp="1"/>
          </p:cNvSpPr>
          <p:nvPr>
            <p:ph type="body" sz="quarter" idx="15" hasCustomPrompt="1"/>
          </p:nvPr>
        </p:nvSpPr>
        <p:spPr>
          <a:xfrm>
            <a:off x="5387277" y="2336924"/>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27" name="Marcador de texto 3">
            <a:extLst>
              <a:ext uri="{FF2B5EF4-FFF2-40B4-BE49-F238E27FC236}">
                <a16:creationId xmlns:a16="http://schemas.microsoft.com/office/drawing/2014/main" id="{2238F629-2A35-E441-ACA7-961CE41BCBC4}"/>
              </a:ext>
            </a:extLst>
          </p:cNvPr>
          <p:cNvSpPr>
            <a:spLocks noGrp="1"/>
          </p:cNvSpPr>
          <p:nvPr>
            <p:ph type="body" sz="quarter" idx="16" hasCustomPrompt="1"/>
          </p:nvPr>
        </p:nvSpPr>
        <p:spPr>
          <a:xfrm>
            <a:off x="423168" y="3313699"/>
            <a:ext cx="2968439" cy="320161"/>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28" name="Marcador de texto 3">
            <a:extLst>
              <a:ext uri="{FF2B5EF4-FFF2-40B4-BE49-F238E27FC236}">
                <a16:creationId xmlns:a16="http://schemas.microsoft.com/office/drawing/2014/main" id="{4799B269-59E4-0B4F-81BF-633D66B8F278}"/>
              </a:ext>
            </a:extLst>
          </p:cNvPr>
          <p:cNvSpPr>
            <a:spLocks noGrp="1"/>
          </p:cNvSpPr>
          <p:nvPr>
            <p:ph type="body" sz="quarter" idx="17" hasCustomPrompt="1"/>
          </p:nvPr>
        </p:nvSpPr>
        <p:spPr>
          <a:xfrm>
            <a:off x="1991403" y="3109475"/>
            <a:ext cx="3599141" cy="310229"/>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29" name="Marcador de texto 15">
            <a:extLst>
              <a:ext uri="{FF2B5EF4-FFF2-40B4-BE49-F238E27FC236}">
                <a16:creationId xmlns:a16="http://schemas.microsoft.com/office/drawing/2014/main" id="{BD215A62-CE58-5A40-8F34-663CF9B6DF64}"/>
              </a:ext>
            </a:extLst>
          </p:cNvPr>
          <p:cNvSpPr>
            <a:spLocks noGrp="1"/>
          </p:cNvSpPr>
          <p:nvPr>
            <p:ph type="body" sz="quarter" idx="18" hasCustomPrompt="1"/>
          </p:nvPr>
        </p:nvSpPr>
        <p:spPr>
          <a:xfrm>
            <a:off x="5387277" y="3055040"/>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31" name="Marcador de texto 3">
            <a:extLst>
              <a:ext uri="{FF2B5EF4-FFF2-40B4-BE49-F238E27FC236}">
                <a16:creationId xmlns:a16="http://schemas.microsoft.com/office/drawing/2014/main" id="{B497BDA8-8421-3B42-81A4-19F74C79275D}"/>
              </a:ext>
            </a:extLst>
          </p:cNvPr>
          <p:cNvSpPr>
            <a:spLocks noGrp="1"/>
          </p:cNvSpPr>
          <p:nvPr>
            <p:ph type="body" sz="quarter" idx="19" hasCustomPrompt="1"/>
          </p:nvPr>
        </p:nvSpPr>
        <p:spPr>
          <a:xfrm>
            <a:off x="423169" y="4041389"/>
            <a:ext cx="2968438" cy="353207"/>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32" name="Marcador de texto 3">
            <a:extLst>
              <a:ext uri="{FF2B5EF4-FFF2-40B4-BE49-F238E27FC236}">
                <a16:creationId xmlns:a16="http://schemas.microsoft.com/office/drawing/2014/main" id="{1546160F-867A-244D-8E88-CD46998AE63F}"/>
              </a:ext>
            </a:extLst>
          </p:cNvPr>
          <p:cNvSpPr>
            <a:spLocks noGrp="1"/>
          </p:cNvSpPr>
          <p:nvPr>
            <p:ph type="body" sz="quarter" idx="20" hasCustomPrompt="1"/>
          </p:nvPr>
        </p:nvSpPr>
        <p:spPr>
          <a:xfrm>
            <a:off x="1991403" y="3837165"/>
            <a:ext cx="3599141" cy="302553"/>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33" name="Marcador de texto 15">
            <a:extLst>
              <a:ext uri="{FF2B5EF4-FFF2-40B4-BE49-F238E27FC236}">
                <a16:creationId xmlns:a16="http://schemas.microsoft.com/office/drawing/2014/main" id="{EF575985-D360-5E41-8BDC-2D3954DA68BF}"/>
              </a:ext>
            </a:extLst>
          </p:cNvPr>
          <p:cNvSpPr>
            <a:spLocks noGrp="1"/>
          </p:cNvSpPr>
          <p:nvPr>
            <p:ph type="body" sz="quarter" idx="21" hasCustomPrompt="1"/>
          </p:nvPr>
        </p:nvSpPr>
        <p:spPr>
          <a:xfrm>
            <a:off x="5387277" y="3782730"/>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35" name="Marcador de texto 3">
            <a:extLst>
              <a:ext uri="{FF2B5EF4-FFF2-40B4-BE49-F238E27FC236}">
                <a16:creationId xmlns:a16="http://schemas.microsoft.com/office/drawing/2014/main" id="{619D7DE5-779D-9A4B-9FD8-5B4C17758E41}"/>
              </a:ext>
            </a:extLst>
          </p:cNvPr>
          <p:cNvSpPr>
            <a:spLocks noGrp="1"/>
          </p:cNvSpPr>
          <p:nvPr>
            <p:ph type="body" sz="quarter" idx="22" hasCustomPrompt="1"/>
          </p:nvPr>
        </p:nvSpPr>
        <p:spPr>
          <a:xfrm>
            <a:off x="423169" y="4754718"/>
            <a:ext cx="2974806" cy="358968"/>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36" name="Marcador de texto 3">
            <a:extLst>
              <a:ext uri="{FF2B5EF4-FFF2-40B4-BE49-F238E27FC236}">
                <a16:creationId xmlns:a16="http://schemas.microsoft.com/office/drawing/2014/main" id="{354F9FAF-4483-154B-863B-3F4E682EA98E}"/>
              </a:ext>
            </a:extLst>
          </p:cNvPr>
          <p:cNvSpPr>
            <a:spLocks noGrp="1"/>
          </p:cNvSpPr>
          <p:nvPr>
            <p:ph type="body" sz="quarter" idx="23" hasCustomPrompt="1"/>
          </p:nvPr>
        </p:nvSpPr>
        <p:spPr>
          <a:xfrm>
            <a:off x="1991403" y="4550494"/>
            <a:ext cx="3599141" cy="302552"/>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37" name="Marcador de texto 15">
            <a:extLst>
              <a:ext uri="{FF2B5EF4-FFF2-40B4-BE49-F238E27FC236}">
                <a16:creationId xmlns:a16="http://schemas.microsoft.com/office/drawing/2014/main" id="{3C9D978E-0D85-CF4B-ACA3-2FE2F3B2D1E6}"/>
              </a:ext>
            </a:extLst>
          </p:cNvPr>
          <p:cNvSpPr>
            <a:spLocks noGrp="1"/>
          </p:cNvSpPr>
          <p:nvPr>
            <p:ph type="body" sz="quarter" idx="24" hasCustomPrompt="1"/>
          </p:nvPr>
        </p:nvSpPr>
        <p:spPr>
          <a:xfrm>
            <a:off x="5387277" y="4496058"/>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79" name="Marcador de texto 78">
            <a:extLst>
              <a:ext uri="{FF2B5EF4-FFF2-40B4-BE49-F238E27FC236}">
                <a16:creationId xmlns:a16="http://schemas.microsoft.com/office/drawing/2014/main" id="{879DB0AB-F334-5B4C-8040-3E8C91CD21C9}"/>
              </a:ext>
            </a:extLst>
          </p:cNvPr>
          <p:cNvSpPr>
            <a:spLocks noGrp="1"/>
          </p:cNvSpPr>
          <p:nvPr>
            <p:ph type="body" sz="quarter" idx="40" hasCustomPrompt="1"/>
          </p:nvPr>
        </p:nvSpPr>
        <p:spPr>
          <a:xfrm>
            <a:off x="418669" y="372639"/>
            <a:ext cx="2978350" cy="341567"/>
          </a:xfrm>
        </p:spPr>
        <p:txBody>
          <a:bodyPr>
            <a:normAutofit/>
          </a:bodyPr>
          <a:lstStyle>
            <a:lvl1pPr>
              <a:defRPr sz="1300" b="1">
                <a:solidFill>
                  <a:schemeClr val="tx1">
                    <a:lumMod val="60000"/>
                    <a:lumOff val="40000"/>
                  </a:schemeClr>
                </a:solidFill>
              </a:defRPr>
            </a:lvl1pPr>
          </a:lstStyle>
          <a:p>
            <a:pPr lvl="0"/>
            <a:r>
              <a:rPr lang="es-ES" dirty="0"/>
              <a:t>INSERT SUBHEADING</a:t>
            </a:r>
          </a:p>
        </p:txBody>
      </p:sp>
      <p:sp>
        <p:nvSpPr>
          <p:cNvPr id="84" name="Marcador de texto 83">
            <a:extLst>
              <a:ext uri="{FF2B5EF4-FFF2-40B4-BE49-F238E27FC236}">
                <a16:creationId xmlns:a16="http://schemas.microsoft.com/office/drawing/2014/main" id="{FFB93D1C-610E-6E41-AAF3-2570F640128D}"/>
              </a:ext>
            </a:extLst>
          </p:cNvPr>
          <p:cNvSpPr>
            <a:spLocks noGrp="1"/>
          </p:cNvSpPr>
          <p:nvPr>
            <p:ph type="body" sz="quarter" idx="41" hasCustomPrompt="1"/>
          </p:nvPr>
        </p:nvSpPr>
        <p:spPr>
          <a:xfrm>
            <a:off x="415017" y="2275888"/>
            <a:ext cx="2982002" cy="361724"/>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85" name="Marcador de texto 83">
            <a:extLst>
              <a:ext uri="{FF2B5EF4-FFF2-40B4-BE49-F238E27FC236}">
                <a16:creationId xmlns:a16="http://schemas.microsoft.com/office/drawing/2014/main" id="{74986D2B-5EDB-7A46-BCB2-9666E8491EDC}"/>
              </a:ext>
            </a:extLst>
          </p:cNvPr>
          <p:cNvSpPr>
            <a:spLocks noGrp="1"/>
          </p:cNvSpPr>
          <p:nvPr>
            <p:ph type="body" sz="quarter" idx="42" hasCustomPrompt="1"/>
          </p:nvPr>
        </p:nvSpPr>
        <p:spPr>
          <a:xfrm>
            <a:off x="415017" y="2990540"/>
            <a:ext cx="2982002" cy="361724"/>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86" name="Marcador de texto 83">
            <a:extLst>
              <a:ext uri="{FF2B5EF4-FFF2-40B4-BE49-F238E27FC236}">
                <a16:creationId xmlns:a16="http://schemas.microsoft.com/office/drawing/2014/main" id="{547051A1-13A5-9141-B86E-40BE492F2C02}"/>
              </a:ext>
            </a:extLst>
          </p:cNvPr>
          <p:cNvSpPr>
            <a:spLocks noGrp="1"/>
          </p:cNvSpPr>
          <p:nvPr>
            <p:ph type="body" sz="quarter" idx="43" hasCustomPrompt="1"/>
          </p:nvPr>
        </p:nvSpPr>
        <p:spPr>
          <a:xfrm>
            <a:off x="415017" y="3714070"/>
            <a:ext cx="2982002" cy="358968"/>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87" name="Marcador de texto 83">
            <a:extLst>
              <a:ext uri="{FF2B5EF4-FFF2-40B4-BE49-F238E27FC236}">
                <a16:creationId xmlns:a16="http://schemas.microsoft.com/office/drawing/2014/main" id="{BBFDF298-028C-DD47-95FB-C8F8D40599D5}"/>
              </a:ext>
            </a:extLst>
          </p:cNvPr>
          <p:cNvSpPr>
            <a:spLocks noGrp="1"/>
          </p:cNvSpPr>
          <p:nvPr>
            <p:ph type="body" sz="quarter" idx="44" hasCustomPrompt="1"/>
          </p:nvPr>
        </p:nvSpPr>
        <p:spPr>
          <a:xfrm>
            <a:off x="415017" y="4433160"/>
            <a:ext cx="2991110" cy="358968"/>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88" name="Marcador de texto 83">
            <a:extLst>
              <a:ext uri="{FF2B5EF4-FFF2-40B4-BE49-F238E27FC236}">
                <a16:creationId xmlns:a16="http://schemas.microsoft.com/office/drawing/2014/main" id="{0B90359A-FFF6-0145-9E7E-4AA8EA318B2A}"/>
              </a:ext>
            </a:extLst>
          </p:cNvPr>
          <p:cNvSpPr>
            <a:spLocks noGrp="1"/>
          </p:cNvSpPr>
          <p:nvPr>
            <p:ph type="body" sz="quarter" idx="45" hasCustomPrompt="1"/>
          </p:nvPr>
        </p:nvSpPr>
        <p:spPr>
          <a:xfrm>
            <a:off x="415017" y="1552358"/>
            <a:ext cx="2974806" cy="361724"/>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89" name="Marcador de texto 3">
            <a:extLst>
              <a:ext uri="{FF2B5EF4-FFF2-40B4-BE49-F238E27FC236}">
                <a16:creationId xmlns:a16="http://schemas.microsoft.com/office/drawing/2014/main" id="{24F72723-FC1D-4A40-A3CE-0C68981C8F1D}"/>
              </a:ext>
            </a:extLst>
          </p:cNvPr>
          <p:cNvSpPr>
            <a:spLocks noGrp="1"/>
          </p:cNvSpPr>
          <p:nvPr>
            <p:ph type="body" sz="quarter" idx="46" hasCustomPrompt="1"/>
          </p:nvPr>
        </p:nvSpPr>
        <p:spPr>
          <a:xfrm>
            <a:off x="6189298" y="1872681"/>
            <a:ext cx="2974806" cy="332616"/>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90" name="Marcador de texto 3">
            <a:extLst>
              <a:ext uri="{FF2B5EF4-FFF2-40B4-BE49-F238E27FC236}">
                <a16:creationId xmlns:a16="http://schemas.microsoft.com/office/drawing/2014/main" id="{D3C329BC-37ED-3642-B6E7-18E8C2DA4A86}"/>
              </a:ext>
            </a:extLst>
          </p:cNvPr>
          <p:cNvSpPr>
            <a:spLocks noGrp="1"/>
          </p:cNvSpPr>
          <p:nvPr>
            <p:ph type="body" sz="quarter" idx="47" hasCustomPrompt="1"/>
          </p:nvPr>
        </p:nvSpPr>
        <p:spPr>
          <a:xfrm>
            <a:off x="7757532" y="1668457"/>
            <a:ext cx="3599141" cy="297766"/>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91" name="Marcador de texto 15">
            <a:extLst>
              <a:ext uri="{FF2B5EF4-FFF2-40B4-BE49-F238E27FC236}">
                <a16:creationId xmlns:a16="http://schemas.microsoft.com/office/drawing/2014/main" id="{B3ECF550-48B2-2843-A029-DE80F2570CE0}"/>
              </a:ext>
            </a:extLst>
          </p:cNvPr>
          <p:cNvSpPr>
            <a:spLocks noGrp="1"/>
          </p:cNvSpPr>
          <p:nvPr>
            <p:ph type="body" sz="quarter" idx="48" hasCustomPrompt="1"/>
          </p:nvPr>
        </p:nvSpPr>
        <p:spPr>
          <a:xfrm>
            <a:off x="11153406" y="1614021"/>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92" name="Marcador de texto 3">
            <a:extLst>
              <a:ext uri="{FF2B5EF4-FFF2-40B4-BE49-F238E27FC236}">
                <a16:creationId xmlns:a16="http://schemas.microsoft.com/office/drawing/2014/main" id="{29CFFEB6-D481-4C48-BFC9-24B890AD2221}"/>
              </a:ext>
            </a:extLst>
          </p:cNvPr>
          <p:cNvSpPr>
            <a:spLocks noGrp="1"/>
          </p:cNvSpPr>
          <p:nvPr>
            <p:ph type="body" sz="quarter" idx="49" hasCustomPrompt="1"/>
          </p:nvPr>
        </p:nvSpPr>
        <p:spPr>
          <a:xfrm>
            <a:off x="6189298" y="2595583"/>
            <a:ext cx="2974806" cy="320363"/>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93" name="Marcador de texto 3">
            <a:extLst>
              <a:ext uri="{FF2B5EF4-FFF2-40B4-BE49-F238E27FC236}">
                <a16:creationId xmlns:a16="http://schemas.microsoft.com/office/drawing/2014/main" id="{DCF22A84-AB91-C041-B8E7-7AD902FD02E1}"/>
              </a:ext>
            </a:extLst>
          </p:cNvPr>
          <p:cNvSpPr>
            <a:spLocks noGrp="1"/>
          </p:cNvSpPr>
          <p:nvPr>
            <p:ph type="body" sz="quarter" idx="50" hasCustomPrompt="1"/>
          </p:nvPr>
        </p:nvSpPr>
        <p:spPr>
          <a:xfrm>
            <a:off x="7757532" y="2391359"/>
            <a:ext cx="3599141" cy="311501"/>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94" name="Marcador de texto 15">
            <a:extLst>
              <a:ext uri="{FF2B5EF4-FFF2-40B4-BE49-F238E27FC236}">
                <a16:creationId xmlns:a16="http://schemas.microsoft.com/office/drawing/2014/main" id="{8F9EFB6F-1C56-FF4E-983B-DD5BF7751594}"/>
              </a:ext>
            </a:extLst>
          </p:cNvPr>
          <p:cNvSpPr>
            <a:spLocks noGrp="1"/>
          </p:cNvSpPr>
          <p:nvPr>
            <p:ph type="body" sz="quarter" idx="51" hasCustomPrompt="1"/>
          </p:nvPr>
        </p:nvSpPr>
        <p:spPr>
          <a:xfrm>
            <a:off x="11153406" y="2336924"/>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95" name="Marcador de texto 3">
            <a:extLst>
              <a:ext uri="{FF2B5EF4-FFF2-40B4-BE49-F238E27FC236}">
                <a16:creationId xmlns:a16="http://schemas.microsoft.com/office/drawing/2014/main" id="{7A380FF4-DE32-0B49-BA56-808050E0D48A}"/>
              </a:ext>
            </a:extLst>
          </p:cNvPr>
          <p:cNvSpPr>
            <a:spLocks noGrp="1"/>
          </p:cNvSpPr>
          <p:nvPr>
            <p:ph type="body" sz="quarter" idx="52" hasCustomPrompt="1"/>
          </p:nvPr>
        </p:nvSpPr>
        <p:spPr>
          <a:xfrm>
            <a:off x="6189297" y="3313699"/>
            <a:ext cx="2968439" cy="329937"/>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96" name="Marcador de texto 3">
            <a:extLst>
              <a:ext uri="{FF2B5EF4-FFF2-40B4-BE49-F238E27FC236}">
                <a16:creationId xmlns:a16="http://schemas.microsoft.com/office/drawing/2014/main" id="{F90E99F0-5358-DD48-8D52-BBC6648DD9D0}"/>
              </a:ext>
            </a:extLst>
          </p:cNvPr>
          <p:cNvSpPr>
            <a:spLocks noGrp="1"/>
          </p:cNvSpPr>
          <p:nvPr>
            <p:ph type="body" sz="quarter" idx="53" hasCustomPrompt="1"/>
          </p:nvPr>
        </p:nvSpPr>
        <p:spPr>
          <a:xfrm>
            <a:off x="7757532" y="3109475"/>
            <a:ext cx="3599141" cy="309203"/>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97" name="Marcador de texto 15">
            <a:extLst>
              <a:ext uri="{FF2B5EF4-FFF2-40B4-BE49-F238E27FC236}">
                <a16:creationId xmlns:a16="http://schemas.microsoft.com/office/drawing/2014/main" id="{8865AF38-3DF9-C748-9434-4121CA979ED8}"/>
              </a:ext>
            </a:extLst>
          </p:cNvPr>
          <p:cNvSpPr>
            <a:spLocks noGrp="1"/>
          </p:cNvSpPr>
          <p:nvPr>
            <p:ph type="body" sz="quarter" idx="54" hasCustomPrompt="1"/>
          </p:nvPr>
        </p:nvSpPr>
        <p:spPr>
          <a:xfrm>
            <a:off x="11153406" y="3055040"/>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98" name="Marcador de texto 3">
            <a:extLst>
              <a:ext uri="{FF2B5EF4-FFF2-40B4-BE49-F238E27FC236}">
                <a16:creationId xmlns:a16="http://schemas.microsoft.com/office/drawing/2014/main" id="{12D15972-AEAA-2F46-9AE7-22657A557DC6}"/>
              </a:ext>
            </a:extLst>
          </p:cNvPr>
          <p:cNvSpPr>
            <a:spLocks noGrp="1"/>
          </p:cNvSpPr>
          <p:nvPr>
            <p:ph type="body" sz="quarter" idx="55" hasCustomPrompt="1"/>
          </p:nvPr>
        </p:nvSpPr>
        <p:spPr>
          <a:xfrm>
            <a:off x="6189298" y="4041389"/>
            <a:ext cx="2968438" cy="321337"/>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99" name="Marcador de texto 3">
            <a:extLst>
              <a:ext uri="{FF2B5EF4-FFF2-40B4-BE49-F238E27FC236}">
                <a16:creationId xmlns:a16="http://schemas.microsoft.com/office/drawing/2014/main" id="{A4760ED4-46A2-A445-B4CE-F9805FA92771}"/>
              </a:ext>
            </a:extLst>
          </p:cNvPr>
          <p:cNvSpPr>
            <a:spLocks noGrp="1"/>
          </p:cNvSpPr>
          <p:nvPr>
            <p:ph type="body" sz="quarter" idx="56" hasCustomPrompt="1"/>
          </p:nvPr>
        </p:nvSpPr>
        <p:spPr>
          <a:xfrm>
            <a:off x="7757532" y="3837165"/>
            <a:ext cx="3599141" cy="302553"/>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100" name="Marcador de texto 15">
            <a:extLst>
              <a:ext uri="{FF2B5EF4-FFF2-40B4-BE49-F238E27FC236}">
                <a16:creationId xmlns:a16="http://schemas.microsoft.com/office/drawing/2014/main" id="{FEB0E95D-338A-3346-BB70-C8F6FA0DD872}"/>
              </a:ext>
            </a:extLst>
          </p:cNvPr>
          <p:cNvSpPr>
            <a:spLocks noGrp="1"/>
          </p:cNvSpPr>
          <p:nvPr>
            <p:ph type="body" sz="quarter" idx="57" hasCustomPrompt="1"/>
          </p:nvPr>
        </p:nvSpPr>
        <p:spPr>
          <a:xfrm>
            <a:off x="11153406" y="3782730"/>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101" name="Marcador de texto 3">
            <a:extLst>
              <a:ext uri="{FF2B5EF4-FFF2-40B4-BE49-F238E27FC236}">
                <a16:creationId xmlns:a16="http://schemas.microsoft.com/office/drawing/2014/main" id="{A3F81034-DEB8-AF47-B75A-EC44FCFFBB43}"/>
              </a:ext>
            </a:extLst>
          </p:cNvPr>
          <p:cNvSpPr>
            <a:spLocks noGrp="1"/>
          </p:cNvSpPr>
          <p:nvPr>
            <p:ph type="body" sz="quarter" idx="58" hasCustomPrompt="1"/>
          </p:nvPr>
        </p:nvSpPr>
        <p:spPr>
          <a:xfrm>
            <a:off x="6189298" y="4754718"/>
            <a:ext cx="2974806" cy="321846"/>
          </a:xfrm>
        </p:spPr>
        <p:txBody>
          <a:bodyPr numCol="1">
            <a:normAutofit/>
          </a:bodyPr>
          <a:lstStyle>
            <a:lvl1pPr algn="just">
              <a:defRPr sz="1800">
                <a:solidFill>
                  <a:schemeClr val="tx1">
                    <a:lumMod val="60000"/>
                    <a:lumOff val="40000"/>
                  </a:schemeClr>
                </a:solidFill>
              </a:defRPr>
            </a:lvl1pPr>
            <a:lvl2pPr algn="l">
              <a:buFontTx/>
              <a:buNone/>
              <a:defRPr/>
            </a:lvl2pPr>
          </a:lstStyle>
          <a:p>
            <a:pPr lvl="0"/>
            <a:r>
              <a:rPr lang="es-ES" dirty="0" err="1"/>
              <a:t>Subheading</a:t>
            </a:r>
            <a:r>
              <a:rPr lang="es-ES" dirty="0"/>
              <a:t> </a:t>
            </a:r>
            <a:r>
              <a:rPr lang="es-ES" dirty="0" err="1"/>
              <a:t>Title</a:t>
            </a:r>
            <a:endParaRPr lang="es-ES" dirty="0"/>
          </a:p>
        </p:txBody>
      </p:sp>
      <p:sp>
        <p:nvSpPr>
          <p:cNvPr id="102" name="Marcador de texto 3">
            <a:extLst>
              <a:ext uri="{FF2B5EF4-FFF2-40B4-BE49-F238E27FC236}">
                <a16:creationId xmlns:a16="http://schemas.microsoft.com/office/drawing/2014/main" id="{2A538B8E-41CD-4341-AED6-2FFA34B3F039}"/>
              </a:ext>
            </a:extLst>
          </p:cNvPr>
          <p:cNvSpPr>
            <a:spLocks noGrp="1"/>
          </p:cNvSpPr>
          <p:nvPr>
            <p:ph type="body" sz="quarter" idx="59" hasCustomPrompt="1"/>
          </p:nvPr>
        </p:nvSpPr>
        <p:spPr>
          <a:xfrm>
            <a:off x="7757532" y="4550493"/>
            <a:ext cx="3599141" cy="321337"/>
          </a:xfrm>
        </p:spPr>
        <p:txBody>
          <a:bodyPr numCol="1">
            <a:noAutofit/>
          </a:bodyPr>
          <a:lstStyle>
            <a:lvl1pPr algn="just">
              <a:defRPr sz="1000">
                <a:solidFill>
                  <a:schemeClr val="tx1">
                    <a:lumMod val="60000"/>
                    <a:lumOff val="40000"/>
                  </a:schemeClr>
                </a:solidFill>
              </a:defRPr>
            </a:lvl1pPr>
            <a:lvl2pPr algn="l">
              <a:buFontTx/>
              <a:buNone/>
              <a:defRPr sz="1000"/>
            </a:lvl2pPr>
          </a:lstStyle>
          <a:p>
            <a:pPr lvl="0"/>
            <a:r>
              <a:rPr lang="es-ES" dirty="0"/>
              <a:t>…………………………………………………….......................</a:t>
            </a:r>
          </a:p>
        </p:txBody>
      </p:sp>
      <p:sp>
        <p:nvSpPr>
          <p:cNvPr id="103" name="Marcador de texto 15">
            <a:extLst>
              <a:ext uri="{FF2B5EF4-FFF2-40B4-BE49-F238E27FC236}">
                <a16:creationId xmlns:a16="http://schemas.microsoft.com/office/drawing/2014/main" id="{173C5E62-67BC-9C45-8601-618E1D179FBA}"/>
              </a:ext>
            </a:extLst>
          </p:cNvPr>
          <p:cNvSpPr>
            <a:spLocks noGrp="1"/>
          </p:cNvSpPr>
          <p:nvPr>
            <p:ph type="body" sz="quarter" idx="60" hasCustomPrompt="1"/>
          </p:nvPr>
        </p:nvSpPr>
        <p:spPr>
          <a:xfrm>
            <a:off x="11153406" y="4496058"/>
            <a:ext cx="729889" cy="418962"/>
          </a:xfrm>
        </p:spPr>
        <p:txBody>
          <a:bodyPr>
            <a:normAutofit/>
          </a:bodyPr>
          <a:lstStyle>
            <a:lvl1pPr algn="just">
              <a:defRPr sz="1400">
                <a:solidFill>
                  <a:schemeClr val="accent1"/>
                </a:solidFill>
              </a:defRPr>
            </a:lvl1pPr>
            <a:lvl2pPr>
              <a:defRPr sz="2000">
                <a:solidFill>
                  <a:schemeClr val="tx1"/>
                </a:solidFill>
              </a:defRPr>
            </a:lvl2pPr>
            <a:lvl3pPr>
              <a:defRPr sz="2000">
                <a:solidFill>
                  <a:schemeClr val="tx1"/>
                </a:solidFill>
              </a:defRPr>
            </a:lvl3pPr>
          </a:lstStyle>
          <a:p>
            <a:pPr lvl="0"/>
            <a:r>
              <a:rPr lang="es-ES" dirty="0"/>
              <a:t>P.01</a:t>
            </a:r>
          </a:p>
        </p:txBody>
      </p:sp>
      <p:sp>
        <p:nvSpPr>
          <p:cNvPr id="104" name="Marcador de texto 83">
            <a:extLst>
              <a:ext uri="{FF2B5EF4-FFF2-40B4-BE49-F238E27FC236}">
                <a16:creationId xmlns:a16="http://schemas.microsoft.com/office/drawing/2014/main" id="{967DFE4E-11D5-9B48-9787-7C376FDD5735}"/>
              </a:ext>
            </a:extLst>
          </p:cNvPr>
          <p:cNvSpPr>
            <a:spLocks noGrp="1"/>
          </p:cNvSpPr>
          <p:nvPr>
            <p:ph type="body" sz="quarter" idx="61" hasCustomPrompt="1"/>
          </p:nvPr>
        </p:nvSpPr>
        <p:spPr>
          <a:xfrm>
            <a:off x="6181146" y="2275888"/>
            <a:ext cx="2971542" cy="314908"/>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105" name="Marcador de texto 83">
            <a:extLst>
              <a:ext uri="{FF2B5EF4-FFF2-40B4-BE49-F238E27FC236}">
                <a16:creationId xmlns:a16="http://schemas.microsoft.com/office/drawing/2014/main" id="{A66AEF34-CCE3-244B-9A73-A752C1D152BF}"/>
              </a:ext>
            </a:extLst>
          </p:cNvPr>
          <p:cNvSpPr>
            <a:spLocks noGrp="1"/>
          </p:cNvSpPr>
          <p:nvPr>
            <p:ph type="body" sz="quarter" idx="62" hasCustomPrompt="1"/>
          </p:nvPr>
        </p:nvSpPr>
        <p:spPr>
          <a:xfrm>
            <a:off x="6181146" y="2990540"/>
            <a:ext cx="2968438" cy="323159"/>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106" name="Marcador de texto 83">
            <a:extLst>
              <a:ext uri="{FF2B5EF4-FFF2-40B4-BE49-F238E27FC236}">
                <a16:creationId xmlns:a16="http://schemas.microsoft.com/office/drawing/2014/main" id="{2EC5676D-D773-CF40-86EC-47E332356C7C}"/>
              </a:ext>
            </a:extLst>
          </p:cNvPr>
          <p:cNvSpPr>
            <a:spLocks noGrp="1"/>
          </p:cNvSpPr>
          <p:nvPr>
            <p:ph type="body" sz="quarter" idx="63" hasCustomPrompt="1"/>
          </p:nvPr>
        </p:nvSpPr>
        <p:spPr>
          <a:xfrm>
            <a:off x="6181146" y="3714070"/>
            <a:ext cx="2982958" cy="321337"/>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107" name="Marcador de texto 83">
            <a:extLst>
              <a:ext uri="{FF2B5EF4-FFF2-40B4-BE49-F238E27FC236}">
                <a16:creationId xmlns:a16="http://schemas.microsoft.com/office/drawing/2014/main" id="{AFC92137-6235-2146-8DDC-3CC348067A27}"/>
              </a:ext>
            </a:extLst>
          </p:cNvPr>
          <p:cNvSpPr>
            <a:spLocks noGrp="1"/>
          </p:cNvSpPr>
          <p:nvPr>
            <p:ph type="body" sz="quarter" idx="64" hasCustomPrompt="1"/>
          </p:nvPr>
        </p:nvSpPr>
        <p:spPr>
          <a:xfrm>
            <a:off x="6181145" y="4433160"/>
            <a:ext cx="2974805" cy="314908"/>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108" name="Marcador de texto 83">
            <a:extLst>
              <a:ext uri="{FF2B5EF4-FFF2-40B4-BE49-F238E27FC236}">
                <a16:creationId xmlns:a16="http://schemas.microsoft.com/office/drawing/2014/main" id="{8F8F59DA-8014-C044-83F5-3C1BA460C2BE}"/>
              </a:ext>
            </a:extLst>
          </p:cNvPr>
          <p:cNvSpPr>
            <a:spLocks noGrp="1"/>
          </p:cNvSpPr>
          <p:nvPr>
            <p:ph type="body" sz="quarter" idx="65" hasCustomPrompt="1"/>
          </p:nvPr>
        </p:nvSpPr>
        <p:spPr>
          <a:xfrm>
            <a:off x="6181146" y="1552358"/>
            <a:ext cx="2982958" cy="314908"/>
          </a:xfrm>
        </p:spPr>
        <p:txBody>
          <a:bodyPr>
            <a:normAutofit/>
          </a:bodyPr>
          <a:lstStyle>
            <a:lvl1pPr>
              <a:defRPr sz="2000" b="1">
                <a:solidFill>
                  <a:schemeClr val="tx2"/>
                </a:solidFill>
              </a:defRPr>
            </a:lvl1pPr>
          </a:lstStyle>
          <a:p>
            <a:pPr lvl="0"/>
            <a:r>
              <a:rPr lang="es-ES" dirty="0" err="1"/>
              <a:t>Chapter</a:t>
            </a:r>
            <a:r>
              <a:rPr lang="es-ES" dirty="0"/>
              <a:t> </a:t>
            </a:r>
            <a:r>
              <a:rPr lang="es-ES" dirty="0" err="1"/>
              <a:t>Title</a:t>
            </a:r>
            <a:endParaRPr lang="es-ES" dirty="0"/>
          </a:p>
        </p:txBody>
      </p:sp>
      <p:sp>
        <p:nvSpPr>
          <p:cNvPr id="110" name="Marcador de texto 109">
            <a:extLst>
              <a:ext uri="{FF2B5EF4-FFF2-40B4-BE49-F238E27FC236}">
                <a16:creationId xmlns:a16="http://schemas.microsoft.com/office/drawing/2014/main" id="{47572D3A-0640-F64B-B8C7-BC1B9D446553}"/>
              </a:ext>
            </a:extLst>
          </p:cNvPr>
          <p:cNvSpPr>
            <a:spLocks noGrp="1"/>
          </p:cNvSpPr>
          <p:nvPr>
            <p:ph type="body" sz="quarter" idx="66" hasCustomPrompt="1"/>
          </p:nvPr>
        </p:nvSpPr>
        <p:spPr>
          <a:xfrm>
            <a:off x="415018" y="647835"/>
            <a:ext cx="2991110" cy="431800"/>
          </a:xfrm>
        </p:spPr>
        <p:txBody>
          <a:bodyPr>
            <a:normAutofit/>
          </a:bodyPr>
          <a:lstStyle>
            <a:lvl1pPr>
              <a:defRPr sz="2000" b="1">
                <a:solidFill>
                  <a:schemeClr val="tx2"/>
                </a:solidFill>
              </a:defRPr>
            </a:lvl1pPr>
          </a:lstStyle>
          <a:p>
            <a:pPr lvl="0"/>
            <a:r>
              <a:rPr lang="es-ES" dirty="0" err="1"/>
              <a:t>Index</a:t>
            </a:r>
            <a:endParaRPr lang="es-ES" dirty="0"/>
          </a:p>
        </p:txBody>
      </p:sp>
    </p:spTree>
    <p:extLst>
      <p:ext uri="{BB962C8B-B14F-4D97-AF65-F5344CB8AC3E}">
        <p14:creationId xmlns:p14="http://schemas.microsoft.com/office/powerpoint/2010/main" val="387741397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Fondo_Imagen_Titular_Blanc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2195D40-7462-8542-A18D-550DE9C8BAD4}"/>
              </a:ext>
            </a:extLst>
          </p:cNvPr>
          <p:cNvSpPr>
            <a:spLocks noGrp="1"/>
          </p:cNvSpPr>
          <p:nvPr>
            <p:ph type="title"/>
          </p:nvPr>
        </p:nvSpPr>
        <p:spPr>
          <a:xfrm>
            <a:off x="383568" y="2574617"/>
            <a:ext cx="9492761" cy="1325563"/>
          </a:xfrm>
          <a:noFill/>
        </p:spPr>
        <p:txBody>
          <a:bodyPr/>
          <a:lstStyle>
            <a:lvl1pPr>
              <a:defRPr>
                <a:solidFill>
                  <a:schemeClr val="bg2"/>
                </a:solidFill>
              </a:defRPr>
            </a:lvl1pPr>
          </a:lstStyle>
          <a:p>
            <a:r>
              <a:rPr lang="es-ES" dirty="0"/>
              <a:t>Haga clic para modificar el estilo de título del patrón</a:t>
            </a:r>
          </a:p>
        </p:txBody>
      </p:sp>
      <p:sp>
        <p:nvSpPr>
          <p:cNvPr id="8" name="Marcador de texto 7">
            <a:extLst>
              <a:ext uri="{FF2B5EF4-FFF2-40B4-BE49-F238E27FC236}">
                <a16:creationId xmlns:a16="http://schemas.microsoft.com/office/drawing/2014/main" id="{C2B20351-182C-9541-9E5C-E0CD5149430F}"/>
              </a:ext>
            </a:extLst>
          </p:cNvPr>
          <p:cNvSpPr>
            <a:spLocks noGrp="1"/>
          </p:cNvSpPr>
          <p:nvPr>
            <p:ph type="body" sz="quarter" idx="10"/>
          </p:nvPr>
        </p:nvSpPr>
        <p:spPr>
          <a:xfrm>
            <a:off x="401836" y="4197813"/>
            <a:ext cx="9474494" cy="1087437"/>
          </a:xfrm>
        </p:spPr>
        <p:txBody>
          <a:bodyPr/>
          <a:lstStyle>
            <a:lvl1pPr>
              <a:defRPr>
                <a:solidFill>
                  <a:schemeClr val="bg2"/>
                </a:solidFill>
              </a:defRPr>
            </a:lvl1pPr>
          </a:lstStyle>
          <a:p>
            <a:pPr lvl="0"/>
            <a:r>
              <a:rPr lang="es-ES" dirty="0"/>
              <a:t>Haga clic para modificar los estilos de texto del patrón</a:t>
            </a:r>
          </a:p>
        </p:txBody>
      </p:sp>
      <p:pic>
        <p:nvPicPr>
          <p:cNvPr id="5" name="Gráfico 4">
            <a:extLst>
              <a:ext uri="{FF2B5EF4-FFF2-40B4-BE49-F238E27FC236}">
                <a16:creationId xmlns:a16="http://schemas.microsoft.com/office/drawing/2014/main" id="{10324EC9-24C7-174D-B246-CAB9B044A8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9411" y="416193"/>
            <a:ext cx="1995194" cy="568123"/>
          </a:xfrm>
          <a:prstGeom prst="rect">
            <a:avLst/>
          </a:prstGeom>
        </p:spPr>
      </p:pic>
      <p:sp>
        <p:nvSpPr>
          <p:cNvPr id="9" name="Marcador de texto 7">
            <a:extLst>
              <a:ext uri="{FF2B5EF4-FFF2-40B4-BE49-F238E27FC236}">
                <a16:creationId xmlns:a16="http://schemas.microsoft.com/office/drawing/2014/main" id="{027CE356-83F6-BE40-AA6F-666A8EACE030}"/>
              </a:ext>
            </a:extLst>
          </p:cNvPr>
          <p:cNvSpPr>
            <a:spLocks noGrp="1"/>
          </p:cNvSpPr>
          <p:nvPr>
            <p:ph type="body" sz="quarter" idx="12" hasCustomPrompt="1"/>
          </p:nvPr>
        </p:nvSpPr>
        <p:spPr>
          <a:xfrm>
            <a:off x="402700" y="5949950"/>
            <a:ext cx="9492760" cy="361460"/>
          </a:xfrm>
        </p:spPr>
        <p:txBody>
          <a:bodyPr anchor="b">
            <a:normAutofit/>
          </a:bodyPr>
          <a:lstStyle>
            <a:lvl1pPr>
              <a:defRPr sz="1400">
                <a:solidFill>
                  <a:schemeClr val="bg2"/>
                </a:solidFill>
              </a:defRPr>
            </a:lvl1pPr>
          </a:lstStyle>
          <a:p>
            <a:pPr lvl="0"/>
            <a:r>
              <a:rPr lang="es-ES" dirty="0" err="1"/>
              <a:t>dd</a:t>
            </a:r>
            <a:r>
              <a:rPr lang="es-ES" dirty="0"/>
              <a:t>/mm/</a:t>
            </a:r>
            <a:r>
              <a:rPr lang="es-ES" dirty="0" err="1"/>
              <a:t>aa</a:t>
            </a:r>
            <a:r>
              <a:rPr lang="es-ES" dirty="0"/>
              <a:t> – Nombre de unidad</a:t>
            </a:r>
          </a:p>
        </p:txBody>
      </p:sp>
    </p:spTree>
    <p:extLst>
      <p:ext uri="{BB962C8B-B14F-4D97-AF65-F5344CB8AC3E}">
        <p14:creationId xmlns:p14="http://schemas.microsoft.com/office/powerpoint/2010/main" val="332824793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Fondo_Imagen_Titular_Blanco">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2195D40-7462-8542-A18D-550DE9C8BAD4}"/>
              </a:ext>
            </a:extLst>
          </p:cNvPr>
          <p:cNvSpPr>
            <a:spLocks noGrp="1"/>
          </p:cNvSpPr>
          <p:nvPr>
            <p:ph type="title"/>
          </p:nvPr>
        </p:nvSpPr>
        <p:spPr>
          <a:xfrm>
            <a:off x="376073" y="2574617"/>
            <a:ext cx="9492761" cy="1325563"/>
          </a:xfrm>
          <a:noFill/>
        </p:spPr>
        <p:txBody>
          <a:bodyPr/>
          <a:lstStyle>
            <a:lvl1pPr>
              <a:defRPr>
                <a:solidFill>
                  <a:schemeClr val="bg2"/>
                </a:solidFill>
              </a:defRPr>
            </a:lvl1pPr>
          </a:lstStyle>
          <a:p>
            <a:r>
              <a:rPr lang="es-ES" dirty="0"/>
              <a:t>Haga clic para modificar el estilo de título del patrón</a:t>
            </a:r>
          </a:p>
        </p:txBody>
      </p:sp>
      <p:sp>
        <p:nvSpPr>
          <p:cNvPr id="8" name="Marcador de texto 7">
            <a:extLst>
              <a:ext uri="{FF2B5EF4-FFF2-40B4-BE49-F238E27FC236}">
                <a16:creationId xmlns:a16="http://schemas.microsoft.com/office/drawing/2014/main" id="{C2B20351-182C-9541-9E5C-E0CD5149430F}"/>
              </a:ext>
            </a:extLst>
          </p:cNvPr>
          <p:cNvSpPr>
            <a:spLocks noGrp="1"/>
          </p:cNvSpPr>
          <p:nvPr>
            <p:ph type="body" sz="quarter" idx="10"/>
          </p:nvPr>
        </p:nvSpPr>
        <p:spPr>
          <a:xfrm>
            <a:off x="394341" y="4197813"/>
            <a:ext cx="9474494" cy="1087437"/>
          </a:xfrm>
        </p:spPr>
        <p:txBody>
          <a:bodyPr/>
          <a:lstStyle>
            <a:lvl1pPr>
              <a:defRPr>
                <a:solidFill>
                  <a:schemeClr val="bg2"/>
                </a:solidFill>
              </a:defRPr>
            </a:lvl1pPr>
          </a:lstStyle>
          <a:p>
            <a:pPr lvl="0"/>
            <a:r>
              <a:rPr lang="es-ES" dirty="0"/>
              <a:t>Haga clic para modificar los estilos de texto del patrón</a:t>
            </a:r>
          </a:p>
        </p:txBody>
      </p:sp>
      <p:sp>
        <p:nvSpPr>
          <p:cNvPr id="5" name="Marcador de texto 7">
            <a:extLst>
              <a:ext uri="{FF2B5EF4-FFF2-40B4-BE49-F238E27FC236}">
                <a16:creationId xmlns:a16="http://schemas.microsoft.com/office/drawing/2014/main" id="{0B9CADD5-CC6B-014B-AB4E-565F39691A1E}"/>
              </a:ext>
            </a:extLst>
          </p:cNvPr>
          <p:cNvSpPr>
            <a:spLocks noGrp="1"/>
          </p:cNvSpPr>
          <p:nvPr>
            <p:ph type="body" sz="quarter" idx="12" hasCustomPrompt="1"/>
          </p:nvPr>
        </p:nvSpPr>
        <p:spPr>
          <a:xfrm>
            <a:off x="402700" y="5949950"/>
            <a:ext cx="9492760" cy="361460"/>
          </a:xfrm>
        </p:spPr>
        <p:txBody>
          <a:bodyPr anchor="b">
            <a:normAutofit/>
          </a:bodyPr>
          <a:lstStyle>
            <a:lvl1pPr>
              <a:defRPr sz="1400">
                <a:solidFill>
                  <a:schemeClr val="bg2"/>
                </a:solidFill>
              </a:defRPr>
            </a:lvl1pPr>
          </a:lstStyle>
          <a:p>
            <a:pPr lvl="0"/>
            <a:r>
              <a:rPr lang="es-ES" dirty="0" err="1"/>
              <a:t>dd</a:t>
            </a:r>
            <a:r>
              <a:rPr lang="es-ES" dirty="0"/>
              <a:t>/mm/</a:t>
            </a:r>
            <a:r>
              <a:rPr lang="es-ES" dirty="0" err="1"/>
              <a:t>aa</a:t>
            </a:r>
            <a:r>
              <a:rPr lang="es-ES" dirty="0"/>
              <a:t> – Nombre de unidad</a:t>
            </a:r>
          </a:p>
        </p:txBody>
      </p:sp>
    </p:spTree>
    <p:extLst>
      <p:ext uri="{BB962C8B-B14F-4D97-AF65-F5344CB8AC3E}">
        <p14:creationId xmlns:p14="http://schemas.microsoft.com/office/powerpoint/2010/main" val="7159917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ondo_Azul_Logo_Blanco">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00DCAC73-46A0-4F44-878E-B326B1156BA1}"/>
              </a:ext>
            </a:extLst>
          </p:cNvPr>
          <p:cNvSpPr>
            <a:spLocks noGrp="1"/>
          </p:cNvSpPr>
          <p:nvPr>
            <p:ph type="pic" sz="quarter" idx="10"/>
          </p:nvPr>
        </p:nvSpPr>
        <p:spPr>
          <a:xfrm>
            <a:off x="5016500" y="2349500"/>
            <a:ext cx="2158999" cy="2159000"/>
          </a:xfrm>
        </p:spPr>
        <p:txBody>
          <a:bodyPr/>
          <a:lstStyle/>
          <a:p>
            <a:endParaRPr lang="es-ES"/>
          </a:p>
        </p:txBody>
      </p:sp>
    </p:spTree>
    <p:extLst>
      <p:ext uri="{BB962C8B-B14F-4D97-AF65-F5344CB8AC3E}">
        <p14:creationId xmlns:p14="http://schemas.microsoft.com/office/powerpoint/2010/main" val="4036127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o">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7472" y="609644"/>
            <a:ext cx="11259303"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3359" y="1745320"/>
            <a:ext cx="11262704"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3358" y="2461480"/>
            <a:ext cx="11262706" cy="1273612"/>
          </a:xfrm>
        </p:spPr>
        <p:txBody>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a:t>
            </a: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6760" y="366676"/>
            <a:ext cx="11259303" cy="198438"/>
          </a:xfrm>
        </p:spPr>
        <p:txBody>
          <a:bodyPr>
            <a:noAutofit/>
          </a:bodyPr>
          <a:lstStyle>
            <a:lvl1pPr marL="0" indent="0">
              <a:buNone/>
              <a:defRPr sz="1300" b="1" cap="all" baseline="0">
                <a:latin typeface="+mn-lt"/>
              </a:defRPr>
            </a:lvl1pPr>
          </a:lstStyle>
          <a:p>
            <a:pPr lvl="0"/>
            <a:r>
              <a:rPr lang="es-ES" dirty="0"/>
              <a:t>INSERT SUBHEADING</a:t>
            </a:r>
          </a:p>
        </p:txBody>
      </p:sp>
      <p:pic>
        <p:nvPicPr>
          <p:cNvPr id="11" name="Gráfico 10">
            <a:extLst>
              <a:ext uri="{FF2B5EF4-FFF2-40B4-BE49-F238E27FC236}">
                <a16:creationId xmlns:a16="http://schemas.microsoft.com/office/drawing/2014/main" id="{219B682D-98C8-6142-85E9-8149CBD1951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1611356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exto_Con_Imagen_Cuadrad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7473" y="609644"/>
            <a:ext cx="3704934"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3359" y="1745320"/>
            <a:ext cx="3704934"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3358" y="2461480"/>
            <a:ext cx="3704934" cy="2717800"/>
          </a:xfrm>
        </p:spPr>
        <p:txBody>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br>
              <a:rPr lang="es-ES" dirty="0"/>
            </a:b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6761" y="366676"/>
            <a:ext cx="3704934" cy="198438"/>
          </a:xfrm>
        </p:spPr>
        <p:txBody>
          <a:bodyPr>
            <a:noAutofit/>
          </a:bodyPr>
          <a:lstStyle>
            <a:lvl1pPr marL="0" indent="0">
              <a:buNone/>
              <a:defRPr sz="1300" b="1" cap="all" baseline="0"/>
            </a:lvl1pPr>
          </a:lstStyle>
          <a:p>
            <a:pPr lvl="0"/>
            <a:r>
              <a:rPr lang="es-ES" dirty="0"/>
              <a:t>INSERT SUBHEADING</a:t>
            </a:r>
          </a:p>
        </p:txBody>
      </p:sp>
      <p:sp>
        <p:nvSpPr>
          <p:cNvPr id="10" name="Marcador de posición de imagen 9">
            <a:extLst>
              <a:ext uri="{FF2B5EF4-FFF2-40B4-BE49-F238E27FC236}">
                <a16:creationId xmlns:a16="http://schemas.microsoft.com/office/drawing/2014/main" id="{D24A2D91-FE07-DD4B-8E90-1BD3F7A378A9}"/>
              </a:ext>
            </a:extLst>
          </p:cNvPr>
          <p:cNvSpPr>
            <a:spLocks noGrp="1"/>
          </p:cNvSpPr>
          <p:nvPr>
            <p:ph type="pic" sz="quarter" idx="15" hasCustomPrompt="1"/>
          </p:nvPr>
        </p:nvSpPr>
        <p:spPr>
          <a:xfrm>
            <a:off x="4295775" y="549275"/>
            <a:ext cx="7379970" cy="5759450"/>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pic>
        <p:nvPicPr>
          <p:cNvPr id="14" name="Gráfico 13">
            <a:extLst>
              <a:ext uri="{FF2B5EF4-FFF2-40B4-BE49-F238E27FC236}">
                <a16:creationId xmlns:a16="http://schemas.microsoft.com/office/drawing/2014/main" id="{FF3BB164-BE43-B241-9BF7-49B8651FC68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410458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Interi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3DFCA-C394-CD48-A34B-7A3A8B8F524F}"/>
              </a:ext>
            </a:extLst>
          </p:cNvPr>
          <p:cNvSpPr>
            <a:spLocks noGrp="1"/>
          </p:cNvSpPr>
          <p:nvPr>
            <p:ph type="title" hasCustomPrompt="1"/>
          </p:nvPr>
        </p:nvSpPr>
        <p:spPr>
          <a:xfrm>
            <a:off x="417947" y="624929"/>
            <a:ext cx="11258113" cy="796466"/>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Marcador de texto 18">
            <a:extLst>
              <a:ext uri="{FF2B5EF4-FFF2-40B4-BE49-F238E27FC236}">
                <a16:creationId xmlns:a16="http://schemas.microsoft.com/office/drawing/2014/main" id="{58C7B2E6-ED3A-4A47-9913-9BFCFA5E783F}"/>
              </a:ext>
            </a:extLst>
          </p:cNvPr>
          <p:cNvSpPr>
            <a:spLocks noGrp="1"/>
          </p:cNvSpPr>
          <p:nvPr>
            <p:ph type="body" sz="quarter" idx="14" hasCustomPrompt="1"/>
          </p:nvPr>
        </p:nvSpPr>
        <p:spPr>
          <a:xfrm>
            <a:off x="417947" y="366676"/>
            <a:ext cx="5678053" cy="198438"/>
          </a:xfrm>
        </p:spPr>
        <p:txBody>
          <a:bodyPr>
            <a:noAutofit/>
          </a:bodyPr>
          <a:lstStyle>
            <a:lvl1pPr marL="0" indent="0">
              <a:buNone/>
              <a:defRPr sz="1300" b="1" cap="all" baseline="0"/>
            </a:lvl1pPr>
          </a:lstStyle>
          <a:p>
            <a:pPr lvl="0"/>
            <a:r>
              <a:rPr lang="es-ES" dirty="0"/>
              <a:t>INSERT SUBHEADING</a:t>
            </a:r>
          </a:p>
        </p:txBody>
      </p:sp>
      <p:sp>
        <p:nvSpPr>
          <p:cNvPr id="7" name="Marcador de contenido 6">
            <a:extLst>
              <a:ext uri="{FF2B5EF4-FFF2-40B4-BE49-F238E27FC236}">
                <a16:creationId xmlns:a16="http://schemas.microsoft.com/office/drawing/2014/main" id="{7B4CD203-08A3-8A41-91A8-F5F35405D2F9}"/>
              </a:ext>
            </a:extLst>
          </p:cNvPr>
          <p:cNvSpPr>
            <a:spLocks noGrp="1"/>
          </p:cNvSpPr>
          <p:nvPr>
            <p:ph sz="quarter" idx="15" hasCustomPrompt="1"/>
          </p:nvPr>
        </p:nvSpPr>
        <p:spPr>
          <a:xfrm>
            <a:off x="515938" y="2349500"/>
            <a:ext cx="11160125" cy="3959224"/>
          </a:xfrm>
        </p:spPr>
        <p:txBody>
          <a:bodyPr/>
          <a:lstStyle/>
          <a:p>
            <a:pPr lvl="0"/>
            <a:r>
              <a:rPr lang="es-ES" dirty="0"/>
              <a:t>Objeto</a:t>
            </a:r>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9" name="Marcador de texto 12">
            <a:extLst>
              <a:ext uri="{FF2B5EF4-FFF2-40B4-BE49-F238E27FC236}">
                <a16:creationId xmlns:a16="http://schemas.microsoft.com/office/drawing/2014/main" id="{4BFE052F-B52A-2D49-949B-64349E2F00C3}"/>
              </a:ext>
            </a:extLst>
          </p:cNvPr>
          <p:cNvSpPr>
            <a:spLocks noGrp="1"/>
          </p:cNvSpPr>
          <p:nvPr>
            <p:ph type="body" sz="quarter" idx="16" hasCustomPrompt="1"/>
          </p:nvPr>
        </p:nvSpPr>
        <p:spPr>
          <a:xfrm>
            <a:off x="413358" y="1745320"/>
            <a:ext cx="11258113"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Tree>
    <p:extLst>
      <p:ext uri="{BB962C8B-B14F-4D97-AF65-F5344CB8AC3E}">
        <p14:creationId xmlns:p14="http://schemas.microsoft.com/office/powerpoint/2010/main" val="297661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F1B9-4770-3B49-9E78-F74B8BC654F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9D7B135A-4E47-9E4E-B388-7B9764F5E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6" name="Slide Number Placeholder 5">
            <a:extLst>
              <a:ext uri="{FF2B5EF4-FFF2-40B4-BE49-F238E27FC236}">
                <a16:creationId xmlns:a16="http://schemas.microsoft.com/office/drawing/2014/main" id="{DCE877CB-6808-2848-945C-315CC6E9B97B}"/>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1106136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A_Texto_Imagen">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3" y="609644"/>
            <a:ext cx="3887112"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4549" y="1745320"/>
            <a:ext cx="3881226"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4547" y="2461480"/>
            <a:ext cx="3881225" cy="2717800"/>
          </a:xfrm>
        </p:spPr>
        <p:txBody>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br>
              <a:rPr lang="es-ES" dirty="0"/>
            </a:b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08663" y="366676"/>
            <a:ext cx="3887112" cy="198438"/>
          </a:xfrm>
        </p:spPr>
        <p:txBody>
          <a:bodyPr>
            <a:noAutofit/>
          </a:bodyPr>
          <a:lstStyle>
            <a:lvl1pPr marL="0" indent="0">
              <a:buNone/>
              <a:defRPr sz="1300" b="1" cap="all" baseline="0"/>
            </a:lvl1pPr>
          </a:lstStyle>
          <a:p>
            <a:pPr lvl="0"/>
            <a:r>
              <a:rPr lang="es-ES" dirty="0"/>
              <a:t>INSERT SUBHEADING</a:t>
            </a:r>
          </a:p>
        </p:txBody>
      </p:sp>
      <p:sp>
        <p:nvSpPr>
          <p:cNvPr id="12" name="Marcador de posición de imagen 9">
            <a:extLst>
              <a:ext uri="{FF2B5EF4-FFF2-40B4-BE49-F238E27FC236}">
                <a16:creationId xmlns:a16="http://schemas.microsoft.com/office/drawing/2014/main" id="{AF014C1F-5DA6-BD48-8CB8-F7316AD404B1}"/>
              </a:ext>
            </a:extLst>
          </p:cNvPr>
          <p:cNvSpPr>
            <a:spLocks noGrp="1"/>
          </p:cNvSpPr>
          <p:nvPr>
            <p:ph type="pic" sz="quarter" idx="17" hasCustomPrompt="1"/>
          </p:nvPr>
        </p:nvSpPr>
        <p:spPr>
          <a:xfrm>
            <a:off x="4403724" y="549239"/>
            <a:ext cx="3600451" cy="5759450"/>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sp>
        <p:nvSpPr>
          <p:cNvPr id="15" name="Marcador de posición de imagen 9">
            <a:extLst>
              <a:ext uri="{FF2B5EF4-FFF2-40B4-BE49-F238E27FC236}">
                <a16:creationId xmlns:a16="http://schemas.microsoft.com/office/drawing/2014/main" id="{4DF4394C-AC73-B248-B9C9-EE57E9E5441B}"/>
              </a:ext>
            </a:extLst>
          </p:cNvPr>
          <p:cNvSpPr>
            <a:spLocks noGrp="1"/>
          </p:cNvSpPr>
          <p:nvPr>
            <p:ph type="pic" sz="quarter" idx="18" hasCustomPrompt="1"/>
          </p:nvPr>
        </p:nvSpPr>
        <p:spPr>
          <a:xfrm>
            <a:off x="8075612" y="549239"/>
            <a:ext cx="3600451" cy="5759450"/>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pic>
        <p:nvPicPr>
          <p:cNvPr id="16" name="Gráfico 15">
            <a:extLst>
              <a:ext uri="{FF2B5EF4-FFF2-40B4-BE49-F238E27FC236}">
                <a16:creationId xmlns:a16="http://schemas.microsoft.com/office/drawing/2014/main" id="{9BDDDDE0-961B-8947-BB2E-8F6F758606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17" name="Marcador de texto 2">
            <a:extLst>
              <a:ext uri="{FF2B5EF4-FFF2-40B4-BE49-F238E27FC236}">
                <a16:creationId xmlns:a16="http://schemas.microsoft.com/office/drawing/2014/main" id="{64326B59-DC1B-884E-BD3B-633537532295}"/>
              </a:ext>
            </a:extLst>
          </p:cNvPr>
          <p:cNvSpPr>
            <a:spLocks noGrp="1"/>
          </p:cNvSpPr>
          <p:nvPr>
            <p:ph type="body" sz="quarter" idx="19" hasCustomPrompt="1"/>
          </p:nvPr>
        </p:nvSpPr>
        <p:spPr>
          <a:xfrm>
            <a:off x="9704471" y="303607"/>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1328903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9F1B9-4770-3B49-9E78-F74B8BC654F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9D7B135A-4E47-9E4E-B388-7B9764F5E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6" name="Slide Number Placeholder 5">
            <a:extLst>
              <a:ext uri="{FF2B5EF4-FFF2-40B4-BE49-F238E27FC236}">
                <a16:creationId xmlns:a16="http://schemas.microsoft.com/office/drawing/2014/main" id="{DCE877CB-6808-2848-945C-315CC6E9B97B}"/>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3254522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228A-9351-5642-8801-B24305C2D758}"/>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7544ADC1-280C-F346-9EE3-82B17E5143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Slide Number Placeholder 5">
            <a:extLst>
              <a:ext uri="{FF2B5EF4-FFF2-40B4-BE49-F238E27FC236}">
                <a16:creationId xmlns:a16="http://schemas.microsoft.com/office/drawing/2014/main" id="{6F2D755C-1328-8D43-8F0A-751087866C52}"/>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240789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_Numero">
    <p:bg>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7" name="Título 5">
            <a:extLst>
              <a:ext uri="{FF2B5EF4-FFF2-40B4-BE49-F238E27FC236}">
                <a16:creationId xmlns:a16="http://schemas.microsoft.com/office/drawing/2014/main" id="{39F8226E-E282-6E49-8A71-65A0345022F7}"/>
              </a:ext>
            </a:extLst>
          </p:cNvPr>
          <p:cNvSpPr>
            <a:spLocks noGrp="1"/>
          </p:cNvSpPr>
          <p:nvPr>
            <p:ph type="title"/>
          </p:nvPr>
        </p:nvSpPr>
        <p:spPr>
          <a:xfrm>
            <a:off x="381996" y="1490182"/>
            <a:ext cx="6613037" cy="1325563"/>
          </a:xfrm>
          <a:noFill/>
        </p:spPr>
        <p:txBody>
          <a:bodyPr/>
          <a:lstStyle/>
          <a:p>
            <a:r>
              <a:rPr lang="es-ES" dirty="0"/>
              <a:t>Haga clic para modificar</a:t>
            </a:r>
          </a:p>
        </p:txBody>
      </p:sp>
      <p:sp>
        <p:nvSpPr>
          <p:cNvPr id="9" name="Marcador de texto 7">
            <a:extLst>
              <a:ext uri="{FF2B5EF4-FFF2-40B4-BE49-F238E27FC236}">
                <a16:creationId xmlns:a16="http://schemas.microsoft.com/office/drawing/2014/main" id="{1A2A5620-AEF3-4042-A19F-60DAB428877B}"/>
              </a:ext>
            </a:extLst>
          </p:cNvPr>
          <p:cNvSpPr>
            <a:spLocks noGrp="1"/>
          </p:cNvSpPr>
          <p:nvPr>
            <p:ph type="body" sz="quarter" idx="10"/>
          </p:nvPr>
        </p:nvSpPr>
        <p:spPr>
          <a:xfrm>
            <a:off x="400264" y="3113378"/>
            <a:ext cx="6613037" cy="1087437"/>
          </a:xfrm>
        </p:spPr>
        <p:txBody>
          <a:bodyPr/>
          <a:lstStyle>
            <a:lvl1pPr>
              <a:defRPr baseline="0">
                <a:solidFill>
                  <a:schemeClr val="tx1">
                    <a:lumMod val="75000"/>
                  </a:schemeClr>
                </a:solidFill>
              </a:defRPr>
            </a:lvl1pPr>
          </a:lstStyle>
          <a:p>
            <a:pPr lvl="0"/>
            <a:r>
              <a:rPr lang="es-ES" dirty="0"/>
              <a:t>Haga clic para modificar</a:t>
            </a:r>
          </a:p>
        </p:txBody>
      </p:sp>
      <p:sp>
        <p:nvSpPr>
          <p:cNvPr id="6" name="Marcador de texto 5">
            <a:extLst>
              <a:ext uri="{FF2B5EF4-FFF2-40B4-BE49-F238E27FC236}">
                <a16:creationId xmlns:a16="http://schemas.microsoft.com/office/drawing/2014/main" id="{42B4C642-AD83-E048-B9D3-0C11F037BDC1}"/>
              </a:ext>
            </a:extLst>
          </p:cNvPr>
          <p:cNvSpPr>
            <a:spLocks noGrp="1"/>
          </p:cNvSpPr>
          <p:nvPr>
            <p:ph type="body" sz="quarter" idx="11" hasCustomPrompt="1"/>
          </p:nvPr>
        </p:nvSpPr>
        <p:spPr>
          <a:xfrm>
            <a:off x="6922181" y="1014642"/>
            <a:ext cx="5269819" cy="4695825"/>
          </a:xfrm>
        </p:spPr>
        <p:txBody>
          <a:bodyPr>
            <a:noAutofit/>
          </a:bodyPr>
          <a:lstStyle>
            <a:lvl1pPr>
              <a:defRPr sz="34000" b="0">
                <a:solidFill>
                  <a:schemeClr val="bg1"/>
                </a:solidFill>
              </a:defRPr>
            </a:lvl1pPr>
          </a:lstStyle>
          <a:p>
            <a:pPr lvl="0"/>
            <a:r>
              <a:rPr lang="es-ES" dirty="0"/>
              <a:t>02</a:t>
            </a:r>
          </a:p>
        </p:txBody>
      </p:sp>
    </p:spTree>
    <p:extLst>
      <p:ext uri="{BB962C8B-B14F-4D97-AF65-F5344CB8AC3E}">
        <p14:creationId xmlns:p14="http://schemas.microsoft.com/office/powerpoint/2010/main" val="306924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build="p">
        <p:tmplLst>
          <p:tmpl lvl="1">
            <p:tnLst>
              <p:par>
                <p:cTn presetID="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94CA-96C0-9548-B732-0803D504F31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29C0FD4C-993C-9049-A0DD-2C65BF470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21CE6D9F-5778-794C-AE31-417202EEDD23}"/>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71770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B177-5C90-6B40-BDE3-5B88847DB118}"/>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6209BBD8-D13A-064A-BA90-4AA179ABE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1CAA6319-BECF-884F-BDEF-E1F45ECB7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Slide Number Placeholder 6">
            <a:extLst>
              <a:ext uri="{FF2B5EF4-FFF2-40B4-BE49-F238E27FC236}">
                <a16:creationId xmlns:a16="http://schemas.microsoft.com/office/drawing/2014/main" id="{32CC8123-832A-9245-8FA0-050244E84C79}"/>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2656272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20B9-DD74-1242-8FCF-8C4CA5786294}"/>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19066F9D-00C3-EE4C-A873-E0C87AC3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D91876-B0F3-D649-9E5F-CA6F190156D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CE5A0C19-8BB9-594E-8A78-727C3E611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B17C13-A7BC-054A-A7F2-1D2661ECD6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9" name="Slide Number Placeholder 8">
            <a:extLst>
              <a:ext uri="{FF2B5EF4-FFF2-40B4-BE49-F238E27FC236}">
                <a16:creationId xmlns:a16="http://schemas.microsoft.com/office/drawing/2014/main" id="{B19542EB-E123-9C4D-91FE-925814681A12}"/>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1984193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A583-361E-3E4D-B7A1-A07F61132FB1}"/>
              </a:ext>
            </a:extLst>
          </p:cNvPr>
          <p:cNvSpPr>
            <a:spLocks noGrp="1"/>
          </p:cNvSpPr>
          <p:nvPr>
            <p:ph type="title"/>
          </p:nvPr>
        </p:nvSpPr>
        <p:spPr/>
        <p:txBody>
          <a:bodyPr/>
          <a:lstStyle/>
          <a:p>
            <a:r>
              <a:rPr lang="en-GB"/>
              <a:t>Click to edit Master title style</a:t>
            </a:r>
            <a:endParaRPr lang="en-ES"/>
          </a:p>
        </p:txBody>
      </p:sp>
      <p:sp>
        <p:nvSpPr>
          <p:cNvPr id="5" name="Slide Number Placeholder 4">
            <a:extLst>
              <a:ext uri="{FF2B5EF4-FFF2-40B4-BE49-F238E27FC236}">
                <a16:creationId xmlns:a16="http://schemas.microsoft.com/office/drawing/2014/main" id="{291E52F8-61E4-F34B-97C2-33DB77A91AE4}"/>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2018966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D8B465-E62D-D84A-AFA0-FC78B05F6173}"/>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800512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DCA2-836C-BA4A-8F47-AAF38B0E0A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A70A307C-2861-1F46-9404-7E731F3A9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7C79B796-4062-5945-BE0C-EB5578819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A8D88426-1E21-D940-B8B8-A21507B24202}"/>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301148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3A20-5AED-E648-8736-B503CC4ED0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342ECF28-FF4D-784F-ACD4-E245CFA219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A64D5A42-D71C-C148-BBEC-95857F644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4D72D133-A393-FD42-8F16-4EA99451D148}"/>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3189454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AD91-A280-A648-8F3C-FADBE192F5F3}"/>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F9FE05D8-FBB6-8C4C-9845-200E72B6E09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Slide Number Placeholder 5">
            <a:extLst>
              <a:ext uri="{FF2B5EF4-FFF2-40B4-BE49-F238E27FC236}">
                <a16:creationId xmlns:a16="http://schemas.microsoft.com/office/drawing/2014/main" id="{9E5825A8-2E02-8145-A01E-EA6101E70978}"/>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15693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642EBC-A09E-EF4B-A574-4A15A12FF1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335D1F12-4D9B-4A48-8436-E6BA20E774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DD58D826-D293-724D-9861-95FB15261FEA}"/>
              </a:ext>
            </a:extLst>
          </p:cNvPr>
          <p:cNvSpPr>
            <a:spLocks noGrp="1"/>
          </p:cNvSpPr>
          <p:nvPr>
            <p:ph type="dt" sz="half" idx="10"/>
          </p:nvPr>
        </p:nvSpPr>
        <p:spPr>
          <a:xfrm>
            <a:off x="838200" y="6356350"/>
            <a:ext cx="2743200" cy="365125"/>
          </a:xfrm>
          <a:prstGeom prst="rect">
            <a:avLst/>
          </a:prstGeom>
        </p:spPr>
        <p:txBody>
          <a:bodyPr/>
          <a:lstStyle/>
          <a:p>
            <a:fld id="{0DF28C92-2D35-054B-8D9E-C40BC2A0C7A0}" type="datetimeFigureOut">
              <a:rPr lang="en-ES" smtClean="0"/>
              <a:t>5/21/25</a:t>
            </a:fld>
            <a:endParaRPr lang="en-ES"/>
          </a:p>
        </p:txBody>
      </p:sp>
      <p:sp>
        <p:nvSpPr>
          <p:cNvPr id="5" name="Footer Placeholder 4">
            <a:extLst>
              <a:ext uri="{FF2B5EF4-FFF2-40B4-BE49-F238E27FC236}">
                <a16:creationId xmlns:a16="http://schemas.microsoft.com/office/drawing/2014/main" id="{2A202ECF-A244-7240-A711-7FADCF9B63F7}"/>
              </a:ext>
            </a:extLst>
          </p:cNvPr>
          <p:cNvSpPr>
            <a:spLocks noGrp="1"/>
          </p:cNvSpPr>
          <p:nvPr>
            <p:ph type="ftr" sz="quarter" idx="11"/>
          </p:nvPr>
        </p:nvSpPr>
        <p:spPr>
          <a:xfrm>
            <a:off x="4038600" y="6356350"/>
            <a:ext cx="4114800" cy="365125"/>
          </a:xfrm>
          <a:prstGeom prst="rect">
            <a:avLst/>
          </a:prstGeom>
        </p:spPr>
        <p:txBody>
          <a:bodyPr/>
          <a:lstStyle/>
          <a:p>
            <a:endParaRPr lang="en-ES"/>
          </a:p>
        </p:txBody>
      </p:sp>
      <p:sp>
        <p:nvSpPr>
          <p:cNvPr id="6" name="Slide Number Placeholder 5">
            <a:extLst>
              <a:ext uri="{FF2B5EF4-FFF2-40B4-BE49-F238E27FC236}">
                <a16:creationId xmlns:a16="http://schemas.microsoft.com/office/drawing/2014/main" id="{7A28C9FB-F29A-6942-A193-42180B43D342}"/>
              </a:ext>
            </a:extLst>
          </p:cNvPr>
          <p:cNvSpPr>
            <a:spLocks noGrp="1"/>
          </p:cNvSpPr>
          <p:nvPr>
            <p:ph type="sldNum" sz="quarter" idx="12"/>
          </p:nvPr>
        </p:nvSpPr>
        <p:spPr/>
        <p:txBody>
          <a:bodyPr/>
          <a:lstStyle/>
          <a:p>
            <a:fld id="{63B46E45-8A4F-AB4C-8006-F70BDA549909}" type="slidenum">
              <a:rPr lang="en-ES" smtClean="0"/>
              <a:t>‹Nº›</a:t>
            </a:fld>
            <a:endParaRPr lang="en-ES"/>
          </a:p>
        </p:txBody>
      </p:sp>
    </p:spTree>
    <p:extLst>
      <p:ext uri="{BB962C8B-B14F-4D97-AF65-F5344CB8AC3E}">
        <p14:creationId xmlns:p14="http://schemas.microsoft.com/office/powerpoint/2010/main" val="1574392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Fondo_Imagen_Titular_Blanco">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2195D40-7462-8542-A18D-550DE9C8BAD4}"/>
              </a:ext>
            </a:extLst>
          </p:cNvPr>
          <p:cNvSpPr>
            <a:spLocks noGrp="1"/>
          </p:cNvSpPr>
          <p:nvPr>
            <p:ph type="title"/>
          </p:nvPr>
        </p:nvSpPr>
        <p:spPr>
          <a:xfrm>
            <a:off x="376073" y="2574617"/>
            <a:ext cx="9492761" cy="1325563"/>
          </a:xfrm>
          <a:noFill/>
        </p:spPr>
        <p:txBody>
          <a:bodyPr/>
          <a:lstStyle>
            <a:lvl1pPr>
              <a:defRPr>
                <a:solidFill>
                  <a:schemeClr val="bg2"/>
                </a:solidFill>
              </a:defRPr>
            </a:lvl1pPr>
          </a:lstStyle>
          <a:p>
            <a:r>
              <a:rPr lang="es-ES" dirty="0"/>
              <a:t>Haga clic para modificar el estilo de título del patrón</a:t>
            </a:r>
          </a:p>
        </p:txBody>
      </p:sp>
      <p:sp>
        <p:nvSpPr>
          <p:cNvPr id="8" name="Marcador de texto 7">
            <a:extLst>
              <a:ext uri="{FF2B5EF4-FFF2-40B4-BE49-F238E27FC236}">
                <a16:creationId xmlns:a16="http://schemas.microsoft.com/office/drawing/2014/main" id="{C2B20351-182C-9541-9E5C-E0CD5149430F}"/>
              </a:ext>
            </a:extLst>
          </p:cNvPr>
          <p:cNvSpPr>
            <a:spLocks noGrp="1"/>
          </p:cNvSpPr>
          <p:nvPr>
            <p:ph type="body" sz="quarter" idx="10"/>
          </p:nvPr>
        </p:nvSpPr>
        <p:spPr>
          <a:xfrm>
            <a:off x="394341" y="4197813"/>
            <a:ext cx="9474494" cy="1087437"/>
          </a:xfrm>
        </p:spPr>
        <p:txBody>
          <a:bodyPr/>
          <a:lstStyle>
            <a:lvl1pPr>
              <a:defRPr>
                <a:solidFill>
                  <a:schemeClr val="bg2"/>
                </a:solidFill>
              </a:defRPr>
            </a:lvl1pPr>
          </a:lstStyle>
          <a:p>
            <a:pPr lvl="0"/>
            <a:r>
              <a:rPr lang="es-ES" dirty="0"/>
              <a:t>Haga clic para modificar los estilos de texto del patrón</a:t>
            </a:r>
          </a:p>
        </p:txBody>
      </p:sp>
      <p:sp>
        <p:nvSpPr>
          <p:cNvPr id="12" name="Marcador de texto 2">
            <a:extLst>
              <a:ext uri="{FF2B5EF4-FFF2-40B4-BE49-F238E27FC236}">
                <a16:creationId xmlns:a16="http://schemas.microsoft.com/office/drawing/2014/main" id="{03D061EE-99C1-1F4C-AEA3-647F4435805F}"/>
              </a:ext>
            </a:extLst>
          </p:cNvPr>
          <p:cNvSpPr>
            <a:spLocks noGrp="1"/>
          </p:cNvSpPr>
          <p:nvPr>
            <p:ph type="body" sz="quarter" idx="11" hasCustomPrompt="1"/>
          </p:nvPr>
        </p:nvSpPr>
        <p:spPr>
          <a:xfrm>
            <a:off x="9704471" y="296112"/>
            <a:ext cx="2125662" cy="288925"/>
          </a:xfrm>
        </p:spPr>
        <p:txBody>
          <a:bodyPr>
            <a:noAutofit/>
          </a:bodyPr>
          <a:lstStyle>
            <a:lvl1pPr>
              <a:defRPr sz="1050" b="1">
                <a:solidFill>
                  <a:schemeClr val="tx1">
                    <a:lumMod val="20000"/>
                    <a:lumOff val="80000"/>
                  </a:schemeClr>
                </a:solidFill>
              </a:defRPr>
            </a:lvl1pPr>
          </a:lstStyle>
          <a:p>
            <a:pPr lvl="0"/>
            <a:r>
              <a:rPr lang="es-ES" dirty="0"/>
              <a:t>USO INTERNO RESTRINGIDO</a:t>
            </a:r>
          </a:p>
        </p:txBody>
      </p:sp>
    </p:spTree>
    <p:extLst>
      <p:ext uri="{BB962C8B-B14F-4D97-AF65-F5344CB8AC3E}">
        <p14:creationId xmlns:p14="http://schemas.microsoft.com/office/powerpoint/2010/main" val="27182398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o">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7472" y="609644"/>
            <a:ext cx="11259303"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3359" y="1745320"/>
            <a:ext cx="11262704"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3358" y="2461480"/>
            <a:ext cx="11262706" cy="1273612"/>
          </a:xfrm>
        </p:spPr>
        <p:txBody>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a:t>
            </a: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6760" y="366676"/>
            <a:ext cx="11259303" cy="198438"/>
          </a:xfrm>
        </p:spPr>
        <p:txBody>
          <a:bodyPr>
            <a:noAutofit/>
          </a:bodyPr>
          <a:lstStyle>
            <a:lvl1pPr marL="0" indent="0">
              <a:buNone/>
              <a:defRPr sz="1300" b="1" cap="all" baseline="0">
                <a:latin typeface="+mn-lt"/>
              </a:defRPr>
            </a:lvl1pPr>
          </a:lstStyle>
          <a:p>
            <a:pPr lvl="0"/>
            <a:r>
              <a:rPr lang="es-ES" dirty="0"/>
              <a:t>INSERT SUBHEADING</a:t>
            </a:r>
          </a:p>
        </p:txBody>
      </p:sp>
      <p:pic>
        <p:nvPicPr>
          <p:cNvPr id="11" name="Gráfico 10">
            <a:extLst>
              <a:ext uri="{FF2B5EF4-FFF2-40B4-BE49-F238E27FC236}">
                <a16:creationId xmlns:a16="http://schemas.microsoft.com/office/drawing/2014/main" id="{248AD675-FAFD-0C96-86F6-46EDE7A1AE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478909"/>
            <a:ext cx="1008062" cy="202103"/>
          </a:xfrm>
          <a:prstGeom prst="rect">
            <a:avLst/>
          </a:prstGeom>
        </p:spPr>
      </p:pic>
    </p:spTree>
    <p:extLst>
      <p:ext uri="{BB962C8B-B14F-4D97-AF65-F5344CB8AC3E}">
        <p14:creationId xmlns:p14="http://schemas.microsoft.com/office/powerpoint/2010/main" val="1400795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ondo_Blanco_Titular_Azul">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2195D40-7462-8542-A18D-550DE9C8BAD4}"/>
              </a:ext>
            </a:extLst>
          </p:cNvPr>
          <p:cNvSpPr>
            <a:spLocks noGrp="1"/>
          </p:cNvSpPr>
          <p:nvPr>
            <p:ph type="title"/>
          </p:nvPr>
        </p:nvSpPr>
        <p:spPr>
          <a:xfrm>
            <a:off x="384432" y="2574617"/>
            <a:ext cx="9492761" cy="1325563"/>
          </a:xfrm>
          <a:noFill/>
        </p:spPr>
        <p:txBody>
          <a:bodyPr/>
          <a:lstStyle/>
          <a:p>
            <a:r>
              <a:rPr lang="es-ES" dirty="0"/>
              <a:t>Haga clic para modificar el estilo de título del patrón</a:t>
            </a:r>
          </a:p>
        </p:txBody>
      </p:sp>
      <p:sp>
        <p:nvSpPr>
          <p:cNvPr id="8" name="Marcador de texto 7">
            <a:extLst>
              <a:ext uri="{FF2B5EF4-FFF2-40B4-BE49-F238E27FC236}">
                <a16:creationId xmlns:a16="http://schemas.microsoft.com/office/drawing/2014/main" id="{C2B20351-182C-9541-9E5C-E0CD5149430F}"/>
              </a:ext>
            </a:extLst>
          </p:cNvPr>
          <p:cNvSpPr>
            <a:spLocks noGrp="1"/>
          </p:cNvSpPr>
          <p:nvPr>
            <p:ph type="body" sz="quarter" idx="10"/>
          </p:nvPr>
        </p:nvSpPr>
        <p:spPr>
          <a:xfrm>
            <a:off x="402700" y="4197813"/>
            <a:ext cx="9474494" cy="1087437"/>
          </a:xfrm>
        </p:spPr>
        <p:txBody>
          <a:bodyPr/>
          <a:lstStyle/>
          <a:p>
            <a:pPr lvl="0"/>
            <a:r>
              <a:rPr lang="es-ES" dirty="0"/>
              <a:t>Haga clic para modificar los estilos de texto del patrón</a:t>
            </a:r>
          </a:p>
        </p:txBody>
      </p:sp>
      <p:pic>
        <p:nvPicPr>
          <p:cNvPr id="9" name="Gráfico 8">
            <a:extLst>
              <a:ext uri="{FF2B5EF4-FFF2-40B4-BE49-F238E27FC236}">
                <a16:creationId xmlns:a16="http://schemas.microsoft.com/office/drawing/2014/main" id="{24A37FC6-CFAA-AA40-9AEC-EDB5AC61EEE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75" y="416193"/>
            <a:ext cx="1995194" cy="568123"/>
          </a:xfrm>
          <a:prstGeom prst="rect">
            <a:avLst/>
          </a:prstGeom>
        </p:spPr>
      </p:pic>
      <p:sp>
        <p:nvSpPr>
          <p:cNvPr id="7" name="Marcador de texto 2">
            <a:extLst>
              <a:ext uri="{FF2B5EF4-FFF2-40B4-BE49-F238E27FC236}">
                <a16:creationId xmlns:a16="http://schemas.microsoft.com/office/drawing/2014/main" id="{F954BD66-1368-BA4D-A88F-DFD893168064}"/>
              </a:ext>
            </a:extLst>
          </p:cNvPr>
          <p:cNvSpPr>
            <a:spLocks noGrp="1"/>
          </p:cNvSpPr>
          <p:nvPr>
            <p:ph type="body" sz="quarter" idx="11" hasCustomPrompt="1"/>
          </p:nvPr>
        </p:nvSpPr>
        <p:spPr>
          <a:xfrm>
            <a:off x="9704471" y="296112"/>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14217101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Fondo_Imagen_Titular_Blanc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2195D40-7462-8542-A18D-550DE9C8BAD4}"/>
              </a:ext>
            </a:extLst>
          </p:cNvPr>
          <p:cNvSpPr>
            <a:spLocks noGrp="1"/>
          </p:cNvSpPr>
          <p:nvPr>
            <p:ph type="title"/>
          </p:nvPr>
        </p:nvSpPr>
        <p:spPr>
          <a:xfrm>
            <a:off x="383568" y="2574617"/>
            <a:ext cx="9492761" cy="1325563"/>
          </a:xfrm>
          <a:noFill/>
        </p:spPr>
        <p:txBody>
          <a:bodyPr/>
          <a:lstStyle>
            <a:lvl1pPr>
              <a:defRPr>
                <a:solidFill>
                  <a:schemeClr val="bg2"/>
                </a:solidFill>
              </a:defRPr>
            </a:lvl1pPr>
          </a:lstStyle>
          <a:p>
            <a:r>
              <a:rPr lang="es-ES" dirty="0"/>
              <a:t>Haga clic para modificar el estilo de título del patrón</a:t>
            </a:r>
          </a:p>
        </p:txBody>
      </p:sp>
      <p:sp>
        <p:nvSpPr>
          <p:cNvPr id="8" name="Marcador de texto 7">
            <a:extLst>
              <a:ext uri="{FF2B5EF4-FFF2-40B4-BE49-F238E27FC236}">
                <a16:creationId xmlns:a16="http://schemas.microsoft.com/office/drawing/2014/main" id="{C2B20351-182C-9541-9E5C-E0CD5149430F}"/>
              </a:ext>
            </a:extLst>
          </p:cNvPr>
          <p:cNvSpPr>
            <a:spLocks noGrp="1"/>
          </p:cNvSpPr>
          <p:nvPr>
            <p:ph type="body" sz="quarter" idx="10"/>
          </p:nvPr>
        </p:nvSpPr>
        <p:spPr>
          <a:xfrm>
            <a:off x="401836" y="4197813"/>
            <a:ext cx="9474494" cy="1087437"/>
          </a:xfrm>
        </p:spPr>
        <p:txBody>
          <a:bodyPr/>
          <a:lstStyle>
            <a:lvl1pPr>
              <a:defRPr>
                <a:solidFill>
                  <a:schemeClr val="bg2"/>
                </a:solidFill>
              </a:defRPr>
            </a:lvl1pPr>
          </a:lstStyle>
          <a:p>
            <a:pPr lvl="0"/>
            <a:r>
              <a:rPr lang="es-ES" dirty="0"/>
              <a:t>Haga clic para modificar los estilos de texto del patrón</a:t>
            </a:r>
          </a:p>
        </p:txBody>
      </p:sp>
      <p:pic>
        <p:nvPicPr>
          <p:cNvPr id="5" name="Gráfico 4">
            <a:extLst>
              <a:ext uri="{FF2B5EF4-FFF2-40B4-BE49-F238E27FC236}">
                <a16:creationId xmlns:a16="http://schemas.microsoft.com/office/drawing/2014/main" id="{10324EC9-24C7-174D-B246-CAB9B044A86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9411" y="416193"/>
            <a:ext cx="1995194" cy="568123"/>
          </a:xfrm>
          <a:prstGeom prst="rect">
            <a:avLst/>
          </a:prstGeom>
        </p:spPr>
      </p:pic>
      <p:sp>
        <p:nvSpPr>
          <p:cNvPr id="7" name="Marcador de texto 2">
            <a:extLst>
              <a:ext uri="{FF2B5EF4-FFF2-40B4-BE49-F238E27FC236}">
                <a16:creationId xmlns:a16="http://schemas.microsoft.com/office/drawing/2014/main" id="{C8316937-F3C3-2748-8C71-018AB83C4603}"/>
              </a:ext>
            </a:extLst>
          </p:cNvPr>
          <p:cNvSpPr>
            <a:spLocks noGrp="1"/>
          </p:cNvSpPr>
          <p:nvPr>
            <p:ph type="body" sz="quarter" idx="11" hasCustomPrompt="1"/>
          </p:nvPr>
        </p:nvSpPr>
        <p:spPr>
          <a:xfrm>
            <a:off x="9704471" y="296112"/>
            <a:ext cx="2125662" cy="288925"/>
          </a:xfrm>
        </p:spPr>
        <p:txBody>
          <a:bodyPr>
            <a:noAutofit/>
          </a:bodyPr>
          <a:lstStyle>
            <a:lvl1pPr>
              <a:defRPr sz="1050" b="1">
                <a:solidFill>
                  <a:schemeClr val="tx1">
                    <a:lumMod val="20000"/>
                    <a:lumOff val="80000"/>
                  </a:schemeClr>
                </a:solidFill>
              </a:defRPr>
            </a:lvl1pPr>
          </a:lstStyle>
          <a:p>
            <a:pPr lvl="0"/>
            <a:r>
              <a:rPr lang="es-ES" dirty="0"/>
              <a:t>USO INTERNO RESTRINGIDO</a:t>
            </a:r>
          </a:p>
        </p:txBody>
      </p:sp>
    </p:spTree>
    <p:extLst>
      <p:ext uri="{BB962C8B-B14F-4D97-AF65-F5344CB8AC3E}">
        <p14:creationId xmlns:p14="http://schemas.microsoft.com/office/powerpoint/2010/main" val="387833860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xt_Imagen_Redond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15092" y="609644"/>
            <a:ext cx="5320545"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20978" y="1745320"/>
            <a:ext cx="4595521"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20978" y="2461480"/>
            <a:ext cx="4595520" cy="2717800"/>
          </a:xfrm>
        </p:spPr>
        <p:txBody>
          <a:bodyPr wrap="square">
            <a:noAutofit/>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br>
              <a:rPr lang="es-ES" dirty="0"/>
            </a:b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24381" y="366676"/>
            <a:ext cx="5311257" cy="198438"/>
          </a:xfrm>
        </p:spPr>
        <p:txBody>
          <a:bodyPr>
            <a:noAutofit/>
          </a:bodyPr>
          <a:lstStyle>
            <a:lvl1pPr marL="0" indent="0">
              <a:buNone/>
              <a:defRPr sz="1300" b="1" cap="all" baseline="0"/>
            </a:lvl1pPr>
          </a:lstStyle>
          <a:p>
            <a:pPr lvl="0"/>
            <a:r>
              <a:rPr lang="es-ES" dirty="0"/>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5380500" y="556106"/>
            <a:ext cx="5758963" cy="5777127"/>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pic>
        <p:nvPicPr>
          <p:cNvPr id="12" name="Gráfico 11">
            <a:extLst>
              <a:ext uri="{FF2B5EF4-FFF2-40B4-BE49-F238E27FC236}">
                <a16:creationId xmlns:a16="http://schemas.microsoft.com/office/drawing/2014/main" id="{2978F95F-1C5B-0142-A1FD-DA63FB4F46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13" name="Marcador de texto 2">
            <a:extLst>
              <a:ext uri="{FF2B5EF4-FFF2-40B4-BE49-F238E27FC236}">
                <a16:creationId xmlns:a16="http://schemas.microsoft.com/office/drawing/2014/main" id="{D505DD84-3AB6-8846-A315-20A1D68590AF}"/>
              </a:ext>
            </a:extLst>
          </p:cNvPr>
          <p:cNvSpPr>
            <a:spLocks noGrp="1"/>
          </p:cNvSpPr>
          <p:nvPr>
            <p:ph type="body" sz="quarter" idx="15" hasCustomPrompt="1"/>
          </p:nvPr>
        </p:nvSpPr>
        <p:spPr>
          <a:xfrm>
            <a:off x="9704471" y="296112"/>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3373143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xt_Imagen_Redonda">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70B12B-8EC8-A743-A48B-40F9957BD415}"/>
              </a:ext>
            </a:extLst>
          </p:cNvPr>
          <p:cNvSpPr/>
          <p:nvPr userDrawn="1"/>
        </p:nvSpPr>
        <p:spPr>
          <a:xfrm>
            <a:off x="5375275" y="549275"/>
            <a:ext cx="5764188" cy="5764188"/>
          </a:xfrm>
          <a:prstGeom prst="rect">
            <a:avLst/>
          </a:prstGeom>
          <a:solidFill>
            <a:srgbClr val="00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15092" y="609644"/>
            <a:ext cx="5320545"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20978" y="1745320"/>
            <a:ext cx="4595521"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20978" y="2461480"/>
            <a:ext cx="4595520" cy="2717800"/>
          </a:xfrm>
        </p:spPr>
        <p:txBody>
          <a:bodyPr wrap="square">
            <a:noAutofit/>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br>
              <a:rPr lang="es-ES" dirty="0"/>
            </a:b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24381" y="366676"/>
            <a:ext cx="5311257" cy="198438"/>
          </a:xfrm>
        </p:spPr>
        <p:txBody>
          <a:bodyPr>
            <a:noAutofit/>
          </a:bodyPr>
          <a:lstStyle>
            <a:lvl1pPr marL="0" indent="0">
              <a:buNone/>
              <a:defRPr sz="1300" b="1" cap="all" baseline="0"/>
            </a:lvl1pPr>
          </a:lstStyle>
          <a:p>
            <a:pPr lvl="0"/>
            <a:r>
              <a:rPr lang="es-ES" dirty="0"/>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5380500" y="556107"/>
            <a:ext cx="5746065" cy="5764188"/>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pic>
        <p:nvPicPr>
          <p:cNvPr id="12" name="Gráfico 11">
            <a:extLst>
              <a:ext uri="{FF2B5EF4-FFF2-40B4-BE49-F238E27FC236}">
                <a16:creationId xmlns:a16="http://schemas.microsoft.com/office/drawing/2014/main" id="{2978F95F-1C5B-0142-A1FD-DA63FB4F46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10" name="Marcador de texto 2">
            <a:extLst>
              <a:ext uri="{FF2B5EF4-FFF2-40B4-BE49-F238E27FC236}">
                <a16:creationId xmlns:a16="http://schemas.microsoft.com/office/drawing/2014/main" id="{A1802407-72B2-964E-B4A9-6250E65E73D4}"/>
              </a:ext>
            </a:extLst>
          </p:cNvPr>
          <p:cNvSpPr>
            <a:spLocks noGrp="1"/>
          </p:cNvSpPr>
          <p:nvPr>
            <p:ph type="body" sz="quarter" idx="15" hasCustomPrompt="1"/>
          </p:nvPr>
        </p:nvSpPr>
        <p:spPr>
          <a:xfrm>
            <a:off x="9704471" y="296112"/>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1309245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xt_Imagen_Redonda_Fondo_Azul">
    <p:bg>
      <p:bgPr>
        <a:solidFill>
          <a:srgbClr val="0065FF"/>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lvl1pPr>
              <a:defRPr>
                <a:solidFill>
                  <a:schemeClr val="bg2"/>
                </a:solidFill>
              </a:defRPr>
            </a:lvl1p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15092" y="609644"/>
            <a:ext cx="5320545" cy="800944"/>
          </a:xfrm>
        </p:spPr>
        <p:txBody>
          <a:bodyPr/>
          <a:lstStyle>
            <a:lvl1pPr>
              <a:defRPr>
                <a:solidFill>
                  <a:schemeClr val="bg1"/>
                </a:solidFill>
              </a:defRPr>
            </a:lvl1p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20978" y="1745320"/>
            <a:ext cx="4595521" cy="603600"/>
          </a:xfrm>
        </p:spPr>
        <p:txBody>
          <a:bodyPr/>
          <a:lstStyle>
            <a:lvl1pPr marL="0" indent="0">
              <a:buNone/>
              <a:defRPr b="1">
                <a:solidFill>
                  <a:schemeClr val="bg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20977" y="2461480"/>
            <a:ext cx="4595521" cy="2717800"/>
          </a:xfrm>
        </p:spPr>
        <p:txBody>
          <a:bodyPr/>
          <a:lstStyle>
            <a:lvl1pPr marL="0" indent="0">
              <a:buNone/>
              <a:defRPr>
                <a:solidFill>
                  <a:schemeClr val="bg1"/>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br>
              <a:rPr lang="es-ES" dirty="0"/>
            </a:b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24381" y="366676"/>
            <a:ext cx="5311256" cy="198438"/>
          </a:xfrm>
        </p:spPr>
        <p:txBody>
          <a:bodyPr>
            <a:noAutofit/>
          </a:bodyPr>
          <a:lstStyle>
            <a:lvl1pPr marL="0" indent="0">
              <a:buNone/>
              <a:defRPr sz="1300" b="1" cap="all" baseline="0">
                <a:solidFill>
                  <a:schemeClr val="bg1"/>
                </a:solidFill>
              </a:defRPr>
            </a:lvl1pPr>
          </a:lstStyle>
          <a:p>
            <a:pPr lvl="0"/>
            <a:r>
              <a:rPr lang="es-ES" dirty="0"/>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5380500" y="556106"/>
            <a:ext cx="5758963" cy="5777127"/>
          </a:xfrm>
          <a:prstGeom prst="ellipse">
            <a:avLst/>
          </a:prstGeom>
          <a:solidFill>
            <a:schemeClr val="accent1">
              <a:lumMod val="20000"/>
              <a:lumOff val="8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s-ES" dirty="0"/>
              <a:t>Inserte </a:t>
            </a:r>
            <a:r>
              <a:rPr lang="es-ES" dirty="0" err="1"/>
              <a:t>imágen</a:t>
            </a:r>
            <a:endParaRPr lang="es-ES" dirty="0"/>
          </a:p>
        </p:txBody>
      </p:sp>
      <p:pic>
        <p:nvPicPr>
          <p:cNvPr id="12" name="Gráfico 11">
            <a:extLst>
              <a:ext uri="{FF2B5EF4-FFF2-40B4-BE49-F238E27FC236}">
                <a16:creationId xmlns:a16="http://schemas.microsoft.com/office/drawing/2014/main" id="{D44B2B31-AADE-2D40-A3C9-1A8A61B148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13" name="Marcador de texto 2">
            <a:extLst>
              <a:ext uri="{FF2B5EF4-FFF2-40B4-BE49-F238E27FC236}">
                <a16:creationId xmlns:a16="http://schemas.microsoft.com/office/drawing/2014/main" id="{770CF6B8-8544-A549-84E5-D504D346D219}"/>
              </a:ext>
            </a:extLst>
          </p:cNvPr>
          <p:cNvSpPr>
            <a:spLocks noGrp="1"/>
          </p:cNvSpPr>
          <p:nvPr>
            <p:ph type="body" sz="quarter" idx="15" hasCustomPrompt="1"/>
          </p:nvPr>
        </p:nvSpPr>
        <p:spPr>
          <a:xfrm>
            <a:off x="9704471" y="296112"/>
            <a:ext cx="2125662" cy="288925"/>
          </a:xfrm>
        </p:spPr>
        <p:txBody>
          <a:bodyPr>
            <a:noAutofit/>
          </a:bodyPr>
          <a:lstStyle>
            <a:lvl1pPr>
              <a:defRPr sz="1050" b="1">
                <a:solidFill>
                  <a:schemeClr val="tx1">
                    <a:lumMod val="20000"/>
                    <a:lumOff val="80000"/>
                  </a:schemeClr>
                </a:solidFill>
              </a:defRPr>
            </a:lvl1pPr>
          </a:lstStyle>
          <a:p>
            <a:pPr lvl="0"/>
            <a:r>
              <a:rPr lang="es-ES" dirty="0"/>
              <a:t>USO INTERNO RESTRINGIDO</a:t>
            </a:r>
          </a:p>
        </p:txBody>
      </p:sp>
    </p:spTree>
    <p:extLst>
      <p:ext uri="{BB962C8B-B14F-4D97-AF65-F5344CB8AC3E}">
        <p14:creationId xmlns:p14="http://schemas.microsoft.com/office/powerpoint/2010/main" val="8257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Texto_Con_Imagen_Cuadrad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7473" y="609644"/>
            <a:ext cx="3704934"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3359" y="1745320"/>
            <a:ext cx="3704934"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3358" y="2461480"/>
            <a:ext cx="3704934" cy="2717800"/>
          </a:xfrm>
        </p:spPr>
        <p:txBody>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br>
              <a:rPr lang="es-ES" dirty="0"/>
            </a:b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6761" y="366676"/>
            <a:ext cx="3704934" cy="198438"/>
          </a:xfrm>
        </p:spPr>
        <p:txBody>
          <a:bodyPr>
            <a:noAutofit/>
          </a:bodyPr>
          <a:lstStyle>
            <a:lvl1pPr marL="0" indent="0">
              <a:buNone/>
              <a:defRPr sz="1300" b="1" cap="all" baseline="0"/>
            </a:lvl1pPr>
          </a:lstStyle>
          <a:p>
            <a:pPr lvl="0"/>
            <a:r>
              <a:rPr lang="es-ES" dirty="0"/>
              <a:t>INSERT SUBHEADING</a:t>
            </a:r>
          </a:p>
        </p:txBody>
      </p:sp>
      <p:sp>
        <p:nvSpPr>
          <p:cNvPr id="10" name="Marcador de posición de imagen 9">
            <a:extLst>
              <a:ext uri="{FF2B5EF4-FFF2-40B4-BE49-F238E27FC236}">
                <a16:creationId xmlns:a16="http://schemas.microsoft.com/office/drawing/2014/main" id="{D24A2D91-FE07-DD4B-8E90-1BD3F7A378A9}"/>
              </a:ext>
            </a:extLst>
          </p:cNvPr>
          <p:cNvSpPr>
            <a:spLocks noGrp="1"/>
          </p:cNvSpPr>
          <p:nvPr>
            <p:ph type="pic" sz="quarter" idx="15" hasCustomPrompt="1"/>
          </p:nvPr>
        </p:nvSpPr>
        <p:spPr>
          <a:xfrm>
            <a:off x="4295775" y="549275"/>
            <a:ext cx="7379970" cy="5759450"/>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pic>
        <p:nvPicPr>
          <p:cNvPr id="14" name="Gráfico 13">
            <a:extLst>
              <a:ext uri="{FF2B5EF4-FFF2-40B4-BE49-F238E27FC236}">
                <a16:creationId xmlns:a16="http://schemas.microsoft.com/office/drawing/2014/main" id="{FF3BB164-BE43-B241-9BF7-49B8651FC68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15" name="Marcador de texto 2">
            <a:extLst>
              <a:ext uri="{FF2B5EF4-FFF2-40B4-BE49-F238E27FC236}">
                <a16:creationId xmlns:a16="http://schemas.microsoft.com/office/drawing/2014/main" id="{397F4A28-618B-D442-A382-B99307487FAF}"/>
              </a:ext>
            </a:extLst>
          </p:cNvPr>
          <p:cNvSpPr>
            <a:spLocks noGrp="1"/>
          </p:cNvSpPr>
          <p:nvPr>
            <p:ph type="body" sz="quarter" idx="16" hasCustomPrompt="1"/>
          </p:nvPr>
        </p:nvSpPr>
        <p:spPr>
          <a:xfrm>
            <a:off x="9704471" y="296112"/>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385547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exto_Con_Imagenes_Cuadradas">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15092" y="609644"/>
            <a:ext cx="11251681"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24381" y="366676"/>
            <a:ext cx="11251682" cy="198438"/>
          </a:xfrm>
        </p:spPr>
        <p:txBody>
          <a:bodyPr>
            <a:noAutofit/>
          </a:bodyPr>
          <a:lstStyle>
            <a:lvl1pPr marL="0" indent="0">
              <a:buNone/>
              <a:defRPr sz="1300" b="1" cap="all" baseline="0"/>
            </a:lvl1pPr>
          </a:lstStyle>
          <a:p>
            <a:pPr lvl="0"/>
            <a:r>
              <a:rPr lang="es-ES" dirty="0"/>
              <a:t>INSERT SUBHEADING</a:t>
            </a:r>
          </a:p>
        </p:txBody>
      </p:sp>
      <p:sp>
        <p:nvSpPr>
          <p:cNvPr id="12" name="Marcador de posición de imagen 9">
            <a:extLst>
              <a:ext uri="{FF2B5EF4-FFF2-40B4-BE49-F238E27FC236}">
                <a16:creationId xmlns:a16="http://schemas.microsoft.com/office/drawing/2014/main" id="{AE166127-948E-434C-90AC-DEE04C3D91AF}"/>
              </a:ext>
            </a:extLst>
          </p:cNvPr>
          <p:cNvSpPr>
            <a:spLocks noGrp="1"/>
          </p:cNvSpPr>
          <p:nvPr>
            <p:ph type="pic" sz="quarter" idx="17" hasCustomPrompt="1"/>
          </p:nvPr>
        </p:nvSpPr>
        <p:spPr>
          <a:xfrm>
            <a:off x="515938" y="1628776"/>
            <a:ext cx="5508626" cy="4679949"/>
          </a:xfrm>
          <a:solidFill>
            <a:schemeClr val="accent1">
              <a:lumMod val="20000"/>
              <a:lumOff val="80000"/>
            </a:schemeClr>
          </a:solidFill>
        </p:spPr>
        <p:txBody>
          <a:bodyPr anchor="ctr">
            <a:normAutofit/>
          </a:bodyPr>
          <a:lstStyle>
            <a:lvl1pPr algn="ctr">
              <a:defRPr sz="1600"/>
            </a:lvl1pPr>
          </a:lstStyle>
          <a:p>
            <a:r>
              <a:rPr lang="es-ES" dirty="0"/>
              <a:t>Imagen </a:t>
            </a:r>
          </a:p>
        </p:txBody>
      </p:sp>
      <p:sp>
        <p:nvSpPr>
          <p:cNvPr id="19" name="Marcador de posición de imagen 9">
            <a:extLst>
              <a:ext uri="{FF2B5EF4-FFF2-40B4-BE49-F238E27FC236}">
                <a16:creationId xmlns:a16="http://schemas.microsoft.com/office/drawing/2014/main" id="{FD434FA2-08C3-B04D-956F-2D1EAED7F44B}"/>
              </a:ext>
            </a:extLst>
          </p:cNvPr>
          <p:cNvSpPr>
            <a:spLocks noGrp="1"/>
          </p:cNvSpPr>
          <p:nvPr>
            <p:ph type="pic" sz="quarter" idx="18" hasCustomPrompt="1"/>
          </p:nvPr>
        </p:nvSpPr>
        <p:spPr>
          <a:xfrm>
            <a:off x="6167438" y="1628775"/>
            <a:ext cx="5510442" cy="4679949"/>
          </a:xfrm>
          <a:solidFill>
            <a:schemeClr val="accent1">
              <a:lumMod val="20000"/>
              <a:lumOff val="80000"/>
            </a:schemeClr>
          </a:solidFill>
        </p:spPr>
        <p:txBody>
          <a:bodyPr anchor="ctr">
            <a:normAutofit/>
          </a:bodyPr>
          <a:lstStyle>
            <a:lvl1pPr algn="ctr">
              <a:defRPr sz="1600"/>
            </a:lvl1pPr>
          </a:lstStyle>
          <a:p>
            <a:r>
              <a:rPr lang="es-ES" dirty="0"/>
              <a:t>Imagen </a:t>
            </a:r>
          </a:p>
        </p:txBody>
      </p:sp>
      <p:pic>
        <p:nvPicPr>
          <p:cNvPr id="20" name="Gráfico 19">
            <a:extLst>
              <a:ext uri="{FF2B5EF4-FFF2-40B4-BE49-F238E27FC236}">
                <a16:creationId xmlns:a16="http://schemas.microsoft.com/office/drawing/2014/main" id="{138381B1-B5F7-6D41-8F03-FA5AF16419B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22" name="Marcador de texto 2">
            <a:extLst>
              <a:ext uri="{FF2B5EF4-FFF2-40B4-BE49-F238E27FC236}">
                <a16:creationId xmlns:a16="http://schemas.microsoft.com/office/drawing/2014/main" id="{F526D8D0-1560-7947-8798-DAB681695112}"/>
              </a:ext>
            </a:extLst>
          </p:cNvPr>
          <p:cNvSpPr>
            <a:spLocks noGrp="1"/>
          </p:cNvSpPr>
          <p:nvPr>
            <p:ph type="body" sz="quarter" idx="11" hasCustomPrompt="1"/>
          </p:nvPr>
        </p:nvSpPr>
        <p:spPr>
          <a:xfrm>
            <a:off x="9704471" y="303607"/>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2357122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A_Texto_Imagen">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3" y="609644"/>
            <a:ext cx="3887112"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4549" y="1745320"/>
            <a:ext cx="3881226"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4547" y="2461480"/>
            <a:ext cx="3881225" cy="2717800"/>
          </a:xfrm>
        </p:spPr>
        <p:txBody>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br>
              <a:rPr lang="es-ES" dirty="0"/>
            </a:b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08663" y="366676"/>
            <a:ext cx="3887112" cy="198438"/>
          </a:xfrm>
        </p:spPr>
        <p:txBody>
          <a:bodyPr>
            <a:noAutofit/>
          </a:bodyPr>
          <a:lstStyle>
            <a:lvl1pPr marL="0" indent="0">
              <a:buNone/>
              <a:defRPr sz="1300" b="1" cap="all" baseline="0"/>
            </a:lvl1pPr>
          </a:lstStyle>
          <a:p>
            <a:pPr lvl="0"/>
            <a:r>
              <a:rPr lang="es-ES" dirty="0"/>
              <a:t>INSERT SUBHEADING</a:t>
            </a:r>
          </a:p>
        </p:txBody>
      </p:sp>
      <p:sp>
        <p:nvSpPr>
          <p:cNvPr id="12" name="Marcador de posición de imagen 9">
            <a:extLst>
              <a:ext uri="{FF2B5EF4-FFF2-40B4-BE49-F238E27FC236}">
                <a16:creationId xmlns:a16="http://schemas.microsoft.com/office/drawing/2014/main" id="{AF014C1F-5DA6-BD48-8CB8-F7316AD404B1}"/>
              </a:ext>
            </a:extLst>
          </p:cNvPr>
          <p:cNvSpPr>
            <a:spLocks noGrp="1"/>
          </p:cNvSpPr>
          <p:nvPr>
            <p:ph type="pic" sz="quarter" idx="17" hasCustomPrompt="1"/>
          </p:nvPr>
        </p:nvSpPr>
        <p:spPr>
          <a:xfrm>
            <a:off x="4403724" y="549239"/>
            <a:ext cx="3600451" cy="5759450"/>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sp>
        <p:nvSpPr>
          <p:cNvPr id="15" name="Marcador de posición de imagen 9">
            <a:extLst>
              <a:ext uri="{FF2B5EF4-FFF2-40B4-BE49-F238E27FC236}">
                <a16:creationId xmlns:a16="http://schemas.microsoft.com/office/drawing/2014/main" id="{4DF4394C-AC73-B248-B9C9-EE57E9E5441B}"/>
              </a:ext>
            </a:extLst>
          </p:cNvPr>
          <p:cNvSpPr>
            <a:spLocks noGrp="1"/>
          </p:cNvSpPr>
          <p:nvPr>
            <p:ph type="pic" sz="quarter" idx="18" hasCustomPrompt="1"/>
          </p:nvPr>
        </p:nvSpPr>
        <p:spPr>
          <a:xfrm>
            <a:off x="8075612" y="549239"/>
            <a:ext cx="3600451" cy="5759450"/>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pic>
        <p:nvPicPr>
          <p:cNvPr id="16" name="Gráfico 15">
            <a:extLst>
              <a:ext uri="{FF2B5EF4-FFF2-40B4-BE49-F238E27FC236}">
                <a16:creationId xmlns:a16="http://schemas.microsoft.com/office/drawing/2014/main" id="{9BDDDDE0-961B-8947-BB2E-8F6F758606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17" name="Marcador de texto 2">
            <a:extLst>
              <a:ext uri="{FF2B5EF4-FFF2-40B4-BE49-F238E27FC236}">
                <a16:creationId xmlns:a16="http://schemas.microsoft.com/office/drawing/2014/main" id="{64326B59-DC1B-884E-BD3B-633537532295}"/>
              </a:ext>
            </a:extLst>
          </p:cNvPr>
          <p:cNvSpPr>
            <a:spLocks noGrp="1"/>
          </p:cNvSpPr>
          <p:nvPr>
            <p:ph type="body" sz="quarter" idx="19" hasCustomPrompt="1"/>
          </p:nvPr>
        </p:nvSpPr>
        <p:spPr>
          <a:xfrm>
            <a:off x="9704471" y="303607"/>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710281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A_Texto_Imagen">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5" y="609644"/>
            <a:ext cx="3704934"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4551" y="1745320"/>
            <a:ext cx="3704934"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4550" y="2461480"/>
            <a:ext cx="3704934" cy="2717800"/>
          </a:xfrm>
        </p:spPr>
        <p:txBody>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br>
              <a:rPr lang="es-ES" dirty="0"/>
            </a:b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3" y="366676"/>
            <a:ext cx="3704934" cy="198438"/>
          </a:xfrm>
        </p:spPr>
        <p:txBody>
          <a:bodyPr>
            <a:noAutofit/>
          </a:bodyPr>
          <a:lstStyle>
            <a:lvl1pPr marL="0" indent="0">
              <a:buNone/>
              <a:defRPr sz="1300" b="1" cap="all" baseline="0"/>
            </a:lvl1pPr>
          </a:lstStyle>
          <a:p>
            <a:pPr lvl="0"/>
            <a:r>
              <a:rPr lang="es-ES" dirty="0"/>
              <a:t>INSERT SUBHEADING</a:t>
            </a:r>
          </a:p>
        </p:txBody>
      </p:sp>
      <p:sp>
        <p:nvSpPr>
          <p:cNvPr id="12" name="Marcador de posición de imagen 9">
            <a:extLst>
              <a:ext uri="{FF2B5EF4-FFF2-40B4-BE49-F238E27FC236}">
                <a16:creationId xmlns:a16="http://schemas.microsoft.com/office/drawing/2014/main" id="{AF014C1F-5DA6-BD48-8CB8-F7316AD404B1}"/>
              </a:ext>
            </a:extLst>
          </p:cNvPr>
          <p:cNvSpPr>
            <a:spLocks noGrp="1"/>
          </p:cNvSpPr>
          <p:nvPr>
            <p:ph type="pic" sz="quarter" idx="17" hasCustomPrompt="1"/>
          </p:nvPr>
        </p:nvSpPr>
        <p:spPr>
          <a:xfrm>
            <a:off x="4210521" y="549275"/>
            <a:ext cx="3695700" cy="2845932"/>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sp>
        <p:nvSpPr>
          <p:cNvPr id="10" name="Marcador de posición de imagen 9">
            <a:extLst>
              <a:ext uri="{FF2B5EF4-FFF2-40B4-BE49-F238E27FC236}">
                <a16:creationId xmlns:a16="http://schemas.microsoft.com/office/drawing/2014/main" id="{D02795F5-6C12-834F-B019-D7809BB331F0}"/>
              </a:ext>
            </a:extLst>
          </p:cNvPr>
          <p:cNvSpPr>
            <a:spLocks noGrp="1"/>
          </p:cNvSpPr>
          <p:nvPr>
            <p:ph type="pic" sz="quarter" idx="18" hasCustomPrompt="1"/>
          </p:nvPr>
        </p:nvSpPr>
        <p:spPr>
          <a:xfrm>
            <a:off x="7979439" y="549275"/>
            <a:ext cx="3695700" cy="2845932"/>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sp>
        <p:nvSpPr>
          <p:cNvPr id="13" name="Marcador de posición de imagen 9">
            <a:extLst>
              <a:ext uri="{FF2B5EF4-FFF2-40B4-BE49-F238E27FC236}">
                <a16:creationId xmlns:a16="http://schemas.microsoft.com/office/drawing/2014/main" id="{2AC0C1AC-37D1-D940-8C55-C962846D9A33}"/>
              </a:ext>
            </a:extLst>
          </p:cNvPr>
          <p:cNvSpPr>
            <a:spLocks noGrp="1"/>
          </p:cNvSpPr>
          <p:nvPr>
            <p:ph type="pic" sz="quarter" idx="19" hasCustomPrompt="1"/>
          </p:nvPr>
        </p:nvSpPr>
        <p:spPr>
          <a:xfrm>
            <a:off x="4210521" y="3465741"/>
            <a:ext cx="3695700" cy="2845932"/>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sp>
        <p:nvSpPr>
          <p:cNvPr id="14" name="Marcador de posición de imagen 9">
            <a:extLst>
              <a:ext uri="{FF2B5EF4-FFF2-40B4-BE49-F238E27FC236}">
                <a16:creationId xmlns:a16="http://schemas.microsoft.com/office/drawing/2014/main" id="{C6F7ED5A-3746-7945-9845-224AFBD2E4B6}"/>
              </a:ext>
            </a:extLst>
          </p:cNvPr>
          <p:cNvSpPr>
            <a:spLocks noGrp="1"/>
          </p:cNvSpPr>
          <p:nvPr>
            <p:ph type="pic" sz="quarter" idx="20" hasCustomPrompt="1"/>
          </p:nvPr>
        </p:nvSpPr>
        <p:spPr>
          <a:xfrm>
            <a:off x="7979439" y="3465741"/>
            <a:ext cx="3695700" cy="2845932"/>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pic>
        <p:nvPicPr>
          <p:cNvPr id="17" name="Gráfico 16">
            <a:extLst>
              <a:ext uri="{FF2B5EF4-FFF2-40B4-BE49-F238E27FC236}">
                <a16:creationId xmlns:a16="http://schemas.microsoft.com/office/drawing/2014/main" id="{B00FAABF-2390-4848-A912-EC781DED917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18" name="Marcador de texto 2">
            <a:extLst>
              <a:ext uri="{FF2B5EF4-FFF2-40B4-BE49-F238E27FC236}">
                <a16:creationId xmlns:a16="http://schemas.microsoft.com/office/drawing/2014/main" id="{49922441-6D6B-D444-BB01-FD35AF058FC7}"/>
              </a:ext>
            </a:extLst>
          </p:cNvPr>
          <p:cNvSpPr>
            <a:spLocks noGrp="1"/>
          </p:cNvSpPr>
          <p:nvPr>
            <p:ph type="body" sz="quarter" idx="21" hasCustomPrompt="1"/>
          </p:nvPr>
        </p:nvSpPr>
        <p:spPr>
          <a:xfrm>
            <a:off x="9704471" y="303607"/>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1767028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exto_Imagen_Redond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3" y="609644"/>
            <a:ext cx="11267399"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886216" y="5444414"/>
            <a:ext cx="3235301" cy="587225"/>
          </a:xfrm>
        </p:spPr>
        <p:txBody>
          <a:bodyPr wrap="square">
            <a:noAutofit/>
          </a:bodyPr>
          <a:lstStyle>
            <a:lvl1pPr marL="0" indent="0" algn="ctr">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1" y="366676"/>
            <a:ext cx="11258111" cy="198438"/>
          </a:xfrm>
        </p:spPr>
        <p:txBody>
          <a:bodyPr>
            <a:noAutofit/>
          </a:bodyPr>
          <a:lstStyle>
            <a:lvl1pPr marL="0" indent="0">
              <a:buNone/>
              <a:defRPr sz="1300" b="1" cap="all" baseline="0"/>
            </a:lvl1pPr>
          </a:lstStyle>
          <a:p>
            <a:pPr lvl="0"/>
            <a:r>
              <a:rPr lang="es-ES" dirty="0"/>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881429" y="1629918"/>
            <a:ext cx="3240088" cy="3250307"/>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10" name="Marcador de posición de imagen 16">
            <a:extLst>
              <a:ext uri="{FF2B5EF4-FFF2-40B4-BE49-F238E27FC236}">
                <a16:creationId xmlns:a16="http://schemas.microsoft.com/office/drawing/2014/main" id="{C9BE40AB-DD10-EA46-9CA3-54E8B95B7B25}"/>
              </a:ext>
            </a:extLst>
          </p:cNvPr>
          <p:cNvSpPr>
            <a:spLocks noGrp="1"/>
          </p:cNvSpPr>
          <p:nvPr>
            <p:ph type="pic" sz="quarter" idx="15" hasCustomPrompt="1"/>
          </p:nvPr>
        </p:nvSpPr>
        <p:spPr>
          <a:xfrm>
            <a:off x="4489867" y="1629918"/>
            <a:ext cx="3240088" cy="3250307"/>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11" name="Marcador de posición de imagen 16">
            <a:extLst>
              <a:ext uri="{FF2B5EF4-FFF2-40B4-BE49-F238E27FC236}">
                <a16:creationId xmlns:a16="http://schemas.microsoft.com/office/drawing/2014/main" id="{FD619271-213E-D646-A710-71914F2B32C8}"/>
              </a:ext>
            </a:extLst>
          </p:cNvPr>
          <p:cNvSpPr>
            <a:spLocks noGrp="1"/>
          </p:cNvSpPr>
          <p:nvPr>
            <p:ph type="pic" sz="quarter" idx="16" hasCustomPrompt="1"/>
          </p:nvPr>
        </p:nvSpPr>
        <p:spPr>
          <a:xfrm>
            <a:off x="8088472" y="1629918"/>
            <a:ext cx="3240088" cy="3250307"/>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12" name="Marcador de texto 11">
            <a:extLst>
              <a:ext uri="{FF2B5EF4-FFF2-40B4-BE49-F238E27FC236}">
                <a16:creationId xmlns:a16="http://schemas.microsoft.com/office/drawing/2014/main" id="{AA7A33E1-C130-BD47-88FB-050C3920F67D}"/>
              </a:ext>
            </a:extLst>
          </p:cNvPr>
          <p:cNvSpPr>
            <a:spLocks noGrp="1"/>
          </p:cNvSpPr>
          <p:nvPr>
            <p:ph type="body" sz="quarter" idx="17" hasCustomPrompt="1"/>
          </p:nvPr>
        </p:nvSpPr>
        <p:spPr>
          <a:xfrm>
            <a:off x="881429" y="4984893"/>
            <a:ext cx="3240088" cy="444500"/>
          </a:xfrm>
        </p:spPr>
        <p:txBody>
          <a:bodyPr/>
          <a:lstStyle>
            <a:lvl1pPr algn="ctr">
              <a:defRPr b="1">
                <a:solidFill>
                  <a:schemeClr val="tx2"/>
                </a:solidFill>
              </a:defRPr>
            </a:lvl1pPr>
          </a:lstStyle>
          <a:p>
            <a:pPr lvl="0"/>
            <a:r>
              <a:rPr lang="es-ES" dirty="0" err="1"/>
              <a:t>Body</a:t>
            </a:r>
            <a:r>
              <a:rPr lang="es-ES" dirty="0"/>
              <a:t> </a:t>
            </a:r>
            <a:r>
              <a:rPr lang="es-ES" dirty="0" err="1"/>
              <a:t>Subhead</a:t>
            </a:r>
            <a:endParaRPr lang="es-ES" dirty="0"/>
          </a:p>
        </p:txBody>
      </p:sp>
      <p:sp>
        <p:nvSpPr>
          <p:cNvPr id="13" name="Marcador de texto 14">
            <a:extLst>
              <a:ext uri="{FF2B5EF4-FFF2-40B4-BE49-F238E27FC236}">
                <a16:creationId xmlns:a16="http://schemas.microsoft.com/office/drawing/2014/main" id="{41FEAD28-B0C6-7045-ACB6-9220400C01D5}"/>
              </a:ext>
            </a:extLst>
          </p:cNvPr>
          <p:cNvSpPr>
            <a:spLocks noGrp="1"/>
          </p:cNvSpPr>
          <p:nvPr>
            <p:ph type="body" sz="quarter" idx="18" hasCustomPrompt="1"/>
          </p:nvPr>
        </p:nvSpPr>
        <p:spPr>
          <a:xfrm>
            <a:off x="4490028" y="5444414"/>
            <a:ext cx="3235301" cy="587225"/>
          </a:xfrm>
        </p:spPr>
        <p:txBody>
          <a:bodyPr wrap="square">
            <a:noAutofit/>
          </a:bodyPr>
          <a:lstStyle>
            <a:lvl1pPr marL="0" indent="0" algn="ctr">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p>
        </p:txBody>
      </p:sp>
      <p:sp>
        <p:nvSpPr>
          <p:cNvPr id="14" name="Marcador de texto 11">
            <a:extLst>
              <a:ext uri="{FF2B5EF4-FFF2-40B4-BE49-F238E27FC236}">
                <a16:creationId xmlns:a16="http://schemas.microsoft.com/office/drawing/2014/main" id="{3DC58B0B-28AC-3741-81D4-FCAC09C94132}"/>
              </a:ext>
            </a:extLst>
          </p:cNvPr>
          <p:cNvSpPr>
            <a:spLocks noGrp="1"/>
          </p:cNvSpPr>
          <p:nvPr>
            <p:ph type="body" sz="quarter" idx="19" hasCustomPrompt="1"/>
          </p:nvPr>
        </p:nvSpPr>
        <p:spPr>
          <a:xfrm>
            <a:off x="4485241" y="4984893"/>
            <a:ext cx="3240088" cy="444500"/>
          </a:xfrm>
        </p:spPr>
        <p:txBody>
          <a:bodyPr/>
          <a:lstStyle>
            <a:lvl1pPr algn="ctr">
              <a:defRPr b="1">
                <a:solidFill>
                  <a:schemeClr val="tx2"/>
                </a:solidFill>
              </a:defRPr>
            </a:lvl1pPr>
          </a:lstStyle>
          <a:p>
            <a:pPr lvl="0"/>
            <a:r>
              <a:rPr lang="es-ES" dirty="0" err="1"/>
              <a:t>Body</a:t>
            </a:r>
            <a:r>
              <a:rPr lang="es-ES" dirty="0"/>
              <a:t> </a:t>
            </a:r>
            <a:r>
              <a:rPr lang="es-ES" dirty="0" err="1"/>
              <a:t>Subhead</a:t>
            </a:r>
            <a:endParaRPr lang="es-ES" dirty="0"/>
          </a:p>
        </p:txBody>
      </p:sp>
      <p:sp>
        <p:nvSpPr>
          <p:cNvPr id="15" name="Marcador de texto 14">
            <a:extLst>
              <a:ext uri="{FF2B5EF4-FFF2-40B4-BE49-F238E27FC236}">
                <a16:creationId xmlns:a16="http://schemas.microsoft.com/office/drawing/2014/main" id="{89EEEAB2-D851-3C4A-AD34-0D6D4B6A1DC5}"/>
              </a:ext>
            </a:extLst>
          </p:cNvPr>
          <p:cNvSpPr>
            <a:spLocks noGrp="1"/>
          </p:cNvSpPr>
          <p:nvPr>
            <p:ph type="body" sz="quarter" idx="20" hasCustomPrompt="1"/>
          </p:nvPr>
        </p:nvSpPr>
        <p:spPr>
          <a:xfrm>
            <a:off x="8090478" y="5444414"/>
            <a:ext cx="3235301" cy="587225"/>
          </a:xfrm>
        </p:spPr>
        <p:txBody>
          <a:bodyPr wrap="square">
            <a:noAutofit/>
          </a:bodyPr>
          <a:lstStyle>
            <a:lvl1pPr marL="0" indent="0" algn="ctr">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p>
        </p:txBody>
      </p:sp>
      <p:sp>
        <p:nvSpPr>
          <p:cNvPr id="16" name="Marcador de texto 11">
            <a:extLst>
              <a:ext uri="{FF2B5EF4-FFF2-40B4-BE49-F238E27FC236}">
                <a16:creationId xmlns:a16="http://schemas.microsoft.com/office/drawing/2014/main" id="{A73ED5A7-EBB5-C74D-A8C8-D8B8868EC54F}"/>
              </a:ext>
            </a:extLst>
          </p:cNvPr>
          <p:cNvSpPr>
            <a:spLocks noGrp="1"/>
          </p:cNvSpPr>
          <p:nvPr>
            <p:ph type="body" sz="quarter" idx="21" hasCustomPrompt="1"/>
          </p:nvPr>
        </p:nvSpPr>
        <p:spPr>
          <a:xfrm>
            <a:off x="8085691" y="4984893"/>
            <a:ext cx="3240088" cy="444500"/>
          </a:xfrm>
        </p:spPr>
        <p:txBody>
          <a:bodyPr/>
          <a:lstStyle>
            <a:lvl1pPr algn="ctr">
              <a:defRPr b="1">
                <a:solidFill>
                  <a:schemeClr val="tx2"/>
                </a:solidFill>
              </a:defRPr>
            </a:lvl1pPr>
          </a:lstStyle>
          <a:p>
            <a:pPr lvl="0"/>
            <a:r>
              <a:rPr lang="es-ES" dirty="0" err="1"/>
              <a:t>Body</a:t>
            </a:r>
            <a:r>
              <a:rPr lang="es-ES" dirty="0"/>
              <a:t> </a:t>
            </a:r>
            <a:r>
              <a:rPr lang="es-ES" dirty="0" err="1"/>
              <a:t>Subhead</a:t>
            </a:r>
            <a:endParaRPr lang="es-ES" dirty="0"/>
          </a:p>
        </p:txBody>
      </p:sp>
      <p:pic>
        <p:nvPicPr>
          <p:cNvPr id="19" name="Gráfico 18">
            <a:extLst>
              <a:ext uri="{FF2B5EF4-FFF2-40B4-BE49-F238E27FC236}">
                <a16:creationId xmlns:a16="http://schemas.microsoft.com/office/drawing/2014/main" id="{E9C1027A-D609-B44D-B011-C5BC896EF5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20" name="Marcador de texto 2">
            <a:extLst>
              <a:ext uri="{FF2B5EF4-FFF2-40B4-BE49-F238E27FC236}">
                <a16:creationId xmlns:a16="http://schemas.microsoft.com/office/drawing/2014/main" id="{791DDE1D-4495-FC40-8CAE-8A84E9BF831D}"/>
              </a:ext>
            </a:extLst>
          </p:cNvPr>
          <p:cNvSpPr>
            <a:spLocks noGrp="1"/>
          </p:cNvSpPr>
          <p:nvPr>
            <p:ph type="body" sz="quarter" idx="11" hasCustomPrompt="1"/>
          </p:nvPr>
        </p:nvSpPr>
        <p:spPr>
          <a:xfrm>
            <a:off x="9704471" y="303607"/>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372047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exto_Con_Imagen_Cuadrad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7473" y="609644"/>
            <a:ext cx="3704934"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3359" y="1745320"/>
            <a:ext cx="3704934"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3358" y="2461480"/>
            <a:ext cx="3704934" cy="2717800"/>
          </a:xfrm>
        </p:spPr>
        <p:txBody>
          <a:bodyPr/>
          <a:lstStyle>
            <a:lvl1pPr marL="0" indent="0">
              <a:buNone/>
              <a:defRPr>
                <a:solidFill>
                  <a:schemeClr val="tx1">
                    <a:lumMod val="60000"/>
                    <a:lumOff val="40000"/>
                  </a:schemeClr>
                </a:solidFill>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a:t>
            </a:r>
            <a:br>
              <a:rPr lang="es-ES" dirty="0"/>
            </a:br>
            <a:r>
              <a:rPr lang="es-ES" dirty="0" err="1"/>
              <a:t>Aliquam</a:t>
            </a:r>
            <a:r>
              <a:rPr lang="es-ES" dirty="0"/>
              <a:t>  </a:t>
            </a:r>
            <a:r>
              <a:rPr lang="es-ES" dirty="0" err="1"/>
              <a:t>euismod</a:t>
            </a:r>
            <a:r>
              <a:rPr lang="es-ES" dirty="0"/>
              <a:t> </a:t>
            </a:r>
            <a:r>
              <a:rPr lang="es-ES" dirty="0" err="1"/>
              <a:t>cursus</a:t>
            </a:r>
            <a:r>
              <a:rPr lang="es-ES" dirty="0"/>
              <a:t> </a:t>
            </a:r>
            <a:r>
              <a:rPr lang="es-ES" dirty="0" err="1"/>
              <a:t>ipsum</a:t>
            </a:r>
            <a:r>
              <a:rPr lang="es-ES" dirty="0"/>
              <a:t>. </a:t>
            </a:r>
            <a:r>
              <a:rPr lang="es-ES" dirty="0" err="1"/>
              <a:t>Hasellus</a:t>
            </a:r>
            <a:r>
              <a:rPr lang="es-ES" dirty="0"/>
              <a:t> </a:t>
            </a:r>
            <a:r>
              <a:rPr lang="es-ES" dirty="0" err="1"/>
              <a:t>erat</a:t>
            </a:r>
            <a:r>
              <a:rPr lang="es-ES" dirty="0"/>
              <a:t> </a:t>
            </a:r>
            <a:r>
              <a:rPr lang="es-ES" dirty="0" err="1"/>
              <a:t>metus</a:t>
            </a:r>
            <a:r>
              <a:rPr lang="es-ES" dirty="0"/>
              <a:t>, </a:t>
            </a:r>
            <a:r>
              <a:rPr lang="es-ES" dirty="0" err="1"/>
              <a:t>faucibus</a:t>
            </a:r>
            <a:r>
              <a:rPr lang="es-ES" dirty="0"/>
              <a:t> </a:t>
            </a:r>
            <a:r>
              <a:rPr lang="es-ES" dirty="0" err="1"/>
              <a:t>quis</a:t>
            </a:r>
            <a:r>
              <a:rPr lang="es-ES" dirty="0"/>
              <a:t> </a:t>
            </a:r>
            <a:r>
              <a:rPr lang="es-ES" dirty="0" err="1"/>
              <a:t>interdum</a:t>
            </a:r>
            <a:r>
              <a:rPr lang="es-ES" dirty="0"/>
              <a:t> id, </a:t>
            </a:r>
            <a:r>
              <a:rPr lang="es-ES" dirty="0" err="1"/>
              <a:t>viverra</a:t>
            </a:r>
            <a:r>
              <a:rPr lang="es-ES" dirty="0"/>
              <a:t> </a:t>
            </a:r>
            <a:r>
              <a:rPr lang="es-ES" dirty="0" err="1"/>
              <a:t>nec</a:t>
            </a:r>
            <a:r>
              <a:rPr lang="es-ES" dirty="0"/>
              <a:t> </a:t>
            </a:r>
            <a:r>
              <a:rPr lang="es-ES" dirty="0" err="1"/>
              <a:t>enim</a:t>
            </a:r>
            <a:r>
              <a:rPr lang="es-ES" dirty="0"/>
              <a:t>:</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 </a:t>
            </a:r>
            <a:r>
              <a:rPr lang="es-ES" dirty="0" err="1"/>
              <a:t>Insert</a:t>
            </a:r>
            <a:r>
              <a:rPr lang="es-ES" dirty="0"/>
              <a:t> </a:t>
            </a:r>
            <a:r>
              <a:rPr lang="es-ES" dirty="0" err="1"/>
              <a:t>text</a:t>
            </a:r>
            <a:r>
              <a:rPr lang="es-ES" dirty="0"/>
              <a:t> </a:t>
            </a:r>
            <a:r>
              <a:rPr lang="es-ES" dirty="0" err="1"/>
              <a:t>here</a:t>
            </a:r>
            <a:br>
              <a:rPr lang="es-ES" dirty="0"/>
            </a:br>
            <a:r>
              <a:rPr lang="es-ES" dirty="0"/>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6761" y="366676"/>
            <a:ext cx="3704934" cy="198438"/>
          </a:xfrm>
        </p:spPr>
        <p:txBody>
          <a:bodyPr>
            <a:noAutofit/>
          </a:bodyPr>
          <a:lstStyle>
            <a:lvl1pPr marL="0" indent="0">
              <a:buNone/>
              <a:defRPr sz="1300" b="1" cap="all" baseline="0"/>
            </a:lvl1pPr>
          </a:lstStyle>
          <a:p>
            <a:pPr lvl="0"/>
            <a:r>
              <a:rPr lang="es-ES" dirty="0"/>
              <a:t>INSERT SUBHEADING</a:t>
            </a:r>
          </a:p>
        </p:txBody>
      </p:sp>
      <p:sp>
        <p:nvSpPr>
          <p:cNvPr id="10" name="Marcador de posición de imagen 9">
            <a:extLst>
              <a:ext uri="{FF2B5EF4-FFF2-40B4-BE49-F238E27FC236}">
                <a16:creationId xmlns:a16="http://schemas.microsoft.com/office/drawing/2014/main" id="{D24A2D91-FE07-DD4B-8E90-1BD3F7A378A9}"/>
              </a:ext>
            </a:extLst>
          </p:cNvPr>
          <p:cNvSpPr>
            <a:spLocks noGrp="1"/>
          </p:cNvSpPr>
          <p:nvPr>
            <p:ph type="pic" sz="quarter" idx="15" hasCustomPrompt="1"/>
          </p:nvPr>
        </p:nvSpPr>
        <p:spPr>
          <a:xfrm>
            <a:off x="4295775" y="549275"/>
            <a:ext cx="7379970" cy="5759450"/>
          </a:xfrm>
          <a:solidFill>
            <a:schemeClr val="accent1">
              <a:lumMod val="20000"/>
              <a:lumOff val="80000"/>
            </a:schemeClr>
          </a:solidFill>
        </p:spPr>
        <p:txBody>
          <a:bodyPr anchor="ctr">
            <a:normAutofit/>
          </a:bodyPr>
          <a:lstStyle>
            <a:lvl1pPr algn="ctr">
              <a:defRPr sz="1600"/>
            </a:lvl1pPr>
          </a:lstStyle>
          <a:p>
            <a:r>
              <a:rPr lang="es-ES" dirty="0" err="1"/>
              <a:t>Imágen</a:t>
            </a:r>
            <a:endParaRPr lang="es-ES" dirty="0"/>
          </a:p>
        </p:txBody>
      </p:sp>
      <p:pic>
        <p:nvPicPr>
          <p:cNvPr id="12" name="Gráfico 11">
            <a:extLst>
              <a:ext uri="{FF2B5EF4-FFF2-40B4-BE49-F238E27FC236}">
                <a16:creationId xmlns:a16="http://schemas.microsoft.com/office/drawing/2014/main" id="{03E5CE26-6316-1779-882D-BA18CF7A27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478909"/>
            <a:ext cx="1008062" cy="202103"/>
          </a:xfrm>
          <a:prstGeom prst="rect">
            <a:avLst/>
          </a:prstGeom>
        </p:spPr>
      </p:pic>
    </p:spTree>
    <p:extLst>
      <p:ext uri="{BB962C8B-B14F-4D97-AF65-F5344CB8AC3E}">
        <p14:creationId xmlns:p14="http://schemas.microsoft.com/office/powerpoint/2010/main" val="36974617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eam_1">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2" y="609644"/>
            <a:ext cx="11267401"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695325" y="4978133"/>
            <a:ext cx="2160588" cy="497906"/>
          </a:xfrm>
        </p:spPr>
        <p:txBody>
          <a:bodyPr wrap="square">
            <a:noAutofit/>
          </a:bodyPr>
          <a:lstStyle>
            <a:lvl1pPr marL="0" indent="0" algn="ctr">
              <a:buNone/>
              <a:defRPr>
                <a:solidFill>
                  <a:schemeClr val="tx1">
                    <a:lumMod val="60000"/>
                    <a:lumOff val="40000"/>
                  </a:schemeClr>
                </a:solidFill>
              </a:defRPr>
            </a:lvl1pPr>
          </a:lstStyle>
          <a:p>
            <a:pPr lvl="0"/>
            <a:r>
              <a:rPr lang="es-ES" dirty="0"/>
              <a:t>Job </a:t>
            </a:r>
            <a:r>
              <a:rPr lang="es-ES" dirty="0" err="1"/>
              <a:t>Title</a:t>
            </a:r>
            <a:endParaRPr lang="es-ES" dirty="0"/>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1" y="366676"/>
            <a:ext cx="11258112" cy="198438"/>
          </a:xfrm>
        </p:spPr>
        <p:txBody>
          <a:bodyPr>
            <a:noAutofit/>
          </a:bodyPr>
          <a:lstStyle>
            <a:lvl1pPr marL="0" indent="0">
              <a:buNone/>
              <a:defRPr sz="1300" b="1" cap="all" baseline="0"/>
            </a:lvl1pPr>
          </a:lstStyle>
          <a:p>
            <a:pPr lvl="0"/>
            <a:r>
              <a:rPr lang="es-ES" dirty="0"/>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7006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12" name="Marcador de texto 11">
            <a:extLst>
              <a:ext uri="{FF2B5EF4-FFF2-40B4-BE49-F238E27FC236}">
                <a16:creationId xmlns:a16="http://schemas.microsoft.com/office/drawing/2014/main" id="{AA7A33E1-C130-BD47-88FB-050C3920F67D}"/>
              </a:ext>
            </a:extLst>
          </p:cNvPr>
          <p:cNvSpPr>
            <a:spLocks noGrp="1"/>
          </p:cNvSpPr>
          <p:nvPr>
            <p:ph type="body" sz="quarter" idx="17" hasCustomPrompt="1"/>
          </p:nvPr>
        </p:nvSpPr>
        <p:spPr>
          <a:xfrm>
            <a:off x="700662" y="4245635"/>
            <a:ext cx="2155252" cy="735940"/>
          </a:xfrm>
        </p:spPr>
        <p:txBody>
          <a:bodyPr/>
          <a:lstStyle>
            <a:lvl1pPr algn="ctr">
              <a:spcBef>
                <a:spcPts val="700"/>
              </a:spcBef>
              <a:defRPr b="1">
                <a:solidFill>
                  <a:schemeClr val="tx2"/>
                </a:solidFill>
              </a:defRPr>
            </a:lvl1pPr>
          </a:lstStyle>
          <a:p>
            <a:pPr lvl="0"/>
            <a:r>
              <a:rPr lang="es-ES" dirty="0" err="1"/>
              <a:t>Name</a:t>
            </a:r>
            <a:br>
              <a:rPr lang="es-ES" dirty="0"/>
            </a:br>
            <a:r>
              <a:rPr lang="es-ES" dirty="0" err="1"/>
              <a:t>Surname</a:t>
            </a:r>
            <a:endParaRPr lang="es-ES" dirty="0"/>
          </a:p>
        </p:txBody>
      </p:sp>
      <p:sp>
        <p:nvSpPr>
          <p:cNvPr id="19" name="Marcador de posición de imagen 16">
            <a:extLst>
              <a:ext uri="{FF2B5EF4-FFF2-40B4-BE49-F238E27FC236}">
                <a16:creationId xmlns:a16="http://schemas.microsoft.com/office/drawing/2014/main" id="{631FA06F-BB94-1547-AA35-322C04EA3E6A}"/>
              </a:ext>
            </a:extLst>
          </p:cNvPr>
          <p:cNvSpPr>
            <a:spLocks noGrp="1"/>
          </p:cNvSpPr>
          <p:nvPr>
            <p:ph type="pic" sz="quarter" idx="18" hasCustomPrompt="1"/>
          </p:nvPr>
        </p:nvSpPr>
        <p:spPr>
          <a:xfrm>
            <a:off x="35708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20" name="Marcador de posición de imagen 16">
            <a:extLst>
              <a:ext uri="{FF2B5EF4-FFF2-40B4-BE49-F238E27FC236}">
                <a16:creationId xmlns:a16="http://schemas.microsoft.com/office/drawing/2014/main" id="{FFB6F081-65FA-5444-B178-C8C515CA98B7}"/>
              </a:ext>
            </a:extLst>
          </p:cNvPr>
          <p:cNvSpPr>
            <a:spLocks noGrp="1"/>
          </p:cNvSpPr>
          <p:nvPr>
            <p:ph type="pic" sz="quarter" idx="19" hasCustomPrompt="1"/>
          </p:nvPr>
        </p:nvSpPr>
        <p:spPr>
          <a:xfrm>
            <a:off x="64664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21" name="Marcador de posición de imagen 16">
            <a:extLst>
              <a:ext uri="{FF2B5EF4-FFF2-40B4-BE49-F238E27FC236}">
                <a16:creationId xmlns:a16="http://schemas.microsoft.com/office/drawing/2014/main" id="{FFF32748-DA21-E849-B2DA-1EA06A275520}"/>
              </a:ext>
            </a:extLst>
          </p:cNvPr>
          <p:cNvSpPr>
            <a:spLocks noGrp="1"/>
          </p:cNvSpPr>
          <p:nvPr>
            <p:ph type="pic" sz="quarter" idx="20" hasCustomPrompt="1"/>
          </p:nvPr>
        </p:nvSpPr>
        <p:spPr>
          <a:xfrm>
            <a:off x="9353595"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22" name="Marcador de texto 14">
            <a:extLst>
              <a:ext uri="{FF2B5EF4-FFF2-40B4-BE49-F238E27FC236}">
                <a16:creationId xmlns:a16="http://schemas.microsoft.com/office/drawing/2014/main" id="{036F7987-8FA3-1044-8541-C8D4C14E0BED}"/>
              </a:ext>
            </a:extLst>
          </p:cNvPr>
          <p:cNvSpPr>
            <a:spLocks noGrp="1"/>
          </p:cNvSpPr>
          <p:nvPr>
            <p:ph type="body" sz="quarter" idx="21" hasCustomPrompt="1"/>
          </p:nvPr>
        </p:nvSpPr>
        <p:spPr>
          <a:xfrm>
            <a:off x="3576547" y="4978133"/>
            <a:ext cx="2160588" cy="497906"/>
          </a:xfrm>
        </p:spPr>
        <p:txBody>
          <a:bodyPr wrap="square">
            <a:noAutofit/>
          </a:bodyPr>
          <a:lstStyle>
            <a:lvl1pPr marL="0" indent="0" algn="ctr">
              <a:buNone/>
              <a:defRPr>
                <a:solidFill>
                  <a:schemeClr val="tx1">
                    <a:lumMod val="60000"/>
                    <a:lumOff val="40000"/>
                  </a:schemeClr>
                </a:solidFill>
              </a:defRPr>
            </a:lvl1pPr>
          </a:lstStyle>
          <a:p>
            <a:pPr lvl="0"/>
            <a:r>
              <a:rPr lang="es-ES" dirty="0"/>
              <a:t>Job </a:t>
            </a:r>
            <a:r>
              <a:rPr lang="es-ES" dirty="0" err="1"/>
              <a:t>Title</a:t>
            </a:r>
            <a:endParaRPr lang="es-ES" dirty="0"/>
          </a:p>
        </p:txBody>
      </p:sp>
      <p:sp>
        <p:nvSpPr>
          <p:cNvPr id="23" name="Marcador de texto 11">
            <a:extLst>
              <a:ext uri="{FF2B5EF4-FFF2-40B4-BE49-F238E27FC236}">
                <a16:creationId xmlns:a16="http://schemas.microsoft.com/office/drawing/2014/main" id="{51B502D4-B871-E749-985C-54A08220FC77}"/>
              </a:ext>
            </a:extLst>
          </p:cNvPr>
          <p:cNvSpPr>
            <a:spLocks noGrp="1"/>
          </p:cNvSpPr>
          <p:nvPr>
            <p:ph type="body" sz="quarter" idx="22" hasCustomPrompt="1"/>
          </p:nvPr>
        </p:nvSpPr>
        <p:spPr>
          <a:xfrm>
            <a:off x="3581884" y="4245635"/>
            <a:ext cx="2155252" cy="735940"/>
          </a:xfrm>
        </p:spPr>
        <p:txBody>
          <a:bodyPr/>
          <a:lstStyle>
            <a:lvl1pPr algn="ctr">
              <a:spcBef>
                <a:spcPts val="700"/>
              </a:spcBef>
              <a:defRPr b="1">
                <a:solidFill>
                  <a:schemeClr val="tx2"/>
                </a:solidFill>
              </a:defRPr>
            </a:lvl1pPr>
          </a:lstStyle>
          <a:p>
            <a:pPr lvl="0"/>
            <a:r>
              <a:rPr lang="es-ES" dirty="0" err="1"/>
              <a:t>Name</a:t>
            </a:r>
            <a:br>
              <a:rPr lang="es-ES" dirty="0"/>
            </a:br>
            <a:r>
              <a:rPr lang="es-ES" dirty="0" err="1"/>
              <a:t>Surname</a:t>
            </a:r>
            <a:endParaRPr lang="es-ES" dirty="0"/>
          </a:p>
        </p:txBody>
      </p:sp>
      <p:sp>
        <p:nvSpPr>
          <p:cNvPr id="24" name="Marcador de texto 14">
            <a:extLst>
              <a:ext uri="{FF2B5EF4-FFF2-40B4-BE49-F238E27FC236}">
                <a16:creationId xmlns:a16="http://schemas.microsoft.com/office/drawing/2014/main" id="{9742DBBF-AE43-A049-8432-89B2517310F8}"/>
              </a:ext>
            </a:extLst>
          </p:cNvPr>
          <p:cNvSpPr>
            <a:spLocks noGrp="1"/>
          </p:cNvSpPr>
          <p:nvPr>
            <p:ph type="body" sz="quarter" idx="23" hasCustomPrompt="1"/>
          </p:nvPr>
        </p:nvSpPr>
        <p:spPr>
          <a:xfrm>
            <a:off x="6457769" y="4978133"/>
            <a:ext cx="2160588" cy="497906"/>
          </a:xfrm>
        </p:spPr>
        <p:txBody>
          <a:bodyPr wrap="square">
            <a:noAutofit/>
          </a:bodyPr>
          <a:lstStyle>
            <a:lvl1pPr marL="0" indent="0" algn="ctr">
              <a:buNone/>
              <a:defRPr>
                <a:solidFill>
                  <a:schemeClr val="tx1">
                    <a:lumMod val="60000"/>
                    <a:lumOff val="40000"/>
                  </a:schemeClr>
                </a:solidFill>
              </a:defRPr>
            </a:lvl1pPr>
          </a:lstStyle>
          <a:p>
            <a:pPr lvl="0"/>
            <a:r>
              <a:rPr lang="es-ES" dirty="0"/>
              <a:t>Job </a:t>
            </a:r>
            <a:r>
              <a:rPr lang="es-ES" dirty="0" err="1"/>
              <a:t>Title</a:t>
            </a:r>
            <a:endParaRPr lang="es-ES" dirty="0"/>
          </a:p>
        </p:txBody>
      </p:sp>
      <p:sp>
        <p:nvSpPr>
          <p:cNvPr id="25" name="Marcador de texto 11">
            <a:extLst>
              <a:ext uri="{FF2B5EF4-FFF2-40B4-BE49-F238E27FC236}">
                <a16:creationId xmlns:a16="http://schemas.microsoft.com/office/drawing/2014/main" id="{57F86298-EE3F-E041-9C85-E6188E4F905B}"/>
              </a:ext>
            </a:extLst>
          </p:cNvPr>
          <p:cNvSpPr>
            <a:spLocks noGrp="1"/>
          </p:cNvSpPr>
          <p:nvPr>
            <p:ph type="body" sz="quarter" idx="24" hasCustomPrompt="1"/>
          </p:nvPr>
        </p:nvSpPr>
        <p:spPr>
          <a:xfrm>
            <a:off x="6463106" y="4245635"/>
            <a:ext cx="2155252" cy="735940"/>
          </a:xfrm>
        </p:spPr>
        <p:txBody>
          <a:bodyPr/>
          <a:lstStyle>
            <a:lvl1pPr algn="ctr">
              <a:spcBef>
                <a:spcPts val="700"/>
              </a:spcBef>
              <a:defRPr b="1">
                <a:solidFill>
                  <a:schemeClr val="tx2"/>
                </a:solidFill>
              </a:defRPr>
            </a:lvl1pPr>
          </a:lstStyle>
          <a:p>
            <a:pPr lvl="0"/>
            <a:r>
              <a:rPr lang="es-ES" dirty="0" err="1"/>
              <a:t>Name</a:t>
            </a:r>
            <a:br>
              <a:rPr lang="es-ES" dirty="0"/>
            </a:br>
            <a:r>
              <a:rPr lang="es-ES" dirty="0" err="1"/>
              <a:t>Surname</a:t>
            </a:r>
            <a:endParaRPr lang="es-ES" dirty="0"/>
          </a:p>
        </p:txBody>
      </p:sp>
      <p:sp>
        <p:nvSpPr>
          <p:cNvPr id="26" name="Marcador de texto 14">
            <a:extLst>
              <a:ext uri="{FF2B5EF4-FFF2-40B4-BE49-F238E27FC236}">
                <a16:creationId xmlns:a16="http://schemas.microsoft.com/office/drawing/2014/main" id="{E83C6E39-64F2-6D47-A27E-18F5BBD66443}"/>
              </a:ext>
            </a:extLst>
          </p:cNvPr>
          <p:cNvSpPr>
            <a:spLocks noGrp="1"/>
          </p:cNvSpPr>
          <p:nvPr>
            <p:ph type="body" sz="quarter" idx="25" hasCustomPrompt="1"/>
          </p:nvPr>
        </p:nvSpPr>
        <p:spPr>
          <a:xfrm>
            <a:off x="9338992" y="4978133"/>
            <a:ext cx="2160588" cy="497906"/>
          </a:xfrm>
        </p:spPr>
        <p:txBody>
          <a:bodyPr wrap="square">
            <a:noAutofit/>
          </a:bodyPr>
          <a:lstStyle>
            <a:lvl1pPr marL="0" indent="0" algn="ctr">
              <a:buNone/>
              <a:defRPr>
                <a:solidFill>
                  <a:schemeClr val="tx1">
                    <a:lumMod val="60000"/>
                    <a:lumOff val="40000"/>
                  </a:schemeClr>
                </a:solidFill>
              </a:defRPr>
            </a:lvl1pPr>
          </a:lstStyle>
          <a:p>
            <a:pPr lvl="0"/>
            <a:r>
              <a:rPr lang="es-ES" dirty="0"/>
              <a:t>Job </a:t>
            </a:r>
            <a:r>
              <a:rPr lang="es-ES" dirty="0" err="1"/>
              <a:t>Title</a:t>
            </a:r>
            <a:endParaRPr lang="es-ES" dirty="0"/>
          </a:p>
        </p:txBody>
      </p:sp>
      <p:sp>
        <p:nvSpPr>
          <p:cNvPr id="27" name="Marcador de texto 11">
            <a:extLst>
              <a:ext uri="{FF2B5EF4-FFF2-40B4-BE49-F238E27FC236}">
                <a16:creationId xmlns:a16="http://schemas.microsoft.com/office/drawing/2014/main" id="{892AF2E6-A462-6A4F-8764-EBCA98B4F20D}"/>
              </a:ext>
            </a:extLst>
          </p:cNvPr>
          <p:cNvSpPr>
            <a:spLocks noGrp="1"/>
          </p:cNvSpPr>
          <p:nvPr>
            <p:ph type="body" sz="quarter" idx="26" hasCustomPrompt="1"/>
          </p:nvPr>
        </p:nvSpPr>
        <p:spPr>
          <a:xfrm>
            <a:off x="9344329" y="4245635"/>
            <a:ext cx="2155252" cy="735940"/>
          </a:xfrm>
        </p:spPr>
        <p:txBody>
          <a:bodyPr/>
          <a:lstStyle>
            <a:lvl1pPr algn="ctr">
              <a:spcBef>
                <a:spcPts val="700"/>
              </a:spcBef>
              <a:defRPr b="1">
                <a:solidFill>
                  <a:schemeClr val="tx2"/>
                </a:solidFill>
              </a:defRPr>
            </a:lvl1pPr>
          </a:lstStyle>
          <a:p>
            <a:pPr lvl="0"/>
            <a:r>
              <a:rPr lang="es-ES" dirty="0" err="1"/>
              <a:t>Name</a:t>
            </a:r>
            <a:br>
              <a:rPr lang="es-ES" dirty="0"/>
            </a:br>
            <a:r>
              <a:rPr lang="es-ES" dirty="0" err="1"/>
              <a:t>Surname</a:t>
            </a:r>
            <a:endParaRPr lang="es-ES" dirty="0"/>
          </a:p>
        </p:txBody>
      </p:sp>
      <p:pic>
        <p:nvPicPr>
          <p:cNvPr id="29" name="Gráfico 28">
            <a:extLst>
              <a:ext uri="{FF2B5EF4-FFF2-40B4-BE49-F238E27FC236}">
                <a16:creationId xmlns:a16="http://schemas.microsoft.com/office/drawing/2014/main" id="{F0794760-DADD-804C-A55D-319B3E76F3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30" name="Marcador de texto 2">
            <a:extLst>
              <a:ext uri="{FF2B5EF4-FFF2-40B4-BE49-F238E27FC236}">
                <a16:creationId xmlns:a16="http://schemas.microsoft.com/office/drawing/2014/main" id="{00CA439B-A2E9-AB47-81AE-731F953664DF}"/>
              </a:ext>
            </a:extLst>
          </p:cNvPr>
          <p:cNvSpPr>
            <a:spLocks noGrp="1"/>
          </p:cNvSpPr>
          <p:nvPr>
            <p:ph type="body" sz="quarter" idx="11" hasCustomPrompt="1"/>
          </p:nvPr>
        </p:nvSpPr>
        <p:spPr>
          <a:xfrm>
            <a:off x="9704471" y="303607"/>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3525481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Team_2">
    <p:bg>
      <p:bgPr>
        <a:solidFill>
          <a:schemeClr val="bg1"/>
        </a:solid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BF74AC2-6052-DE44-A2F8-685D64C198B3}"/>
              </a:ext>
            </a:extLst>
          </p:cNvPr>
          <p:cNvSpPr/>
          <p:nvPr userDrawn="1"/>
        </p:nvSpPr>
        <p:spPr>
          <a:xfrm>
            <a:off x="695324" y="1989137"/>
            <a:ext cx="2160589" cy="2162049"/>
          </a:xfrm>
          <a:prstGeom prst="rect">
            <a:avLst/>
          </a:prstGeom>
          <a:solidFill>
            <a:srgbClr val="00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2" y="609644"/>
            <a:ext cx="11267401" cy="800944"/>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695325" y="4978133"/>
            <a:ext cx="2160588" cy="497906"/>
          </a:xfrm>
        </p:spPr>
        <p:txBody>
          <a:bodyPr wrap="square">
            <a:noAutofit/>
          </a:bodyPr>
          <a:lstStyle>
            <a:lvl1pPr marL="0" indent="0" algn="ctr">
              <a:buNone/>
              <a:defRPr>
                <a:solidFill>
                  <a:schemeClr val="tx1">
                    <a:lumMod val="60000"/>
                    <a:lumOff val="40000"/>
                  </a:schemeClr>
                </a:solidFill>
              </a:defRPr>
            </a:lvl1pPr>
          </a:lstStyle>
          <a:p>
            <a:pPr lvl="0"/>
            <a:r>
              <a:rPr lang="es-ES" dirty="0"/>
              <a:t>Job </a:t>
            </a:r>
            <a:r>
              <a:rPr lang="es-ES" dirty="0" err="1"/>
              <a:t>Title</a:t>
            </a:r>
            <a:endParaRPr lang="es-ES" dirty="0"/>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1" y="366676"/>
            <a:ext cx="11258112" cy="198438"/>
          </a:xfrm>
        </p:spPr>
        <p:txBody>
          <a:bodyPr>
            <a:noAutofit/>
          </a:bodyPr>
          <a:lstStyle>
            <a:lvl1pPr marL="0" indent="0">
              <a:buNone/>
              <a:defRPr sz="1300" b="1" cap="all" baseline="0"/>
            </a:lvl1pPr>
          </a:lstStyle>
          <a:p>
            <a:pPr lvl="0"/>
            <a:r>
              <a:rPr lang="es-ES" dirty="0"/>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698499" y="1989138"/>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12" name="Marcador de texto 11">
            <a:extLst>
              <a:ext uri="{FF2B5EF4-FFF2-40B4-BE49-F238E27FC236}">
                <a16:creationId xmlns:a16="http://schemas.microsoft.com/office/drawing/2014/main" id="{AA7A33E1-C130-BD47-88FB-050C3920F67D}"/>
              </a:ext>
            </a:extLst>
          </p:cNvPr>
          <p:cNvSpPr>
            <a:spLocks noGrp="1"/>
          </p:cNvSpPr>
          <p:nvPr>
            <p:ph type="body" sz="quarter" idx="17" hasCustomPrompt="1"/>
          </p:nvPr>
        </p:nvSpPr>
        <p:spPr>
          <a:xfrm>
            <a:off x="700662" y="4245635"/>
            <a:ext cx="2155252" cy="735940"/>
          </a:xfrm>
        </p:spPr>
        <p:txBody>
          <a:bodyPr/>
          <a:lstStyle>
            <a:lvl1pPr algn="ctr">
              <a:spcBef>
                <a:spcPts val="700"/>
              </a:spcBef>
              <a:defRPr b="1">
                <a:solidFill>
                  <a:schemeClr val="tx2"/>
                </a:solidFill>
              </a:defRPr>
            </a:lvl1pPr>
          </a:lstStyle>
          <a:p>
            <a:pPr lvl="0"/>
            <a:r>
              <a:rPr lang="es-ES" dirty="0" err="1"/>
              <a:t>Name</a:t>
            </a:r>
            <a:br>
              <a:rPr lang="es-ES" dirty="0"/>
            </a:br>
            <a:r>
              <a:rPr lang="es-ES" dirty="0" err="1"/>
              <a:t>Surname</a:t>
            </a:r>
            <a:endParaRPr lang="es-ES" dirty="0"/>
          </a:p>
        </p:txBody>
      </p:sp>
      <p:sp>
        <p:nvSpPr>
          <p:cNvPr id="22" name="Marcador de texto 14">
            <a:extLst>
              <a:ext uri="{FF2B5EF4-FFF2-40B4-BE49-F238E27FC236}">
                <a16:creationId xmlns:a16="http://schemas.microsoft.com/office/drawing/2014/main" id="{036F7987-8FA3-1044-8541-C8D4C14E0BED}"/>
              </a:ext>
            </a:extLst>
          </p:cNvPr>
          <p:cNvSpPr>
            <a:spLocks noGrp="1"/>
          </p:cNvSpPr>
          <p:nvPr>
            <p:ph type="body" sz="quarter" idx="21" hasCustomPrompt="1"/>
          </p:nvPr>
        </p:nvSpPr>
        <p:spPr>
          <a:xfrm>
            <a:off x="3576547" y="4978133"/>
            <a:ext cx="2160588" cy="497906"/>
          </a:xfrm>
        </p:spPr>
        <p:txBody>
          <a:bodyPr wrap="square">
            <a:noAutofit/>
          </a:bodyPr>
          <a:lstStyle>
            <a:lvl1pPr marL="0" indent="0" algn="ctr">
              <a:buNone/>
              <a:defRPr>
                <a:solidFill>
                  <a:schemeClr val="tx1">
                    <a:lumMod val="60000"/>
                    <a:lumOff val="40000"/>
                  </a:schemeClr>
                </a:solidFill>
              </a:defRPr>
            </a:lvl1pPr>
          </a:lstStyle>
          <a:p>
            <a:pPr lvl="0"/>
            <a:r>
              <a:rPr lang="es-ES" dirty="0"/>
              <a:t>Job </a:t>
            </a:r>
            <a:r>
              <a:rPr lang="es-ES" dirty="0" err="1"/>
              <a:t>Title</a:t>
            </a:r>
            <a:endParaRPr lang="es-ES" dirty="0"/>
          </a:p>
        </p:txBody>
      </p:sp>
      <p:sp>
        <p:nvSpPr>
          <p:cNvPr id="23" name="Marcador de texto 11">
            <a:extLst>
              <a:ext uri="{FF2B5EF4-FFF2-40B4-BE49-F238E27FC236}">
                <a16:creationId xmlns:a16="http://schemas.microsoft.com/office/drawing/2014/main" id="{51B502D4-B871-E749-985C-54A08220FC77}"/>
              </a:ext>
            </a:extLst>
          </p:cNvPr>
          <p:cNvSpPr>
            <a:spLocks noGrp="1"/>
          </p:cNvSpPr>
          <p:nvPr>
            <p:ph type="body" sz="quarter" idx="22" hasCustomPrompt="1"/>
          </p:nvPr>
        </p:nvSpPr>
        <p:spPr>
          <a:xfrm>
            <a:off x="3581884" y="4245635"/>
            <a:ext cx="2155252" cy="735940"/>
          </a:xfrm>
        </p:spPr>
        <p:txBody>
          <a:bodyPr/>
          <a:lstStyle>
            <a:lvl1pPr algn="ctr">
              <a:spcBef>
                <a:spcPts val="700"/>
              </a:spcBef>
              <a:defRPr b="1">
                <a:solidFill>
                  <a:schemeClr val="tx2"/>
                </a:solidFill>
              </a:defRPr>
            </a:lvl1pPr>
          </a:lstStyle>
          <a:p>
            <a:pPr lvl="0"/>
            <a:r>
              <a:rPr lang="es-ES" dirty="0" err="1"/>
              <a:t>Name</a:t>
            </a:r>
            <a:br>
              <a:rPr lang="es-ES" dirty="0"/>
            </a:br>
            <a:r>
              <a:rPr lang="es-ES" dirty="0" err="1"/>
              <a:t>Surname</a:t>
            </a:r>
            <a:endParaRPr lang="es-ES" dirty="0"/>
          </a:p>
        </p:txBody>
      </p:sp>
      <p:sp>
        <p:nvSpPr>
          <p:cNvPr id="24" name="Marcador de texto 14">
            <a:extLst>
              <a:ext uri="{FF2B5EF4-FFF2-40B4-BE49-F238E27FC236}">
                <a16:creationId xmlns:a16="http://schemas.microsoft.com/office/drawing/2014/main" id="{9742DBBF-AE43-A049-8432-89B2517310F8}"/>
              </a:ext>
            </a:extLst>
          </p:cNvPr>
          <p:cNvSpPr>
            <a:spLocks noGrp="1"/>
          </p:cNvSpPr>
          <p:nvPr>
            <p:ph type="body" sz="quarter" idx="23" hasCustomPrompt="1"/>
          </p:nvPr>
        </p:nvSpPr>
        <p:spPr>
          <a:xfrm>
            <a:off x="6457769" y="4978133"/>
            <a:ext cx="2160588" cy="497906"/>
          </a:xfrm>
        </p:spPr>
        <p:txBody>
          <a:bodyPr wrap="square">
            <a:noAutofit/>
          </a:bodyPr>
          <a:lstStyle>
            <a:lvl1pPr marL="0" indent="0" algn="ctr">
              <a:buNone/>
              <a:defRPr>
                <a:solidFill>
                  <a:schemeClr val="tx1">
                    <a:lumMod val="60000"/>
                    <a:lumOff val="40000"/>
                  </a:schemeClr>
                </a:solidFill>
              </a:defRPr>
            </a:lvl1pPr>
          </a:lstStyle>
          <a:p>
            <a:pPr lvl="0"/>
            <a:r>
              <a:rPr lang="es-ES" dirty="0"/>
              <a:t>Job </a:t>
            </a:r>
            <a:r>
              <a:rPr lang="es-ES" dirty="0" err="1"/>
              <a:t>Title</a:t>
            </a:r>
            <a:endParaRPr lang="es-ES" dirty="0"/>
          </a:p>
        </p:txBody>
      </p:sp>
      <p:sp>
        <p:nvSpPr>
          <p:cNvPr id="25" name="Marcador de texto 11">
            <a:extLst>
              <a:ext uri="{FF2B5EF4-FFF2-40B4-BE49-F238E27FC236}">
                <a16:creationId xmlns:a16="http://schemas.microsoft.com/office/drawing/2014/main" id="{57F86298-EE3F-E041-9C85-E6188E4F905B}"/>
              </a:ext>
            </a:extLst>
          </p:cNvPr>
          <p:cNvSpPr>
            <a:spLocks noGrp="1"/>
          </p:cNvSpPr>
          <p:nvPr>
            <p:ph type="body" sz="quarter" idx="24" hasCustomPrompt="1"/>
          </p:nvPr>
        </p:nvSpPr>
        <p:spPr>
          <a:xfrm>
            <a:off x="6463106" y="4245635"/>
            <a:ext cx="2155252" cy="735940"/>
          </a:xfrm>
        </p:spPr>
        <p:txBody>
          <a:bodyPr/>
          <a:lstStyle>
            <a:lvl1pPr algn="ctr">
              <a:spcBef>
                <a:spcPts val="700"/>
              </a:spcBef>
              <a:defRPr b="1">
                <a:solidFill>
                  <a:schemeClr val="tx2"/>
                </a:solidFill>
              </a:defRPr>
            </a:lvl1pPr>
          </a:lstStyle>
          <a:p>
            <a:pPr lvl="0"/>
            <a:r>
              <a:rPr lang="es-ES" dirty="0" err="1"/>
              <a:t>Name</a:t>
            </a:r>
            <a:br>
              <a:rPr lang="es-ES" dirty="0"/>
            </a:br>
            <a:r>
              <a:rPr lang="es-ES" dirty="0" err="1"/>
              <a:t>Surname</a:t>
            </a:r>
            <a:endParaRPr lang="es-ES" dirty="0"/>
          </a:p>
        </p:txBody>
      </p:sp>
      <p:sp>
        <p:nvSpPr>
          <p:cNvPr id="26" name="Marcador de texto 14">
            <a:extLst>
              <a:ext uri="{FF2B5EF4-FFF2-40B4-BE49-F238E27FC236}">
                <a16:creationId xmlns:a16="http://schemas.microsoft.com/office/drawing/2014/main" id="{E83C6E39-64F2-6D47-A27E-18F5BBD66443}"/>
              </a:ext>
            </a:extLst>
          </p:cNvPr>
          <p:cNvSpPr>
            <a:spLocks noGrp="1"/>
          </p:cNvSpPr>
          <p:nvPr>
            <p:ph type="body" sz="quarter" idx="25" hasCustomPrompt="1"/>
          </p:nvPr>
        </p:nvSpPr>
        <p:spPr>
          <a:xfrm>
            <a:off x="9338992" y="4978133"/>
            <a:ext cx="2160588" cy="497906"/>
          </a:xfrm>
        </p:spPr>
        <p:txBody>
          <a:bodyPr wrap="square">
            <a:noAutofit/>
          </a:bodyPr>
          <a:lstStyle>
            <a:lvl1pPr marL="0" indent="0" algn="ctr">
              <a:buNone/>
              <a:defRPr>
                <a:solidFill>
                  <a:schemeClr val="tx1">
                    <a:lumMod val="60000"/>
                    <a:lumOff val="40000"/>
                  </a:schemeClr>
                </a:solidFill>
              </a:defRPr>
            </a:lvl1pPr>
          </a:lstStyle>
          <a:p>
            <a:pPr lvl="0"/>
            <a:r>
              <a:rPr lang="es-ES" dirty="0"/>
              <a:t>Job </a:t>
            </a:r>
            <a:r>
              <a:rPr lang="es-ES" dirty="0" err="1"/>
              <a:t>Title</a:t>
            </a:r>
            <a:endParaRPr lang="es-ES" dirty="0"/>
          </a:p>
        </p:txBody>
      </p:sp>
      <p:sp>
        <p:nvSpPr>
          <p:cNvPr id="27" name="Marcador de texto 11">
            <a:extLst>
              <a:ext uri="{FF2B5EF4-FFF2-40B4-BE49-F238E27FC236}">
                <a16:creationId xmlns:a16="http://schemas.microsoft.com/office/drawing/2014/main" id="{892AF2E6-A462-6A4F-8764-EBCA98B4F20D}"/>
              </a:ext>
            </a:extLst>
          </p:cNvPr>
          <p:cNvSpPr>
            <a:spLocks noGrp="1"/>
          </p:cNvSpPr>
          <p:nvPr>
            <p:ph type="body" sz="quarter" idx="26" hasCustomPrompt="1"/>
          </p:nvPr>
        </p:nvSpPr>
        <p:spPr>
          <a:xfrm>
            <a:off x="9344329" y="4245635"/>
            <a:ext cx="2155252" cy="735940"/>
          </a:xfrm>
        </p:spPr>
        <p:txBody>
          <a:bodyPr/>
          <a:lstStyle>
            <a:lvl1pPr algn="ctr">
              <a:spcBef>
                <a:spcPts val="700"/>
              </a:spcBef>
              <a:defRPr b="1">
                <a:solidFill>
                  <a:schemeClr val="tx2"/>
                </a:solidFill>
              </a:defRPr>
            </a:lvl1pPr>
          </a:lstStyle>
          <a:p>
            <a:pPr lvl="0"/>
            <a:r>
              <a:rPr lang="es-ES" dirty="0" err="1"/>
              <a:t>Name</a:t>
            </a:r>
            <a:br>
              <a:rPr lang="es-ES" dirty="0"/>
            </a:br>
            <a:r>
              <a:rPr lang="es-ES" dirty="0" err="1"/>
              <a:t>Surname</a:t>
            </a:r>
            <a:endParaRPr lang="es-ES" dirty="0"/>
          </a:p>
        </p:txBody>
      </p:sp>
      <p:pic>
        <p:nvPicPr>
          <p:cNvPr id="29" name="Gráfico 28">
            <a:extLst>
              <a:ext uri="{FF2B5EF4-FFF2-40B4-BE49-F238E27FC236}">
                <a16:creationId xmlns:a16="http://schemas.microsoft.com/office/drawing/2014/main" id="{F0794760-DADD-804C-A55D-319B3E76F34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28" name="Rectángulo 27">
            <a:extLst>
              <a:ext uri="{FF2B5EF4-FFF2-40B4-BE49-F238E27FC236}">
                <a16:creationId xmlns:a16="http://schemas.microsoft.com/office/drawing/2014/main" id="{72FAA048-4B5D-4E46-AC16-7452B6E31003}"/>
              </a:ext>
            </a:extLst>
          </p:cNvPr>
          <p:cNvSpPr/>
          <p:nvPr userDrawn="1"/>
        </p:nvSpPr>
        <p:spPr>
          <a:xfrm>
            <a:off x="3578224" y="1989137"/>
            <a:ext cx="2160589" cy="2162049"/>
          </a:xfrm>
          <a:prstGeom prst="rect">
            <a:avLst/>
          </a:prstGeom>
          <a:solidFill>
            <a:srgbClr val="00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Marcador de posición de imagen 16">
            <a:extLst>
              <a:ext uri="{FF2B5EF4-FFF2-40B4-BE49-F238E27FC236}">
                <a16:creationId xmlns:a16="http://schemas.microsoft.com/office/drawing/2014/main" id="{7738A7D9-3E3A-9B40-A1C7-8018C92133DF}"/>
              </a:ext>
            </a:extLst>
          </p:cNvPr>
          <p:cNvSpPr>
            <a:spLocks noGrp="1"/>
          </p:cNvSpPr>
          <p:nvPr>
            <p:ph type="pic" sz="quarter" idx="27" hasCustomPrompt="1"/>
          </p:nvPr>
        </p:nvSpPr>
        <p:spPr>
          <a:xfrm>
            <a:off x="3581399" y="1989138"/>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31" name="Rectángulo 30">
            <a:extLst>
              <a:ext uri="{FF2B5EF4-FFF2-40B4-BE49-F238E27FC236}">
                <a16:creationId xmlns:a16="http://schemas.microsoft.com/office/drawing/2014/main" id="{D2301D21-EF7B-7C46-A309-9161F0D613A6}"/>
              </a:ext>
            </a:extLst>
          </p:cNvPr>
          <p:cNvSpPr/>
          <p:nvPr userDrawn="1"/>
        </p:nvSpPr>
        <p:spPr>
          <a:xfrm>
            <a:off x="6461124" y="1989137"/>
            <a:ext cx="2160589" cy="2162049"/>
          </a:xfrm>
          <a:prstGeom prst="rect">
            <a:avLst/>
          </a:prstGeom>
          <a:solidFill>
            <a:srgbClr val="00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Marcador de posición de imagen 16">
            <a:extLst>
              <a:ext uri="{FF2B5EF4-FFF2-40B4-BE49-F238E27FC236}">
                <a16:creationId xmlns:a16="http://schemas.microsoft.com/office/drawing/2014/main" id="{8BDA6A37-0168-9148-B73A-E2361E04F379}"/>
              </a:ext>
            </a:extLst>
          </p:cNvPr>
          <p:cNvSpPr>
            <a:spLocks noGrp="1"/>
          </p:cNvSpPr>
          <p:nvPr>
            <p:ph type="pic" sz="quarter" idx="28" hasCustomPrompt="1"/>
          </p:nvPr>
        </p:nvSpPr>
        <p:spPr>
          <a:xfrm>
            <a:off x="6464299" y="1989138"/>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33" name="Rectángulo 32">
            <a:extLst>
              <a:ext uri="{FF2B5EF4-FFF2-40B4-BE49-F238E27FC236}">
                <a16:creationId xmlns:a16="http://schemas.microsoft.com/office/drawing/2014/main" id="{006BD6CA-9D28-324D-8CAC-1A48D712C4C0}"/>
              </a:ext>
            </a:extLst>
          </p:cNvPr>
          <p:cNvSpPr/>
          <p:nvPr userDrawn="1"/>
        </p:nvSpPr>
        <p:spPr>
          <a:xfrm>
            <a:off x="9337674" y="1989137"/>
            <a:ext cx="2160589" cy="2162049"/>
          </a:xfrm>
          <a:prstGeom prst="rect">
            <a:avLst/>
          </a:prstGeom>
          <a:solidFill>
            <a:srgbClr val="00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Marcador de posición de imagen 16">
            <a:extLst>
              <a:ext uri="{FF2B5EF4-FFF2-40B4-BE49-F238E27FC236}">
                <a16:creationId xmlns:a16="http://schemas.microsoft.com/office/drawing/2014/main" id="{BED1A7FE-CD5F-FB4C-A982-6E2C839CD34F}"/>
              </a:ext>
            </a:extLst>
          </p:cNvPr>
          <p:cNvSpPr>
            <a:spLocks noGrp="1"/>
          </p:cNvSpPr>
          <p:nvPr>
            <p:ph type="pic" sz="quarter" idx="29" hasCustomPrompt="1"/>
          </p:nvPr>
        </p:nvSpPr>
        <p:spPr>
          <a:xfrm>
            <a:off x="9340849" y="1989138"/>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35" name="Marcador de texto 2">
            <a:extLst>
              <a:ext uri="{FF2B5EF4-FFF2-40B4-BE49-F238E27FC236}">
                <a16:creationId xmlns:a16="http://schemas.microsoft.com/office/drawing/2014/main" id="{6A1BD156-851D-AA43-AD36-3AC6C8756808}"/>
              </a:ext>
            </a:extLst>
          </p:cNvPr>
          <p:cNvSpPr>
            <a:spLocks noGrp="1"/>
          </p:cNvSpPr>
          <p:nvPr>
            <p:ph type="body" sz="quarter" idx="11" hasCustomPrompt="1"/>
          </p:nvPr>
        </p:nvSpPr>
        <p:spPr>
          <a:xfrm>
            <a:off x="9704471" y="303607"/>
            <a:ext cx="2125662" cy="288925"/>
          </a:xfrm>
        </p:spPr>
        <p:txBody>
          <a:bodyPr>
            <a:noAutofit/>
          </a:bodyPr>
          <a:lstStyle>
            <a:lvl1pPr>
              <a:defRPr sz="1050" b="1">
                <a:solidFill>
                  <a:schemeClr val="tx1">
                    <a:lumMod val="60000"/>
                    <a:lumOff val="40000"/>
                  </a:schemeClr>
                </a:solidFill>
              </a:defRPr>
            </a:lvl1pPr>
          </a:lstStyle>
          <a:p>
            <a:pPr lvl="0"/>
            <a:r>
              <a:rPr lang="es-ES" dirty="0"/>
              <a:t>USO INTERNO RESTRINGIDO</a:t>
            </a:r>
          </a:p>
        </p:txBody>
      </p:sp>
    </p:spTree>
    <p:extLst>
      <p:ext uri="{BB962C8B-B14F-4D97-AF65-F5344CB8AC3E}">
        <p14:creationId xmlns:p14="http://schemas.microsoft.com/office/powerpoint/2010/main" val="2844403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eam_3">
    <p:bg>
      <p:bgPr>
        <a:solidFill>
          <a:srgbClr val="0065FF"/>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lvl1pPr>
              <a:defRPr>
                <a:solidFill>
                  <a:schemeClr val="bg2"/>
                </a:solidFill>
              </a:defRPr>
            </a:lvl1pPr>
          </a:lstStyle>
          <a:p>
            <a:fld id="{E7EBEDA2-51E6-554C-A63C-E820F6D0080D}" type="slidenum">
              <a:rPr lang="es-ES" smtClean="0"/>
              <a:pPr/>
              <a:t>‹Nº›</a:t>
            </a:fld>
            <a:endParaRPr lang="es-ES" dirty="0"/>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3" y="609644"/>
            <a:ext cx="11267400" cy="800944"/>
          </a:xfrm>
        </p:spPr>
        <p:txBody>
          <a:bodyPr/>
          <a:lstStyle>
            <a:lvl1pPr>
              <a:defRPr>
                <a:solidFill>
                  <a:schemeClr val="bg1"/>
                </a:solidFill>
              </a:defRPr>
            </a:lvl1p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695325" y="4978671"/>
            <a:ext cx="2160588" cy="497906"/>
          </a:xfrm>
        </p:spPr>
        <p:txBody>
          <a:bodyPr wrap="square">
            <a:noAutofit/>
          </a:bodyPr>
          <a:lstStyle>
            <a:lvl1pPr marL="0" indent="0" algn="ctr">
              <a:buNone/>
              <a:defRPr>
                <a:solidFill>
                  <a:schemeClr val="bg2"/>
                </a:solidFill>
              </a:defRPr>
            </a:lvl1pPr>
          </a:lstStyle>
          <a:p>
            <a:pPr lvl="0"/>
            <a:r>
              <a:rPr lang="es-ES" dirty="0"/>
              <a:t>Job </a:t>
            </a:r>
            <a:r>
              <a:rPr lang="es-ES" dirty="0" err="1"/>
              <a:t>Title</a:t>
            </a:r>
            <a:endParaRPr lang="es-ES" dirty="0"/>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1" y="366676"/>
            <a:ext cx="11258112" cy="198438"/>
          </a:xfrm>
        </p:spPr>
        <p:txBody>
          <a:bodyPr>
            <a:noAutofit/>
          </a:bodyPr>
          <a:lstStyle>
            <a:lvl1pPr marL="0" indent="0">
              <a:buNone/>
              <a:defRPr sz="1300" b="1" cap="all" baseline="0">
                <a:solidFill>
                  <a:schemeClr val="bg1"/>
                </a:solidFill>
              </a:defRPr>
            </a:lvl1pPr>
          </a:lstStyle>
          <a:p>
            <a:pPr lvl="0"/>
            <a:r>
              <a:rPr lang="es-ES" dirty="0"/>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7006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12" name="Marcador de texto 11">
            <a:extLst>
              <a:ext uri="{FF2B5EF4-FFF2-40B4-BE49-F238E27FC236}">
                <a16:creationId xmlns:a16="http://schemas.microsoft.com/office/drawing/2014/main" id="{AA7A33E1-C130-BD47-88FB-050C3920F67D}"/>
              </a:ext>
            </a:extLst>
          </p:cNvPr>
          <p:cNvSpPr>
            <a:spLocks noGrp="1"/>
          </p:cNvSpPr>
          <p:nvPr>
            <p:ph type="body" sz="quarter" idx="17" hasCustomPrompt="1"/>
          </p:nvPr>
        </p:nvSpPr>
        <p:spPr>
          <a:xfrm>
            <a:off x="700662" y="4245635"/>
            <a:ext cx="2155252" cy="735940"/>
          </a:xfrm>
        </p:spPr>
        <p:txBody>
          <a:bodyPr/>
          <a:lstStyle>
            <a:lvl1pPr algn="ctr">
              <a:spcBef>
                <a:spcPts val="700"/>
              </a:spcBef>
              <a:defRPr b="1">
                <a:solidFill>
                  <a:schemeClr val="bg1"/>
                </a:solidFill>
              </a:defRPr>
            </a:lvl1pPr>
          </a:lstStyle>
          <a:p>
            <a:pPr lvl="0"/>
            <a:r>
              <a:rPr lang="es-ES" dirty="0" err="1"/>
              <a:t>Name</a:t>
            </a:r>
            <a:br>
              <a:rPr lang="es-ES" dirty="0"/>
            </a:br>
            <a:r>
              <a:rPr lang="es-ES" dirty="0" err="1"/>
              <a:t>Surname</a:t>
            </a:r>
            <a:endParaRPr lang="es-ES" dirty="0"/>
          </a:p>
        </p:txBody>
      </p:sp>
      <p:sp>
        <p:nvSpPr>
          <p:cNvPr id="19" name="Marcador de posición de imagen 16">
            <a:extLst>
              <a:ext uri="{FF2B5EF4-FFF2-40B4-BE49-F238E27FC236}">
                <a16:creationId xmlns:a16="http://schemas.microsoft.com/office/drawing/2014/main" id="{631FA06F-BB94-1547-AA35-322C04EA3E6A}"/>
              </a:ext>
            </a:extLst>
          </p:cNvPr>
          <p:cNvSpPr>
            <a:spLocks noGrp="1"/>
          </p:cNvSpPr>
          <p:nvPr>
            <p:ph type="pic" sz="quarter" idx="18" hasCustomPrompt="1"/>
          </p:nvPr>
        </p:nvSpPr>
        <p:spPr>
          <a:xfrm>
            <a:off x="35708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20" name="Marcador de posición de imagen 16">
            <a:extLst>
              <a:ext uri="{FF2B5EF4-FFF2-40B4-BE49-F238E27FC236}">
                <a16:creationId xmlns:a16="http://schemas.microsoft.com/office/drawing/2014/main" id="{FFB6F081-65FA-5444-B178-C8C515CA98B7}"/>
              </a:ext>
            </a:extLst>
          </p:cNvPr>
          <p:cNvSpPr>
            <a:spLocks noGrp="1"/>
          </p:cNvSpPr>
          <p:nvPr>
            <p:ph type="pic" sz="quarter" idx="19" hasCustomPrompt="1"/>
          </p:nvPr>
        </p:nvSpPr>
        <p:spPr>
          <a:xfrm>
            <a:off x="64664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21" name="Marcador de posición de imagen 16">
            <a:extLst>
              <a:ext uri="{FF2B5EF4-FFF2-40B4-BE49-F238E27FC236}">
                <a16:creationId xmlns:a16="http://schemas.microsoft.com/office/drawing/2014/main" id="{FFF32748-DA21-E849-B2DA-1EA06A275520}"/>
              </a:ext>
            </a:extLst>
          </p:cNvPr>
          <p:cNvSpPr>
            <a:spLocks noGrp="1"/>
          </p:cNvSpPr>
          <p:nvPr>
            <p:ph type="pic" sz="quarter" idx="20" hasCustomPrompt="1"/>
          </p:nvPr>
        </p:nvSpPr>
        <p:spPr>
          <a:xfrm>
            <a:off x="9353595"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dirty="0"/>
              <a:t>Inserte </a:t>
            </a:r>
            <a:r>
              <a:rPr lang="es-ES" dirty="0" err="1"/>
              <a:t>imágen</a:t>
            </a:r>
            <a:endParaRPr lang="es-ES" dirty="0"/>
          </a:p>
        </p:txBody>
      </p:sp>
      <p:sp>
        <p:nvSpPr>
          <p:cNvPr id="22" name="Marcador de texto 14">
            <a:extLst>
              <a:ext uri="{FF2B5EF4-FFF2-40B4-BE49-F238E27FC236}">
                <a16:creationId xmlns:a16="http://schemas.microsoft.com/office/drawing/2014/main" id="{036F7987-8FA3-1044-8541-C8D4C14E0BED}"/>
              </a:ext>
            </a:extLst>
          </p:cNvPr>
          <p:cNvSpPr>
            <a:spLocks noGrp="1"/>
          </p:cNvSpPr>
          <p:nvPr>
            <p:ph type="body" sz="quarter" idx="21" hasCustomPrompt="1"/>
          </p:nvPr>
        </p:nvSpPr>
        <p:spPr>
          <a:xfrm>
            <a:off x="3576547" y="4978671"/>
            <a:ext cx="2160588" cy="497906"/>
          </a:xfrm>
        </p:spPr>
        <p:txBody>
          <a:bodyPr wrap="square">
            <a:noAutofit/>
          </a:bodyPr>
          <a:lstStyle>
            <a:lvl1pPr marL="0" indent="0" algn="ctr">
              <a:buNone/>
              <a:defRPr>
                <a:solidFill>
                  <a:schemeClr val="bg2"/>
                </a:solidFill>
              </a:defRPr>
            </a:lvl1pPr>
          </a:lstStyle>
          <a:p>
            <a:pPr lvl="0"/>
            <a:r>
              <a:rPr lang="es-ES" dirty="0"/>
              <a:t>Job </a:t>
            </a:r>
            <a:r>
              <a:rPr lang="es-ES" dirty="0" err="1"/>
              <a:t>Title</a:t>
            </a:r>
            <a:endParaRPr lang="es-ES" dirty="0"/>
          </a:p>
        </p:txBody>
      </p:sp>
      <p:sp>
        <p:nvSpPr>
          <p:cNvPr id="23" name="Marcador de texto 11">
            <a:extLst>
              <a:ext uri="{FF2B5EF4-FFF2-40B4-BE49-F238E27FC236}">
                <a16:creationId xmlns:a16="http://schemas.microsoft.com/office/drawing/2014/main" id="{51B502D4-B871-E749-985C-54A08220FC77}"/>
              </a:ext>
            </a:extLst>
          </p:cNvPr>
          <p:cNvSpPr>
            <a:spLocks noGrp="1"/>
          </p:cNvSpPr>
          <p:nvPr>
            <p:ph type="body" sz="quarter" idx="22" hasCustomPrompt="1"/>
          </p:nvPr>
        </p:nvSpPr>
        <p:spPr>
          <a:xfrm>
            <a:off x="3581884" y="4245635"/>
            <a:ext cx="2155252" cy="735940"/>
          </a:xfrm>
        </p:spPr>
        <p:txBody>
          <a:bodyPr/>
          <a:lstStyle>
            <a:lvl1pPr algn="ctr">
              <a:spcBef>
                <a:spcPts val="700"/>
              </a:spcBef>
              <a:defRPr b="1">
                <a:solidFill>
                  <a:schemeClr val="bg1"/>
                </a:solidFill>
              </a:defRPr>
            </a:lvl1pPr>
          </a:lstStyle>
          <a:p>
            <a:pPr lvl="0"/>
            <a:r>
              <a:rPr lang="es-ES" dirty="0" err="1"/>
              <a:t>Name</a:t>
            </a:r>
            <a:br>
              <a:rPr lang="es-ES" dirty="0"/>
            </a:br>
            <a:r>
              <a:rPr lang="es-ES" dirty="0" err="1"/>
              <a:t>Surname</a:t>
            </a:r>
            <a:endParaRPr lang="es-ES" dirty="0"/>
          </a:p>
        </p:txBody>
      </p:sp>
      <p:sp>
        <p:nvSpPr>
          <p:cNvPr id="24" name="Marcador de texto 14">
            <a:extLst>
              <a:ext uri="{FF2B5EF4-FFF2-40B4-BE49-F238E27FC236}">
                <a16:creationId xmlns:a16="http://schemas.microsoft.com/office/drawing/2014/main" id="{9742DBBF-AE43-A049-8432-89B2517310F8}"/>
              </a:ext>
            </a:extLst>
          </p:cNvPr>
          <p:cNvSpPr>
            <a:spLocks noGrp="1"/>
          </p:cNvSpPr>
          <p:nvPr>
            <p:ph type="body" sz="quarter" idx="23" hasCustomPrompt="1"/>
          </p:nvPr>
        </p:nvSpPr>
        <p:spPr>
          <a:xfrm>
            <a:off x="6457769" y="4978671"/>
            <a:ext cx="2160588" cy="497906"/>
          </a:xfrm>
        </p:spPr>
        <p:txBody>
          <a:bodyPr wrap="square">
            <a:noAutofit/>
          </a:bodyPr>
          <a:lstStyle>
            <a:lvl1pPr marL="0" indent="0" algn="ctr">
              <a:buNone/>
              <a:defRPr>
                <a:solidFill>
                  <a:schemeClr val="bg2"/>
                </a:solidFill>
              </a:defRPr>
            </a:lvl1pPr>
          </a:lstStyle>
          <a:p>
            <a:pPr lvl="0"/>
            <a:r>
              <a:rPr lang="es-ES" dirty="0"/>
              <a:t>Job </a:t>
            </a:r>
            <a:r>
              <a:rPr lang="es-ES" dirty="0" err="1"/>
              <a:t>Title</a:t>
            </a:r>
            <a:endParaRPr lang="es-ES" dirty="0"/>
          </a:p>
        </p:txBody>
      </p:sp>
      <p:sp>
        <p:nvSpPr>
          <p:cNvPr id="25" name="Marcador de texto 11">
            <a:extLst>
              <a:ext uri="{FF2B5EF4-FFF2-40B4-BE49-F238E27FC236}">
                <a16:creationId xmlns:a16="http://schemas.microsoft.com/office/drawing/2014/main" id="{57F86298-EE3F-E041-9C85-E6188E4F905B}"/>
              </a:ext>
            </a:extLst>
          </p:cNvPr>
          <p:cNvSpPr>
            <a:spLocks noGrp="1"/>
          </p:cNvSpPr>
          <p:nvPr>
            <p:ph type="body" sz="quarter" idx="24" hasCustomPrompt="1"/>
          </p:nvPr>
        </p:nvSpPr>
        <p:spPr>
          <a:xfrm>
            <a:off x="6463106" y="4245635"/>
            <a:ext cx="2155252" cy="735940"/>
          </a:xfrm>
        </p:spPr>
        <p:txBody>
          <a:bodyPr/>
          <a:lstStyle>
            <a:lvl1pPr algn="ctr">
              <a:spcBef>
                <a:spcPts val="700"/>
              </a:spcBef>
              <a:defRPr b="1">
                <a:solidFill>
                  <a:schemeClr val="bg1"/>
                </a:solidFill>
              </a:defRPr>
            </a:lvl1pPr>
          </a:lstStyle>
          <a:p>
            <a:pPr lvl="0"/>
            <a:r>
              <a:rPr lang="es-ES" dirty="0" err="1"/>
              <a:t>Name</a:t>
            </a:r>
            <a:br>
              <a:rPr lang="es-ES" dirty="0"/>
            </a:br>
            <a:r>
              <a:rPr lang="es-ES" dirty="0" err="1"/>
              <a:t>Surname</a:t>
            </a:r>
            <a:endParaRPr lang="es-ES" dirty="0"/>
          </a:p>
        </p:txBody>
      </p:sp>
      <p:sp>
        <p:nvSpPr>
          <p:cNvPr id="26" name="Marcador de texto 14">
            <a:extLst>
              <a:ext uri="{FF2B5EF4-FFF2-40B4-BE49-F238E27FC236}">
                <a16:creationId xmlns:a16="http://schemas.microsoft.com/office/drawing/2014/main" id="{E83C6E39-64F2-6D47-A27E-18F5BBD66443}"/>
              </a:ext>
            </a:extLst>
          </p:cNvPr>
          <p:cNvSpPr>
            <a:spLocks noGrp="1"/>
          </p:cNvSpPr>
          <p:nvPr>
            <p:ph type="body" sz="quarter" idx="25" hasCustomPrompt="1"/>
          </p:nvPr>
        </p:nvSpPr>
        <p:spPr>
          <a:xfrm>
            <a:off x="9338992" y="4978671"/>
            <a:ext cx="2160588" cy="497906"/>
          </a:xfrm>
        </p:spPr>
        <p:txBody>
          <a:bodyPr wrap="square">
            <a:noAutofit/>
          </a:bodyPr>
          <a:lstStyle>
            <a:lvl1pPr marL="0" indent="0" algn="ctr">
              <a:buNone/>
              <a:defRPr>
                <a:solidFill>
                  <a:schemeClr val="bg2"/>
                </a:solidFill>
              </a:defRPr>
            </a:lvl1pPr>
          </a:lstStyle>
          <a:p>
            <a:pPr lvl="0"/>
            <a:r>
              <a:rPr lang="es-ES" dirty="0"/>
              <a:t>Job </a:t>
            </a:r>
            <a:r>
              <a:rPr lang="es-ES" dirty="0" err="1"/>
              <a:t>Title</a:t>
            </a:r>
            <a:endParaRPr lang="es-ES" dirty="0"/>
          </a:p>
        </p:txBody>
      </p:sp>
      <p:sp>
        <p:nvSpPr>
          <p:cNvPr id="27" name="Marcador de texto 11">
            <a:extLst>
              <a:ext uri="{FF2B5EF4-FFF2-40B4-BE49-F238E27FC236}">
                <a16:creationId xmlns:a16="http://schemas.microsoft.com/office/drawing/2014/main" id="{892AF2E6-A462-6A4F-8764-EBCA98B4F20D}"/>
              </a:ext>
            </a:extLst>
          </p:cNvPr>
          <p:cNvSpPr>
            <a:spLocks noGrp="1"/>
          </p:cNvSpPr>
          <p:nvPr>
            <p:ph type="body" sz="quarter" idx="26" hasCustomPrompt="1"/>
          </p:nvPr>
        </p:nvSpPr>
        <p:spPr>
          <a:xfrm>
            <a:off x="9344329" y="4245635"/>
            <a:ext cx="2155252" cy="735940"/>
          </a:xfrm>
        </p:spPr>
        <p:txBody>
          <a:bodyPr/>
          <a:lstStyle>
            <a:lvl1pPr algn="ctr">
              <a:spcBef>
                <a:spcPts val="700"/>
              </a:spcBef>
              <a:defRPr b="1">
                <a:solidFill>
                  <a:schemeClr val="bg1"/>
                </a:solidFill>
              </a:defRPr>
            </a:lvl1pPr>
          </a:lstStyle>
          <a:p>
            <a:pPr lvl="0"/>
            <a:r>
              <a:rPr lang="es-ES" dirty="0" err="1"/>
              <a:t>Name</a:t>
            </a:r>
            <a:br>
              <a:rPr lang="es-ES" dirty="0"/>
            </a:br>
            <a:r>
              <a:rPr lang="es-ES" dirty="0" err="1"/>
              <a:t>Surname</a:t>
            </a:r>
            <a:endParaRPr lang="es-ES" dirty="0"/>
          </a:p>
        </p:txBody>
      </p:sp>
      <p:pic>
        <p:nvPicPr>
          <p:cNvPr id="30" name="Gráfico 29">
            <a:extLst>
              <a:ext uri="{FF2B5EF4-FFF2-40B4-BE49-F238E27FC236}">
                <a16:creationId xmlns:a16="http://schemas.microsoft.com/office/drawing/2014/main" id="{453AF884-B1B9-0C48-8FD4-D5D6E6285C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31" name="Marcador de texto 2">
            <a:extLst>
              <a:ext uri="{FF2B5EF4-FFF2-40B4-BE49-F238E27FC236}">
                <a16:creationId xmlns:a16="http://schemas.microsoft.com/office/drawing/2014/main" id="{B64CCC92-63D8-E34A-B1B1-C29FCBDE139E}"/>
              </a:ext>
            </a:extLst>
          </p:cNvPr>
          <p:cNvSpPr>
            <a:spLocks noGrp="1"/>
          </p:cNvSpPr>
          <p:nvPr>
            <p:ph type="body" sz="quarter" idx="11" hasCustomPrompt="1"/>
          </p:nvPr>
        </p:nvSpPr>
        <p:spPr>
          <a:xfrm>
            <a:off x="9704471" y="303607"/>
            <a:ext cx="2125662" cy="288925"/>
          </a:xfrm>
        </p:spPr>
        <p:txBody>
          <a:bodyPr>
            <a:noAutofit/>
          </a:bodyPr>
          <a:lstStyle>
            <a:lvl1pPr>
              <a:defRPr sz="1050" b="1">
                <a:solidFill>
                  <a:schemeClr val="tx1">
                    <a:lumMod val="20000"/>
                    <a:lumOff val="80000"/>
                  </a:schemeClr>
                </a:solidFill>
              </a:defRPr>
            </a:lvl1pPr>
          </a:lstStyle>
          <a:p>
            <a:pPr lvl="0"/>
            <a:r>
              <a:rPr lang="es-ES" dirty="0"/>
              <a:t>USO INTERNO RESTRINGIDO</a:t>
            </a:r>
          </a:p>
        </p:txBody>
      </p:sp>
    </p:spTree>
    <p:extLst>
      <p:ext uri="{BB962C8B-B14F-4D97-AF65-F5344CB8AC3E}">
        <p14:creationId xmlns:p14="http://schemas.microsoft.com/office/powerpoint/2010/main" val="3623316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2_Fondo_Blanco_Titular_Azul">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384432" y="2574617"/>
            <a:ext cx="9492761" cy="1325564"/>
          </a:xfrm>
          <a:prstGeom prst="rect">
            <a:avLst/>
          </a:prstGeom>
        </p:spPr>
        <p:txBody>
          <a:bodyPr>
            <a:normAutofit/>
          </a:bodyPr>
          <a:lstStyle/>
          <a:p>
            <a:r>
              <a:t>Texto del título</a:t>
            </a:r>
          </a:p>
        </p:txBody>
      </p:sp>
      <p:sp>
        <p:nvSpPr>
          <p:cNvPr id="12" name="Nivel de texto 1…"/>
          <p:cNvSpPr txBox="1">
            <a:spLocks noGrp="1"/>
          </p:cNvSpPr>
          <p:nvPr>
            <p:ph type="body" sz="quarter" idx="1"/>
          </p:nvPr>
        </p:nvSpPr>
        <p:spPr>
          <a:xfrm>
            <a:off x="402700" y="4197813"/>
            <a:ext cx="9474494" cy="10874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pic>
        <p:nvPicPr>
          <p:cNvPr id="13" name="Gráfico 8" descr="Gráfico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274" y="416193"/>
            <a:ext cx="1995195" cy="568123"/>
          </a:xfrm>
          <a:prstGeom prst="rect">
            <a:avLst/>
          </a:prstGeom>
          <a:ln w="12700">
            <a:miter lim="400000"/>
          </a:ln>
        </p:spPr>
      </p:pic>
      <p:sp>
        <p:nvSpPr>
          <p:cNvPr id="14" name="Marcador de texto 7"/>
          <p:cNvSpPr>
            <a:spLocks noGrp="1"/>
          </p:cNvSpPr>
          <p:nvPr>
            <p:ph type="body" sz="quarter" idx="21" hasCustomPrompt="1"/>
          </p:nvPr>
        </p:nvSpPr>
        <p:spPr>
          <a:xfrm>
            <a:off x="402699" y="5949950"/>
            <a:ext cx="9492762" cy="361461"/>
          </a:xfrm>
          <a:prstGeom prst="rect">
            <a:avLst/>
          </a:prstGeom>
        </p:spPr>
        <p:txBody>
          <a:bodyPr anchor="b"/>
          <a:lstStyle>
            <a:lvl1pPr>
              <a:defRPr sz="1400">
                <a:solidFill>
                  <a:schemeClr val="accent1"/>
                </a:solidFill>
              </a:defRPr>
            </a:lvl1pPr>
          </a:lstStyle>
          <a:p>
            <a:r>
              <a:t>dd/mm/aa – Nombre de unidad</a:t>
            </a:r>
          </a:p>
        </p:txBody>
      </p:sp>
      <p:sp>
        <p:nvSpPr>
          <p:cNvPr id="1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39067896"/>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exto">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7473" y="609644"/>
            <a:ext cx="11268590"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3359" y="1745320"/>
            <a:ext cx="3704934"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3358" y="2461480"/>
            <a:ext cx="3704934"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p>
          <a:p>
            <a:pPr lvl="0"/>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6761" y="366676"/>
            <a:ext cx="11268591" cy="198438"/>
          </a:xfrm>
        </p:spPr>
        <p:txBody>
          <a:bodyPr>
            <a:noAutofit/>
          </a:bodyPr>
          <a:lstStyle>
            <a:lvl1pPr marL="0" indent="0">
              <a:buNone/>
              <a:defRPr sz="1300" b="1" cap="all" baseline="0"/>
            </a:lvl1pPr>
          </a:lstStyle>
          <a:p>
            <a:pPr lvl="0"/>
            <a:r>
              <a:rPr lang="es-ES"/>
              <a:t>INSERT SUBHEADING</a:t>
            </a:r>
          </a:p>
        </p:txBody>
      </p:sp>
      <p:pic>
        <p:nvPicPr>
          <p:cNvPr id="10" name="Gráfico 9">
            <a:extLst>
              <a:ext uri="{FF2B5EF4-FFF2-40B4-BE49-F238E27FC236}">
                <a16:creationId xmlns:a16="http://schemas.microsoft.com/office/drawing/2014/main" id="{967F06FF-74A9-2E4A-9F48-78DDA1A238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2739900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exto">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7472" y="609644"/>
            <a:ext cx="11259303"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3359" y="1745320"/>
            <a:ext cx="11262704"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3358" y="2461480"/>
            <a:ext cx="11262706" cy="1273612"/>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6760" y="366676"/>
            <a:ext cx="11259303" cy="198438"/>
          </a:xfrm>
        </p:spPr>
        <p:txBody>
          <a:bodyPr>
            <a:noAutofit/>
          </a:bodyPr>
          <a:lstStyle>
            <a:lvl1pPr marL="0" indent="0">
              <a:buNone/>
              <a:defRPr sz="1300" b="1" cap="all" baseline="0">
                <a:latin typeface="+mn-lt"/>
              </a:defRPr>
            </a:lvl1pPr>
          </a:lstStyle>
          <a:p>
            <a:pPr lvl="0"/>
            <a:r>
              <a:rPr lang="es-ES"/>
              <a:t>INSERT SUBHEADING</a:t>
            </a:r>
          </a:p>
        </p:txBody>
      </p:sp>
      <p:pic>
        <p:nvPicPr>
          <p:cNvPr id="11" name="Gráfico 10">
            <a:extLst>
              <a:ext uri="{FF2B5EF4-FFF2-40B4-BE49-F238E27FC236}">
                <a16:creationId xmlns:a16="http://schemas.microsoft.com/office/drawing/2014/main" id="{219B682D-98C8-6142-85E9-8149CBD19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3207967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o_Columnas">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9654" y="609644"/>
            <a:ext cx="11257119"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5541" y="1740662"/>
            <a:ext cx="5320097" cy="1391925"/>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 </a:t>
            </a:r>
            <a:r>
              <a:rPr lang="es-ES" err="1"/>
              <a:t>Nulla</a:t>
            </a:r>
            <a:r>
              <a:rPr lang="es-ES"/>
              <a:t> </a:t>
            </a:r>
            <a:r>
              <a:rPr lang="es-ES" err="1"/>
              <a:t>lacus</a:t>
            </a:r>
            <a:r>
              <a:rPr lang="es-ES"/>
              <a:t> </a:t>
            </a:r>
            <a:r>
              <a:rPr lang="es-ES" err="1"/>
              <a:t>dui</a:t>
            </a:r>
            <a:r>
              <a:rPr lang="es-ES"/>
              <a:t>, </a:t>
            </a:r>
            <a:r>
              <a:rPr lang="es-ES" err="1"/>
              <a:t>gravida</a:t>
            </a:r>
            <a:r>
              <a:rPr lang="es-ES"/>
              <a:t> </a:t>
            </a:r>
            <a:r>
              <a:rPr lang="es-ES" err="1"/>
              <a:t>ac</a:t>
            </a:r>
            <a:r>
              <a:rPr lang="es-ES"/>
              <a:t> ornare </a:t>
            </a:r>
            <a:r>
              <a:rPr lang="es-ES" err="1"/>
              <a:t>ac</a:t>
            </a:r>
            <a:r>
              <a:rPr lang="es-ES"/>
              <a:t>.</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8943" y="366676"/>
            <a:ext cx="11257120" cy="198438"/>
          </a:xfrm>
        </p:spPr>
        <p:txBody>
          <a:bodyPr>
            <a:noAutofit/>
          </a:bodyPr>
          <a:lstStyle>
            <a:lvl1pPr marL="0" indent="0">
              <a:buNone/>
              <a:defRPr sz="1300" b="1" cap="all" baseline="0"/>
            </a:lvl1pPr>
          </a:lstStyle>
          <a:p>
            <a:pPr lvl="0"/>
            <a:r>
              <a:rPr lang="es-ES"/>
              <a:t>INSERT SUBHEADING</a:t>
            </a:r>
          </a:p>
        </p:txBody>
      </p:sp>
      <p:sp>
        <p:nvSpPr>
          <p:cNvPr id="12" name="Marcador de texto 12">
            <a:extLst>
              <a:ext uri="{FF2B5EF4-FFF2-40B4-BE49-F238E27FC236}">
                <a16:creationId xmlns:a16="http://schemas.microsoft.com/office/drawing/2014/main" id="{BD8A9A29-247E-EA46-8CD4-1758841A8D95}"/>
              </a:ext>
            </a:extLst>
          </p:cNvPr>
          <p:cNvSpPr>
            <a:spLocks noGrp="1"/>
          </p:cNvSpPr>
          <p:nvPr>
            <p:ph type="body" sz="quarter" idx="17" hasCustomPrompt="1"/>
          </p:nvPr>
        </p:nvSpPr>
        <p:spPr>
          <a:xfrm>
            <a:off x="415541" y="3176718"/>
            <a:ext cx="5320097" cy="36382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13" name="Marcador de texto 14">
            <a:extLst>
              <a:ext uri="{FF2B5EF4-FFF2-40B4-BE49-F238E27FC236}">
                <a16:creationId xmlns:a16="http://schemas.microsoft.com/office/drawing/2014/main" id="{5271E3B7-3FD3-8440-9710-E3439F3EE80C}"/>
              </a:ext>
            </a:extLst>
          </p:cNvPr>
          <p:cNvSpPr>
            <a:spLocks noGrp="1"/>
          </p:cNvSpPr>
          <p:nvPr>
            <p:ph type="body" sz="quarter" idx="18" hasCustomPrompt="1"/>
          </p:nvPr>
        </p:nvSpPr>
        <p:spPr>
          <a:xfrm>
            <a:off x="415541" y="3540538"/>
            <a:ext cx="5320098"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21" name="Marcador de texto 14">
            <a:extLst>
              <a:ext uri="{FF2B5EF4-FFF2-40B4-BE49-F238E27FC236}">
                <a16:creationId xmlns:a16="http://schemas.microsoft.com/office/drawing/2014/main" id="{01CE7070-5CE0-8D45-A606-20C768D30ADA}"/>
              </a:ext>
            </a:extLst>
          </p:cNvPr>
          <p:cNvSpPr>
            <a:spLocks noGrp="1"/>
          </p:cNvSpPr>
          <p:nvPr>
            <p:ph type="body" sz="quarter" idx="19" hasCustomPrompt="1"/>
          </p:nvPr>
        </p:nvSpPr>
        <p:spPr>
          <a:xfrm>
            <a:off x="6350977" y="1740662"/>
            <a:ext cx="5320097" cy="1391925"/>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 </a:t>
            </a:r>
            <a:r>
              <a:rPr lang="es-ES" err="1"/>
              <a:t>Nulla</a:t>
            </a:r>
            <a:r>
              <a:rPr lang="es-ES"/>
              <a:t> </a:t>
            </a:r>
            <a:r>
              <a:rPr lang="es-ES" err="1"/>
              <a:t>lacus</a:t>
            </a:r>
            <a:r>
              <a:rPr lang="es-ES"/>
              <a:t> </a:t>
            </a:r>
            <a:r>
              <a:rPr lang="es-ES" err="1"/>
              <a:t>dui</a:t>
            </a:r>
            <a:r>
              <a:rPr lang="es-ES"/>
              <a:t>, </a:t>
            </a:r>
            <a:r>
              <a:rPr lang="es-ES" err="1"/>
              <a:t>gravida</a:t>
            </a:r>
            <a:r>
              <a:rPr lang="es-ES"/>
              <a:t> </a:t>
            </a:r>
            <a:r>
              <a:rPr lang="es-ES" err="1"/>
              <a:t>ac</a:t>
            </a:r>
            <a:r>
              <a:rPr lang="es-ES"/>
              <a:t> ornare </a:t>
            </a:r>
            <a:r>
              <a:rPr lang="es-ES" err="1"/>
              <a:t>ac</a:t>
            </a:r>
            <a:r>
              <a:rPr lang="es-ES"/>
              <a:t>.</a:t>
            </a:r>
          </a:p>
        </p:txBody>
      </p:sp>
      <p:sp>
        <p:nvSpPr>
          <p:cNvPr id="22" name="Marcador de texto 12">
            <a:extLst>
              <a:ext uri="{FF2B5EF4-FFF2-40B4-BE49-F238E27FC236}">
                <a16:creationId xmlns:a16="http://schemas.microsoft.com/office/drawing/2014/main" id="{404E435A-E585-1841-9763-026093A59329}"/>
              </a:ext>
            </a:extLst>
          </p:cNvPr>
          <p:cNvSpPr>
            <a:spLocks noGrp="1"/>
          </p:cNvSpPr>
          <p:nvPr>
            <p:ph type="body" sz="quarter" idx="20" hasCustomPrompt="1"/>
          </p:nvPr>
        </p:nvSpPr>
        <p:spPr>
          <a:xfrm>
            <a:off x="6350977" y="3176718"/>
            <a:ext cx="5320097" cy="36382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23" name="Marcador de texto 14">
            <a:extLst>
              <a:ext uri="{FF2B5EF4-FFF2-40B4-BE49-F238E27FC236}">
                <a16:creationId xmlns:a16="http://schemas.microsoft.com/office/drawing/2014/main" id="{5AB8C3F2-42FD-F745-A334-79067A11A48E}"/>
              </a:ext>
            </a:extLst>
          </p:cNvPr>
          <p:cNvSpPr>
            <a:spLocks noGrp="1"/>
          </p:cNvSpPr>
          <p:nvPr>
            <p:ph type="body" sz="quarter" idx="21" hasCustomPrompt="1"/>
          </p:nvPr>
        </p:nvSpPr>
        <p:spPr>
          <a:xfrm>
            <a:off x="6350977" y="3540538"/>
            <a:ext cx="5320098"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pic>
        <p:nvPicPr>
          <p:cNvPr id="25" name="Gráfico 24">
            <a:extLst>
              <a:ext uri="{FF2B5EF4-FFF2-40B4-BE49-F238E27FC236}">
                <a16:creationId xmlns:a16="http://schemas.microsoft.com/office/drawing/2014/main" id="{13C623E7-0B4E-7B4B-9050-79C0DA76EC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4073012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exto_Enfasis_Fondo_Blanco">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390540" y="1479572"/>
            <a:ext cx="10923594" cy="1589066"/>
          </a:xfrm>
        </p:spPr>
        <p:txBody>
          <a:bodyPr/>
          <a:lstStyle>
            <a:lvl1pPr>
              <a:defRPr sz="5000"/>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p>
        </p:txBody>
      </p:sp>
      <p:sp>
        <p:nvSpPr>
          <p:cNvPr id="5" name="Marcador de texto 4">
            <a:extLst>
              <a:ext uri="{FF2B5EF4-FFF2-40B4-BE49-F238E27FC236}">
                <a16:creationId xmlns:a16="http://schemas.microsoft.com/office/drawing/2014/main" id="{4D7272F2-7A68-2949-92E4-20E4609AD595}"/>
              </a:ext>
            </a:extLst>
          </p:cNvPr>
          <p:cNvSpPr>
            <a:spLocks noGrp="1"/>
          </p:cNvSpPr>
          <p:nvPr>
            <p:ph type="body" sz="quarter" idx="11" hasCustomPrompt="1"/>
          </p:nvPr>
        </p:nvSpPr>
        <p:spPr>
          <a:xfrm>
            <a:off x="395599" y="3141663"/>
            <a:ext cx="10923594" cy="2087562"/>
          </a:xfrm>
        </p:spPr>
        <p:txBody>
          <a:bodyPr>
            <a:noAutofit/>
          </a:bodyPr>
          <a:lstStyle>
            <a:lvl1pPr>
              <a:defRPr sz="5000" b="1">
                <a:solidFill>
                  <a:schemeClr val="tx1">
                    <a:lumMod val="60000"/>
                    <a:lumOff val="40000"/>
                  </a:schemeClr>
                </a:solidFill>
              </a:defRPr>
            </a:lvl1pPr>
            <a:lvl2pPr>
              <a:defRPr sz="5000" b="1"/>
            </a:lvl2pPr>
            <a:lvl3pPr>
              <a:defRPr sz="5000" b="1"/>
            </a:lvl3pPr>
            <a:lvl4pPr>
              <a:defRPr sz="5000" b="1"/>
            </a:lvl4pPr>
            <a:lvl5pPr>
              <a:defRPr sz="5000" b="1"/>
            </a:lvl5pPr>
          </a:lstStyle>
          <a:p>
            <a:pPr lvl="0"/>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p>
        </p:txBody>
      </p:sp>
      <p:pic>
        <p:nvPicPr>
          <p:cNvPr id="8" name="Gráfico 7">
            <a:extLst>
              <a:ext uri="{FF2B5EF4-FFF2-40B4-BE49-F238E27FC236}">
                <a16:creationId xmlns:a16="http://schemas.microsoft.com/office/drawing/2014/main" id="{059A1EC2-E296-1C49-B7C5-AFC158D0F2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2955577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exto_Enfasis_Fondo_Azul">
    <p:bg>
      <p:bgPr>
        <a:solidFill>
          <a:schemeClr val="tx2"/>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lvl1pPr>
              <a:defRPr>
                <a:solidFill>
                  <a:schemeClr val="bg2"/>
                </a:solidFill>
              </a:defRPr>
            </a:lvl1p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390539" y="1479572"/>
            <a:ext cx="10923594" cy="1589066"/>
          </a:xfrm>
        </p:spPr>
        <p:txBody>
          <a:bodyPr/>
          <a:lstStyle>
            <a:lvl1pPr>
              <a:defRPr sz="5000">
                <a:solidFill>
                  <a:schemeClr val="bg1"/>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p>
        </p:txBody>
      </p:sp>
      <p:sp>
        <p:nvSpPr>
          <p:cNvPr id="5" name="Marcador de texto 4">
            <a:extLst>
              <a:ext uri="{FF2B5EF4-FFF2-40B4-BE49-F238E27FC236}">
                <a16:creationId xmlns:a16="http://schemas.microsoft.com/office/drawing/2014/main" id="{4D7272F2-7A68-2949-92E4-20E4609AD595}"/>
              </a:ext>
            </a:extLst>
          </p:cNvPr>
          <p:cNvSpPr>
            <a:spLocks noGrp="1"/>
          </p:cNvSpPr>
          <p:nvPr>
            <p:ph type="body" sz="quarter" idx="11" hasCustomPrompt="1"/>
          </p:nvPr>
        </p:nvSpPr>
        <p:spPr>
          <a:xfrm>
            <a:off x="395599" y="3141663"/>
            <a:ext cx="10923594" cy="2087562"/>
          </a:xfrm>
        </p:spPr>
        <p:txBody>
          <a:bodyPr>
            <a:noAutofit/>
          </a:bodyPr>
          <a:lstStyle>
            <a:lvl1pPr>
              <a:defRPr sz="5000" b="1">
                <a:solidFill>
                  <a:schemeClr val="accent1">
                    <a:lumMod val="40000"/>
                    <a:lumOff val="60000"/>
                  </a:schemeClr>
                </a:solidFill>
              </a:defRPr>
            </a:lvl1pPr>
            <a:lvl2pPr>
              <a:defRPr sz="5000" b="1"/>
            </a:lvl2pPr>
            <a:lvl3pPr>
              <a:defRPr sz="5000" b="1"/>
            </a:lvl3pPr>
            <a:lvl4pPr>
              <a:defRPr sz="5000" b="1"/>
            </a:lvl4pPr>
            <a:lvl5pPr>
              <a:defRPr sz="5000" b="1"/>
            </a:lvl5pPr>
          </a:lstStyle>
          <a:p>
            <a:pPr lvl="0"/>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p>
        </p:txBody>
      </p:sp>
      <p:pic>
        <p:nvPicPr>
          <p:cNvPr id="8" name="Gráfico 7">
            <a:extLst>
              <a:ext uri="{FF2B5EF4-FFF2-40B4-BE49-F238E27FC236}">
                <a16:creationId xmlns:a16="http://schemas.microsoft.com/office/drawing/2014/main" id="{4CD7EA10-D8A9-F847-AA68-9AEC57ED86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947282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xt_Imagen_Redond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15092" y="609644"/>
            <a:ext cx="5320545"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20978" y="1745320"/>
            <a:ext cx="4595521"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20978" y="2461480"/>
            <a:ext cx="4595520" cy="2717800"/>
          </a:xfrm>
        </p:spPr>
        <p:txBody>
          <a:bodyPr wrap="square">
            <a:noAutofit/>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24381" y="366676"/>
            <a:ext cx="5311257" cy="198438"/>
          </a:xfrm>
        </p:spPr>
        <p:txBody>
          <a:bodyPr>
            <a:noAutofit/>
          </a:bodyPr>
          <a:lstStyle>
            <a:lvl1pPr marL="0" indent="0">
              <a:buNone/>
              <a:defRPr sz="1300" b="1" cap="all" baseline="0"/>
            </a:lvl1pPr>
          </a:lstStyle>
          <a:p>
            <a:pPr lvl="0"/>
            <a:r>
              <a:rPr lang="es-ES"/>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5380500" y="556106"/>
            <a:ext cx="5758963" cy="5777127"/>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pic>
        <p:nvPicPr>
          <p:cNvPr id="12" name="Gráfico 11">
            <a:extLst>
              <a:ext uri="{FF2B5EF4-FFF2-40B4-BE49-F238E27FC236}">
                <a16:creationId xmlns:a16="http://schemas.microsoft.com/office/drawing/2014/main" id="{2978F95F-1C5B-0142-A1FD-DA63FB4F46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424799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Interi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3DFCA-C394-CD48-A34B-7A3A8B8F524F}"/>
              </a:ext>
            </a:extLst>
          </p:cNvPr>
          <p:cNvSpPr>
            <a:spLocks noGrp="1"/>
          </p:cNvSpPr>
          <p:nvPr>
            <p:ph type="title" hasCustomPrompt="1"/>
          </p:nvPr>
        </p:nvSpPr>
        <p:spPr>
          <a:xfrm>
            <a:off x="417947" y="624929"/>
            <a:ext cx="11258113" cy="796466"/>
          </a:xfrm>
        </p:spPr>
        <p:txBody>
          <a:bodyPr/>
          <a:lstStyle/>
          <a:p>
            <a:r>
              <a:rPr lang="es-ES" dirty="0" err="1"/>
              <a:t>Insert</a:t>
            </a:r>
            <a:r>
              <a:rPr lang="es-ES" dirty="0"/>
              <a:t> </a:t>
            </a:r>
            <a:r>
              <a:rPr lang="es-ES" dirty="0" err="1"/>
              <a:t>Title</a:t>
            </a:r>
            <a:r>
              <a:rPr lang="es-ES" dirty="0"/>
              <a:t> </a:t>
            </a:r>
            <a:r>
              <a:rPr lang="es-ES" dirty="0" err="1"/>
              <a:t>Here</a:t>
            </a:r>
            <a:br>
              <a:rPr lang="es-ES" dirty="0"/>
            </a:br>
            <a:r>
              <a:rPr lang="es-ES" dirty="0"/>
              <a:t>Max 2 </a:t>
            </a:r>
            <a:r>
              <a:rPr lang="es-ES" dirty="0" err="1"/>
              <a:t>lines</a:t>
            </a:r>
            <a:endParaRPr lang="es-ES" dirty="0"/>
          </a:p>
        </p:txBody>
      </p:sp>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dirty="0"/>
          </a:p>
        </p:txBody>
      </p:sp>
      <p:sp>
        <p:nvSpPr>
          <p:cNvPr id="4" name="Marcador de texto 18">
            <a:extLst>
              <a:ext uri="{FF2B5EF4-FFF2-40B4-BE49-F238E27FC236}">
                <a16:creationId xmlns:a16="http://schemas.microsoft.com/office/drawing/2014/main" id="{58C7B2E6-ED3A-4A47-9913-9BFCFA5E783F}"/>
              </a:ext>
            </a:extLst>
          </p:cNvPr>
          <p:cNvSpPr>
            <a:spLocks noGrp="1"/>
          </p:cNvSpPr>
          <p:nvPr>
            <p:ph type="body" sz="quarter" idx="14" hasCustomPrompt="1"/>
          </p:nvPr>
        </p:nvSpPr>
        <p:spPr>
          <a:xfrm>
            <a:off x="417947" y="366676"/>
            <a:ext cx="5678053" cy="198438"/>
          </a:xfrm>
        </p:spPr>
        <p:txBody>
          <a:bodyPr>
            <a:noAutofit/>
          </a:bodyPr>
          <a:lstStyle>
            <a:lvl1pPr marL="0" indent="0">
              <a:buNone/>
              <a:defRPr sz="1300" b="1" cap="all" baseline="0"/>
            </a:lvl1pPr>
          </a:lstStyle>
          <a:p>
            <a:pPr lvl="0"/>
            <a:r>
              <a:rPr lang="es-ES" dirty="0"/>
              <a:t>INSERT SUBHEADING</a:t>
            </a:r>
          </a:p>
        </p:txBody>
      </p:sp>
      <p:sp>
        <p:nvSpPr>
          <p:cNvPr id="7" name="Marcador de contenido 6">
            <a:extLst>
              <a:ext uri="{FF2B5EF4-FFF2-40B4-BE49-F238E27FC236}">
                <a16:creationId xmlns:a16="http://schemas.microsoft.com/office/drawing/2014/main" id="{7B4CD203-08A3-8A41-91A8-F5F35405D2F9}"/>
              </a:ext>
            </a:extLst>
          </p:cNvPr>
          <p:cNvSpPr>
            <a:spLocks noGrp="1"/>
          </p:cNvSpPr>
          <p:nvPr>
            <p:ph sz="quarter" idx="15" hasCustomPrompt="1"/>
          </p:nvPr>
        </p:nvSpPr>
        <p:spPr>
          <a:xfrm>
            <a:off x="515938" y="2349500"/>
            <a:ext cx="11160125" cy="3959224"/>
          </a:xfrm>
        </p:spPr>
        <p:txBody>
          <a:bodyPr/>
          <a:lstStyle/>
          <a:p>
            <a:pPr lvl="0"/>
            <a:r>
              <a:rPr lang="es-ES" dirty="0"/>
              <a:t>Objeto</a:t>
            </a:r>
          </a:p>
        </p:txBody>
      </p:sp>
      <p:sp>
        <p:nvSpPr>
          <p:cNvPr id="9" name="Marcador de texto 12">
            <a:extLst>
              <a:ext uri="{FF2B5EF4-FFF2-40B4-BE49-F238E27FC236}">
                <a16:creationId xmlns:a16="http://schemas.microsoft.com/office/drawing/2014/main" id="{4BFE052F-B52A-2D49-949B-64349E2F00C3}"/>
              </a:ext>
            </a:extLst>
          </p:cNvPr>
          <p:cNvSpPr>
            <a:spLocks noGrp="1"/>
          </p:cNvSpPr>
          <p:nvPr>
            <p:ph type="body" sz="quarter" idx="16" hasCustomPrompt="1"/>
          </p:nvPr>
        </p:nvSpPr>
        <p:spPr>
          <a:xfrm>
            <a:off x="413358" y="1745320"/>
            <a:ext cx="11258113" cy="603600"/>
          </a:xfrm>
        </p:spPr>
        <p:txBody>
          <a:bodyPr/>
          <a:lstStyle>
            <a:lvl1pPr marL="0" indent="0">
              <a:buNone/>
              <a:defRPr b="1">
                <a:solidFill>
                  <a:schemeClr val="tx1"/>
                </a:solidFill>
              </a:defRPr>
            </a:lvl1pPr>
          </a:lstStyle>
          <a:p>
            <a:pPr lvl="0"/>
            <a:r>
              <a:rPr lang="es-ES" dirty="0" err="1"/>
              <a:t>Body</a:t>
            </a:r>
            <a:r>
              <a:rPr lang="es-ES" dirty="0"/>
              <a:t> </a:t>
            </a:r>
            <a:r>
              <a:rPr lang="es-ES" dirty="0" err="1"/>
              <a:t>subhead</a:t>
            </a:r>
            <a:r>
              <a:rPr lang="es-ES" dirty="0"/>
              <a:t> (</a:t>
            </a:r>
            <a:r>
              <a:rPr lang="es-ES" dirty="0" err="1"/>
              <a:t>second</a:t>
            </a:r>
            <a:r>
              <a:rPr lang="es-ES" dirty="0"/>
              <a:t> </a:t>
            </a:r>
            <a:r>
              <a:rPr lang="es-ES" dirty="0" err="1"/>
              <a:t>level</a:t>
            </a:r>
            <a:r>
              <a:rPr lang="es-ES" dirty="0"/>
              <a:t> </a:t>
            </a:r>
            <a:r>
              <a:rPr lang="es-ES" dirty="0" err="1"/>
              <a:t>text</a:t>
            </a:r>
            <a:r>
              <a:rPr lang="es-ES" dirty="0"/>
              <a:t>)</a:t>
            </a:r>
          </a:p>
        </p:txBody>
      </p:sp>
      <p:pic>
        <p:nvPicPr>
          <p:cNvPr id="6" name="Gráfico 5">
            <a:extLst>
              <a:ext uri="{FF2B5EF4-FFF2-40B4-BE49-F238E27FC236}">
                <a16:creationId xmlns:a16="http://schemas.microsoft.com/office/drawing/2014/main" id="{0A9DC4F6-86FD-B842-51A1-D7519D1AC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478909"/>
            <a:ext cx="1008062" cy="202103"/>
          </a:xfrm>
          <a:prstGeom prst="rect">
            <a:avLst/>
          </a:prstGeom>
        </p:spPr>
      </p:pic>
    </p:spTree>
    <p:extLst>
      <p:ext uri="{BB962C8B-B14F-4D97-AF65-F5344CB8AC3E}">
        <p14:creationId xmlns:p14="http://schemas.microsoft.com/office/powerpoint/2010/main" val="8196481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xt_Imagen_Redonda">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70B12B-8EC8-A743-A48B-40F9957BD415}"/>
              </a:ext>
            </a:extLst>
          </p:cNvPr>
          <p:cNvSpPr/>
          <p:nvPr userDrawn="1"/>
        </p:nvSpPr>
        <p:spPr>
          <a:xfrm>
            <a:off x="5375275" y="549275"/>
            <a:ext cx="5764188" cy="57641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15092" y="609644"/>
            <a:ext cx="5320545"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20978" y="1745320"/>
            <a:ext cx="4595521"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20978" y="2461480"/>
            <a:ext cx="4595520" cy="2717800"/>
          </a:xfrm>
        </p:spPr>
        <p:txBody>
          <a:bodyPr wrap="square">
            <a:noAutofit/>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24381" y="366676"/>
            <a:ext cx="5311257" cy="198438"/>
          </a:xfrm>
        </p:spPr>
        <p:txBody>
          <a:bodyPr>
            <a:noAutofit/>
          </a:bodyPr>
          <a:lstStyle>
            <a:lvl1pPr marL="0" indent="0">
              <a:buNone/>
              <a:defRPr sz="1300" b="1" cap="all" baseline="0"/>
            </a:lvl1pPr>
          </a:lstStyle>
          <a:p>
            <a:pPr lvl="0"/>
            <a:r>
              <a:rPr lang="es-ES"/>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5380500" y="556107"/>
            <a:ext cx="5746065" cy="5764188"/>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pic>
        <p:nvPicPr>
          <p:cNvPr id="12" name="Gráfico 11">
            <a:extLst>
              <a:ext uri="{FF2B5EF4-FFF2-40B4-BE49-F238E27FC236}">
                <a16:creationId xmlns:a16="http://schemas.microsoft.com/office/drawing/2014/main" id="{2978F95F-1C5B-0142-A1FD-DA63FB4F46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20143209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xt_Imagen_Redonda_Fondo_Azul">
    <p:bg>
      <p:bgPr>
        <a:solidFill>
          <a:schemeClr val="tx2"/>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lvl1pPr>
              <a:defRPr>
                <a:solidFill>
                  <a:schemeClr val="bg2"/>
                </a:solidFill>
              </a:defRPr>
            </a:lvl1p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15092" y="609644"/>
            <a:ext cx="5320545" cy="800944"/>
          </a:xfrm>
        </p:spPr>
        <p:txBody>
          <a:bodyPr/>
          <a:lstStyle>
            <a:lvl1pPr>
              <a:defRPr>
                <a:solidFill>
                  <a:schemeClr val="bg1"/>
                </a:solidFill>
              </a:defRPr>
            </a:lvl1p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20978" y="1745320"/>
            <a:ext cx="4595521" cy="603600"/>
          </a:xfrm>
        </p:spPr>
        <p:txBody>
          <a:bodyPr/>
          <a:lstStyle>
            <a:lvl1pPr marL="0" indent="0">
              <a:buNone/>
              <a:defRPr b="1">
                <a:solidFill>
                  <a:schemeClr val="bg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20977" y="2461480"/>
            <a:ext cx="4595521" cy="2717800"/>
          </a:xfrm>
        </p:spPr>
        <p:txBody>
          <a:bodyPr/>
          <a:lstStyle>
            <a:lvl1pPr marL="0" indent="0">
              <a:buNone/>
              <a:defRPr>
                <a:solidFill>
                  <a:schemeClr val="bg1"/>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24381" y="366676"/>
            <a:ext cx="5311256" cy="198438"/>
          </a:xfrm>
        </p:spPr>
        <p:txBody>
          <a:bodyPr>
            <a:noAutofit/>
          </a:bodyPr>
          <a:lstStyle>
            <a:lvl1pPr marL="0" indent="0">
              <a:buNone/>
              <a:defRPr sz="1300" b="1" cap="all" baseline="0">
                <a:solidFill>
                  <a:schemeClr val="bg1"/>
                </a:solidFill>
              </a:defRPr>
            </a:lvl1pPr>
          </a:lstStyle>
          <a:p>
            <a:pPr lvl="0"/>
            <a:r>
              <a:rPr lang="es-ES"/>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5380500" y="556106"/>
            <a:ext cx="5758963" cy="5777127"/>
          </a:xfrm>
          <a:prstGeom prst="ellipse">
            <a:avLst/>
          </a:prstGeom>
          <a:solidFill>
            <a:schemeClr val="accent1">
              <a:lumMod val="20000"/>
              <a:lumOff val="8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s-ES"/>
              <a:t>Inserte </a:t>
            </a:r>
            <a:r>
              <a:rPr lang="es-ES" err="1"/>
              <a:t>imágen</a:t>
            </a:r>
            <a:endParaRPr lang="es-ES"/>
          </a:p>
        </p:txBody>
      </p:sp>
      <p:pic>
        <p:nvPicPr>
          <p:cNvPr id="12" name="Gráfico 11">
            <a:extLst>
              <a:ext uri="{FF2B5EF4-FFF2-40B4-BE49-F238E27FC236}">
                <a16:creationId xmlns:a16="http://schemas.microsoft.com/office/drawing/2014/main" id="{D44B2B31-AADE-2D40-A3C9-1A8A61B148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2280940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Texto_Con_Imagen_Cuadrad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7473" y="609644"/>
            <a:ext cx="3704934"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3359" y="1745320"/>
            <a:ext cx="3704934"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3358" y="2461480"/>
            <a:ext cx="3704934"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6761" y="366676"/>
            <a:ext cx="3704934" cy="198438"/>
          </a:xfrm>
        </p:spPr>
        <p:txBody>
          <a:bodyPr>
            <a:noAutofit/>
          </a:bodyPr>
          <a:lstStyle>
            <a:lvl1pPr marL="0" indent="0">
              <a:buNone/>
              <a:defRPr sz="1300" b="1" cap="all" baseline="0"/>
            </a:lvl1pPr>
          </a:lstStyle>
          <a:p>
            <a:pPr lvl="0"/>
            <a:r>
              <a:rPr lang="es-ES"/>
              <a:t>INSERT SUBHEADING</a:t>
            </a:r>
          </a:p>
        </p:txBody>
      </p:sp>
      <p:sp>
        <p:nvSpPr>
          <p:cNvPr id="10" name="Marcador de posición de imagen 9">
            <a:extLst>
              <a:ext uri="{FF2B5EF4-FFF2-40B4-BE49-F238E27FC236}">
                <a16:creationId xmlns:a16="http://schemas.microsoft.com/office/drawing/2014/main" id="{D24A2D91-FE07-DD4B-8E90-1BD3F7A378A9}"/>
              </a:ext>
            </a:extLst>
          </p:cNvPr>
          <p:cNvSpPr>
            <a:spLocks noGrp="1"/>
          </p:cNvSpPr>
          <p:nvPr>
            <p:ph type="pic" sz="quarter" idx="15" hasCustomPrompt="1"/>
          </p:nvPr>
        </p:nvSpPr>
        <p:spPr>
          <a:xfrm>
            <a:off x="4295775" y="549275"/>
            <a:ext cx="7379970" cy="5759450"/>
          </a:xfrm>
          <a:solidFill>
            <a:schemeClr val="accent1">
              <a:lumMod val="20000"/>
              <a:lumOff val="80000"/>
            </a:schemeClr>
          </a:solidFill>
        </p:spPr>
        <p:txBody>
          <a:bodyPr anchor="ctr">
            <a:normAutofit/>
          </a:bodyPr>
          <a:lstStyle>
            <a:lvl1pPr algn="ctr">
              <a:defRPr sz="1600"/>
            </a:lvl1pPr>
          </a:lstStyle>
          <a:p>
            <a:r>
              <a:rPr lang="es-ES" err="1"/>
              <a:t>Imágen</a:t>
            </a:r>
            <a:endParaRPr lang="es-ES"/>
          </a:p>
        </p:txBody>
      </p:sp>
      <p:pic>
        <p:nvPicPr>
          <p:cNvPr id="14" name="Gráfico 13">
            <a:extLst>
              <a:ext uri="{FF2B5EF4-FFF2-40B4-BE49-F238E27FC236}">
                <a16:creationId xmlns:a16="http://schemas.microsoft.com/office/drawing/2014/main" id="{FF3BB164-BE43-B241-9BF7-49B8651FC6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3511241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Texto_Con_Imagenes_Cuadradas">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15092" y="609644"/>
            <a:ext cx="11251681"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24381" y="366676"/>
            <a:ext cx="11251682" cy="198438"/>
          </a:xfrm>
        </p:spPr>
        <p:txBody>
          <a:bodyPr>
            <a:noAutofit/>
          </a:bodyPr>
          <a:lstStyle>
            <a:lvl1pPr marL="0" indent="0">
              <a:buNone/>
              <a:defRPr sz="1300" b="1" cap="all" baseline="0"/>
            </a:lvl1pPr>
          </a:lstStyle>
          <a:p>
            <a:pPr lvl="0"/>
            <a:r>
              <a:rPr lang="es-ES"/>
              <a:t>INSERT SUBHEADING</a:t>
            </a:r>
          </a:p>
        </p:txBody>
      </p:sp>
      <p:sp>
        <p:nvSpPr>
          <p:cNvPr id="12" name="Marcador de posición de imagen 9">
            <a:extLst>
              <a:ext uri="{FF2B5EF4-FFF2-40B4-BE49-F238E27FC236}">
                <a16:creationId xmlns:a16="http://schemas.microsoft.com/office/drawing/2014/main" id="{AE166127-948E-434C-90AC-DEE04C3D91AF}"/>
              </a:ext>
            </a:extLst>
          </p:cNvPr>
          <p:cNvSpPr>
            <a:spLocks noGrp="1"/>
          </p:cNvSpPr>
          <p:nvPr>
            <p:ph type="pic" sz="quarter" idx="17" hasCustomPrompt="1"/>
          </p:nvPr>
        </p:nvSpPr>
        <p:spPr>
          <a:xfrm>
            <a:off x="515938" y="1628776"/>
            <a:ext cx="5508626" cy="4679949"/>
          </a:xfrm>
          <a:solidFill>
            <a:schemeClr val="accent1">
              <a:lumMod val="20000"/>
              <a:lumOff val="80000"/>
            </a:schemeClr>
          </a:solidFill>
        </p:spPr>
        <p:txBody>
          <a:bodyPr anchor="ctr">
            <a:normAutofit/>
          </a:bodyPr>
          <a:lstStyle>
            <a:lvl1pPr algn="ctr">
              <a:defRPr sz="1600"/>
            </a:lvl1pPr>
          </a:lstStyle>
          <a:p>
            <a:r>
              <a:rPr lang="es-ES"/>
              <a:t>Imagen </a:t>
            </a:r>
          </a:p>
        </p:txBody>
      </p:sp>
      <p:sp>
        <p:nvSpPr>
          <p:cNvPr id="19" name="Marcador de posición de imagen 9">
            <a:extLst>
              <a:ext uri="{FF2B5EF4-FFF2-40B4-BE49-F238E27FC236}">
                <a16:creationId xmlns:a16="http://schemas.microsoft.com/office/drawing/2014/main" id="{FD434FA2-08C3-B04D-956F-2D1EAED7F44B}"/>
              </a:ext>
            </a:extLst>
          </p:cNvPr>
          <p:cNvSpPr>
            <a:spLocks noGrp="1"/>
          </p:cNvSpPr>
          <p:nvPr>
            <p:ph type="pic" sz="quarter" idx="18" hasCustomPrompt="1"/>
          </p:nvPr>
        </p:nvSpPr>
        <p:spPr>
          <a:xfrm>
            <a:off x="6167438" y="1628775"/>
            <a:ext cx="5510442" cy="4679949"/>
          </a:xfrm>
          <a:solidFill>
            <a:schemeClr val="accent1">
              <a:lumMod val="20000"/>
              <a:lumOff val="80000"/>
            </a:schemeClr>
          </a:solidFill>
        </p:spPr>
        <p:txBody>
          <a:bodyPr anchor="ctr">
            <a:normAutofit/>
          </a:bodyPr>
          <a:lstStyle>
            <a:lvl1pPr algn="ctr">
              <a:defRPr sz="1600"/>
            </a:lvl1pPr>
          </a:lstStyle>
          <a:p>
            <a:r>
              <a:rPr lang="es-ES"/>
              <a:t>Imagen </a:t>
            </a:r>
          </a:p>
        </p:txBody>
      </p:sp>
      <p:pic>
        <p:nvPicPr>
          <p:cNvPr id="20" name="Gráfico 19">
            <a:extLst>
              <a:ext uri="{FF2B5EF4-FFF2-40B4-BE49-F238E27FC236}">
                <a16:creationId xmlns:a16="http://schemas.microsoft.com/office/drawing/2014/main" id="{138381B1-B5F7-6D41-8F03-FA5AF16419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27842213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A_Texto_Imagen">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3" y="609644"/>
            <a:ext cx="3887112"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4549" y="1745320"/>
            <a:ext cx="3881226"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4547" y="2461480"/>
            <a:ext cx="3881225"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08663" y="366676"/>
            <a:ext cx="3887112" cy="198438"/>
          </a:xfrm>
        </p:spPr>
        <p:txBody>
          <a:bodyPr>
            <a:noAutofit/>
          </a:bodyPr>
          <a:lstStyle>
            <a:lvl1pPr marL="0" indent="0">
              <a:buNone/>
              <a:defRPr sz="1300" b="1" cap="all" baseline="0"/>
            </a:lvl1pPr>
          </a:lstStyle>
          <a:p>
            <a:pPr lvl="0"/>
            <a:r>
              <a:rPr lang="es-ES"/>
              <a:t>INSERT SUBHEADING</a:t>
            </a:r>
          </a:p>
        </p:txBody>
      </p:sp>
      <p:sp>
        <p:nvSpPr>
          <p:cNvPr id="12" name="Marcador de posición de imagen 9">
            <a:extLst>
              <a:ext uri="{FF2B5EF4-FFF2-40B4-BE49-F238E27FC236}">
                <a16:creationId xmlns:a16="http://schemas.microsoft.com/office/drawing/2014/main" id="{AF014C1F-5DA6-BD48-8CB8-F7316AD404B1}"/>
              </a:ext>
            </a:extLst>
          </p:cNvPr>
          <p:cNvSpPr>
            <a:spLocks noGrp="1"/>
          </p:cNvSpPr>
          <p:nvPr>
            <p:ph type="pic" sz="quarter" idx="17" hasCustomPrompt="1"/>
          </p:nvPr>
        </p:nvSpPr>
        <p:spPr>
          <a:xfrm>
            <a:off x="4403724" y="549239"/>
            <a:ext cx="3600451" cy="5759450"/>
          </a:xfrm>
          <a:solidFill>
            <a:schemeClr val="accent1">
              <a:lumMod val="20000"/>
              <a:lumOff val="80000"/>
            </a:schemeClr>
          </a:solidFill>
        </p:spPr>
        <p:txBody>
          <a:bodyPr anchor="ctr">
            <a:normAutofit/>
          </a:bodyPr>
          <a:lstStyle>
            <a:lvl1pPr algn="ctr">
              <a:defRPr sz="1600"/>
            </a:lvl1pPr>
          </a:lstStyle>
          <a:p>
            <a:r>
              <a:rPr lang="es-ES" err="1"/>
              <a:t>Imágen</a:t>
            </a:r>
            <a:endParaRPr lang="es-ES"/>
          </a:p>
        </p:txBody>
      </p:sp>
      <p:sp>
        <p:nvSpPr>
          <p:cNvPr id="15" name="Marcador de posición de imagen 9">
            <a:extLst>
              <a:ext uri="{FF2B5EF4-FFF2-40B4-BE49-F238E27FC236}">
                <a16:creationId xmlns:a16="http://schemas.microsoft.com/office/drawing/2014/main" id="{4DF4394C-AC73-B248-B9C9-EE57E9E5441B}"/>
              </a:ext>
            </a:extLst>
          </p:cNvPr>
          <p:cNvSpPr>
            <a:spLocks noGrp="1"/>
          </p:cNvSpPr>
          <p:nvPr>
            <p:ph type="pic" sz="quarter" idx="18" hasCustomPrompt="1"/>
          </p:nvPr>
        </p:nvSpPr>
        <p:spPr>
          <a:xfrm>
            <a:off x="8075612" y="549239"/>
            <a:ext cx="3600451" cy="5759450"/>
          </a:xfrm>
          <a:solidFill>
            <a:schemeClr val="accent1">
              <a:lumMod val="20000"/>
              <a:lumOff val="80000"/>
            </a:schemeClr>
          </a:solidFill>
        </p:spPr>
        <p:txBody>
          <a:bodyPr anchor="ctr">
            <a:normAutofit/>
          </a:bodyPr>
          <a:lstStyle>
            <a:lvl1pPr algn="ctr">
              <a:defRPr sz="1600"/>
            </a:lvl1pPr>
          </a:lstStyle>
          <a:p>
            <a:r>
              <a:rPr lang="es-ES" err="1"/>
              <a:t>Imágen</a:t>
            </a:r>
            <a:endParaRPr lang="es-ES"/>
          </a:p>
        </p:txBody>
      </p:sp>
      <p:pic>
        <p:nvPicPr>
          <p:cNvPr id="16" name="Gráfico 15">
            <a:extLst>
              <a:ext uri="{FF2B5EF4-FFF2-40B4-BE49-F238E27FC236}">
                <a16:creationId xmlns:a16="http://schemas.microsoft.com/office/drawing/2014/main" id="{9BDDDDE0-961B-8947-BB2E-8F6F758606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3056027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A_Texto_Imagen">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5" y="609644"/>
            <a:ext cx="3704934"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4551" y="1745320"/>
            <a:ext cx="3704934"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4550" y="2461480"/>
            <a:ext cx="3704934"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3" y="366676"/>
            <a:ext cx="3704934" cy="198438"/>
          </a:xfrm>
        </p:spPr>
        <p:txBody>
          <a:bodyPr>
            <a:noAutofit/>
          </a:bodyPr>
          <a:lstStyle>
            <a:lvl1pPr marL="0" indent="0">
              <a:buNone/>
              <a:defRPr sz="1300" b="1" cap="all" baseline="0"/>
            </a:lvl1pPr>
          </a:lstStyle>
          <a:p>
            <a:pPr lvl="0"/>
            <a:r>
              <a:rPr lang="es-ES"/>
              <a:t>INSERT SUBHEADING</a:t>
            </a:r>
          </a:p>
        </p:txBody>
      </p:sp>
      <p:sp>
        <p:nvSpPr>
          <p:cNvPr id="12" name="Marcador de posición de imagen 9">
            <a:extLst>
              <a:ext uri="{FF2B5EF4-FFF2-40B4-BE49-F238E27FC236}">
                <a16:creationId xmlns:a16="http://schemas.microsoft.com/office/drawing/2014/main" id="{AF014C1F-5DA6-BD48-8CB8-F7316AD404B1}"/>
              </a:ext>
            </a:extLst>
          </p:cNvPr>
          <p:cNvSpPr>
            <a:spLocks noGrp="1"/>
          </p:cNvSpPr>
          <p:nvPr>
            <p:ph type="pic" sz="quarter" idx="17" hasCustomPrompt="1"/>
          </p:nvPr>
        </p:nvSpPr>
        <p:spPr>
          <a:xfrm>
            <a:off x="4210521" y="549275"/>
            <a:ext cx="3695700" cy="2845932"/>
          </a:xfrm>
          <a:solidFill>
            <a:schemeClr val="accent1">
              <a:lumMod val="20000"/>
              <a:lumOff val="80000"/>
            </a:schemeClr>
          </a:solidFill>
        </p:spPr>
        <p:txBody>
          <a:bodyPr anchor="ctr">
            <a:normAutofit/>
          </a:bodyPr>
          <a:lstStyle>
            <a:lvl1pPr algn="ctr">
              <a:defRPr sz="1600"/>
            </a:lvl1pPr>
          </a:lstStyle>
          <a:p>
            <a:r>
              <a:rPr lang="es-ES" err="1"/>
              <a:t>Imágen</a:t>
            </a:r>
            <a:endParaRPr lang="es-ES"/>
          </a:p>
        </p:txBody>
      </p:sp>
      <p:sp>
        <p:nvSpPr>
          <p:cNvPr id="10" name="Marcador de posición de imagen 9">
            <a:extLst>
              <a:ext uri="{FF2B5EF4-FFF2-40B4-BE49-F238E27FC236}">
                <a16:creationId xmlns:a16="http://schemas.microsoft.com/office/drawing/2014/main" id="{D02795F5-6C12-834F-B019-D7809BB331F0}"/>
              </a:ext>
            </a:extLst>
          </p:cNvPr>
          <p:cNvSpPr>
            <a:spLocks noGrp="1"/>
          </p:cNvSpPr>
          <p:nvPr>
            <p:ph type="pic" sz="quarter" idx="18" hasCustomPrompt="1"/>
          </p:nvPr>
        </p:nvSpPr>
        <p:spPr>
          <a:xfrm>
            <a:off x="7979439" y="549275"/>
            <a:ext cx="3695700" cy="2845932"/>
          </a:xfrm>
          <a:solidFill>
            <a:schemeClr val="accent1">
              <a:lumMod val="20000"/>
              <a:lumOff val="80000"/>
            </a:schemeClr>
          </a:solidFill>
        </p:spPr>
        <p:txBody>
          <a:bodyPr anchor="ctr">
            <a:normAutofit/>
          </a:bodyPr>
          <a:lstStyle>
            <a:lvl1pPr algn="ctr">
              <a:defRPr sz="1600"/>
            </a:lvl1pPr>
          </a:lstStyle>
          <a:p>
            <a:r>
              <a:rPr lang="es-ES" err="1"/>
              <a:t>Imágen</a:t>
            </a:r>
            <a:endParaRPr lang="es-ES"/>
          </a:p>
        </p:txBody>
      </p:sp>
      <p:sp>
        <p:nvSpPr>
          <p:cNvPr id="13" name="Marcador de posición de imagen 9">
            <a:extLst>
              <a:ext uri="{FF2B5EF4-FFF2-40B4-BE49-F238E27FC236}">
                <a16:creationId xmlns:a16="http://schemas.microsoft.com/office/drawing/2014/main" id="{2AC0C1AC-37D1-D940-8C55-C962846D9A33}"/>
              </a:ext>
            </a:extLst>
          </p:cNvPr>
          <p:cNvSpPr>
            <a:spLocks noGrp="1"/>
          </p:cNvSpPr>
          <p:nvPr>
            <p:ph type="pic" sz="quarter" idx="19" hasCustomPrompt="1"/>
          </p:nvPr>
        </p:nvSpPr>
        <p:spPr>
          <a:xfrm>
            <a:off x="4210521" y="3465741"/>
            <a:ext cx="3695700" cy="2845932"/>
          </a:xfrm>
          <a:solidFill>
            <a:schemeClr val="accent1">
              <a:lumMod val="20000"/>
              <a:lumOff val="80000"/>
            </a:schemeClr>
          </a:solidFill>
        </p:spPr>
        <p:txBody>
          <a:bodyPr anchor="ctr">
            <a:normAutofit/>
          </a:bodyPr>
          <a:lstStyle>
            <a:lvl1pPr algn="ctr">
              <a:defRPr sz="1600"/>
            </a:lvl1pPr>
          </a:lstStyle>
          <a:p>
            <a:r>
              <a:rPr lang="es-ES" err="1"/>
              <a:t>Imágen</a:t>
            </a:r>
            <a:endParaRPr lang="es-ES"/>
          </a:p>
        </p:txBody>
      </p:sp>
      <p:sp>
        <p:nvSpPr>
          <p:cNvPr id="14" name="Marcador de posición de imagen 9">
            <a:extLst>
              <a:ext uri="{FF2B5EF4-FFF2-40B4-BE49-F238E27FC236}">
                <a16:creationId xmlns:a16="http://schemas.microsoft.com/office/drawing/2014/main" id="{C6F7ED5A-3746-7945-9845-224AFBD2E4B6}"/>
              </a:ext>
            </a:extLst>
          </p:cNvPr>
          <p:cNvSpPr>
            <a:spLocks noGrp="1"/>
          </p:cNvSpPr>
          <p:nvPr>
            <p:ph type="pic" sz="quarter" idx="20" hasCustomPrompt="1"/>
          </p:nvPr>
        </p:nvSpPr>
        <p:spPr>
          <a:xfrm>
            <a:off x="7979439" y="3465741"/>
            <a:ext cx="3695700" cy="2845932"/>
          </a:xfrm>
          <a:solidFill>
            <a:schemeClr val="accent1">
              <a:lumMod val="20000"/>
              <a:lumOff val="80000"/>
            </a:schemeClr>
          </a:solidFill>
        </p:spPr>
        <p:txBody>
          <a:bodyPr anchor="ctr">
            <a:normAutofit/>
          </a:bodyPr>
          <a:lstStyle>
            <a:lvl1pPr algn="ctr">
              <a:defRPr sz="1600"/>
            </a:lvl1pPr>
          </a:lstStyle>
          <a:p>
            <a:r>
              <a:rPr lang="es-ES" err="1"/>
              <a:t>Imágen</a:t>
            </a:r>
            <a:endParaRPr lang="es-ES"/>
          </a:p>
        </p:txBody>
      </p:sp>
      <p:pic>
        <p:nvPicPr>
          <p:cNvPr id="17" name="Gráfico 16">
            <a:extLst>
              <a:ext uri="{FF2B5EF4-FFF2-40B4-BE49-F238E27FC236}">
                <a16:creationId xmlns:a16="http://schemas.microsoft.com/office/drawing/2014/main" id="{B00FAABF-2390-4848-A912-EC781DED91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2198977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12A_Texto_Device 1">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5" y="609644"/>
            <a:ext cx="3704934"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4551" y="1745320"/>
            <a:ext cx="3704934"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4550" y="2461480"/>
            <a:ext cx="3704934"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3" y="366676"/>
            <a:ext cx="3704934" cy="198438"/>
          </a:xfrm>
        </p:spPr>
        <p:txBody>
          <a:bodyPr>
            <a:noAutofit/>
          </a:bodyPr>
          <a:lstStyle>
            <a:lvl1pPr marL="0" indent="0">
              <a:buNone/>
              <a:defRPr sz="1300" b="1" cap="all" baseline="0"/>
            </a:lvl1pPr>
          </a:lstStyle>
          <a:p>
            <a:pPr lvl="0"/>
            <a:r>
              <a:rPr lang="es-ES"/>
              <a:t>INSERT SUBHEADING</a:t>
            </a:r>
          </a:p>
        </p:txBody>
      </p:sp>
      <p:pic>
        <p:nvPicPr>
          <p:cNvPr id="17" name="Gráfico 16">
            <a:extLst>
              <a:ext uri="{FF2B5EF4-FFF2-40B4-BE49-F238E27FC236}">
                <a16:creationId xmlns:a16="http://schemas.microsoft.com/office/drawing/2014/main" id="{B00FAABF-2390-4848-A912-EC781DED91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pic>
        <p:nvPicPr>
          <p:cNvPr id="15" name="Picture 14" descr="A picture containing monitor, screen, picture frame&#10;&#10;Description automatically generated">
            <a:extLst>
              <a:ext uri="{FF2B5EF4-FFF2-40B4-BE49-F238E27FC236}">
                <a16:creationId xmlns:a16="http://schemas.microsoft.com/office/drawing/2014/main" id="{28BA61DB-A6B8-C74F-9D5C-189FEE9B158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76500" y="695881"/>
            <a:ext cx="7766470" cy="6026448"/>
          </a:xfrm>
          <a:prstGeom prst="rect">
            <a:avLst/>
          </a:prstGeom>
        </p:spPr>
      </p:pic>
      <p:sp>
        <p:nvSpPr>
          <p:cNvPr id="20" name="Marcador de posición de imagen 9">
            <a:extLst>
              <a:ext uri="{FF2B5EF4-FFF2-40B4-BE49-F238E27FC236}">
                <a16:creationId xmlns:a16="http://schemas.microsoft.com/office/drawing/2014/main" id="{4C058738-506B-C647-A5B2-F19B8E0EAAE2}"/>
              </a:ext>
            </a:extLst>
          </p:cNvPr>
          <p:cNvSpPr>
            <a:spLocks noGrp="1"/>
          </p:cNvSpPr>
          <p:nvPr>
            <p:ph type="pic" sz="quarter" idx="17" hasCustomPrompt="1"/>
          </p:nvPr>
        </p:nvSpPr>
        <p:spPr>
          <a:xfrm>
            <a:off x="5661954" y="1267115"/>
            <a:ext cx="5753507" cy="4323769"/>
          </a:xfrm>
          <a:prstGeom prst="roundRect">
            <a:avLst>
              <a:gd name="adj" fmla="val 1486"/>
            </a:avLst>
          </a:prstGeom>
          <a:solidFill>
            <a:schemeClr val="accent1">
              <a:lumMod val="20000"/>
              <a:lumOff val="80000"/>
            </a:schemeClr>
          </a:solidFill>
        </p:spPr>
        <p:txBody>
          <a:bodyPr anchor="ctr">
            <a:normAutofit/>
          </a:bodyPr>
          <a:lstStyle>
            <a:lvl1pPr algn="ctr">
              <a:defRPr sz="1600"/>
            </a:lvl1pPr>
          </a:lstStyle>
          <a:p>
            <a:r>
              <a:rPr lang="es-ES" err="1"/>
              <a:t>Imágen</a:t>
            </a:r>
            <a:endParaRPr lang="es-ES"/>
          </a:p>
        </p:txBody>
      </p:sp>
    </p:spTree>
    <p:extLst>
      <p:ext uri="{BB962C8B-B14F-4D97-AF65-F5344CB8AC3E}">
        <p14:creationId xmlns:p14="http://schemas.microsoft.com/office/powerpoint/2010/main" val="501922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12A_Texto_Device 2">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5" y="609644"/>
            <a:ext cx="3704934"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4551" y="1745320"/>
            <a:ext cx="3704934"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4550" y="2461480"/>
            <a:ext cx="3704934"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3" y="366676"/>
            <a:ext cx="3704934" cy="198438"/>
          </a:xfrm>
        </p:spPr>
        <p:txBody>
          <a:bodyPr>
            <a:noAutofit/>
          </a:bodyPr>
          <a:lstStyle>
            <a:lvl1pPr marL="0" indent="0">
              <a:buNone/>
              <a:defRPr sz="1300" b="1" cap="all" baseline="0"/>
            </a:lvl1pPr>
          </a:lstStyle>
          <a:p>
            <a:pPr lvl="0"/>
            <a:r>
              <a:rPr lang="es-ES"/>
              <a:t>INSERT SUBHEADING</a:t>
            </a:r>
          </a:p>
        </p:txBody>
      </p:sp>
      <p:pic>
        <p:nvPicPr>
          <p:cNvPr id="17" name="Gráfico 16">
            <a:extLst>
              <a:ext uri="{FF2B5EF4-FFF2-40B4-BE49-F238E27FC236}">
                <a16:creationId xmlns:a16="http://schemas.microsoft.com/office/drawing/2014/main" id="{B00FAABF-2390-4848-A912-EC781DED91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pic>
        <p:nvPicPr>
          <p:cNvPr id="19" name="Picture 18" descr="Icon&#10;&#10;Description automatically generated">
            <a:extLst>
              <a:ext uri="{FF2B5EF4-FFF2-40B4-BE49-F238E27FC236}">
                <a16:creationId xmlns:a16="http://schemas.microsoft.com/office/drawing/2014/main" id="{6A2BDBEC-B0B1-4A47-8EBE-5B97A5D1103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04340" y="710802"/>
            <a:ext cx="4231104" cy="5436396"/>
          </a:xfrm>
          <a:prstGeom prst="rect">
            <a:avLst/>
          </a:prstGeom>
        </p:spPr>
      </p:pic>
      <p:sp>
        <p:nvSpPr>
          <p:cNvPr id="23" name="Marcador de posición de imagen 9">
            <a:extLst>
              <a:ext uri="{FF2B5EF4-FFF2-40B4-BE49-F238E27FC236}">
                <a16:creationId xmlns:a16="http://schemas.microsoft.com/office/drawing/2014/main" id="{FE00BE72-C7E8-2F4D-903C-1180A883E942}"/>
              </a:ext>
            </a:extLst>
          </p:cNvPr>
          <p:cNvSpPr>
            <a:spLocks noGrp="1"/>
          </p:cNvSpPr>
          <p:nvPr>
            <p:ph type="pic" sz="quarter" idx="17" hasCustomPrompt="1"/>
          </p:nvPr>
        </p:nvSpPr>
        <p:spPr>
          <a:xfrm>
            <a:off x="5199073" y="1410588"/>
            <a:ext cx="1970694" cy="4156835"/>
          </a:xfrm>
          <a:prstGeom prst="roundRect">
            <a:avLst>
              <a:gd name="adj" fmla="val 9619"/>
            </a:avLst>
          </a:prstGeom>
          <a:solidFill>
            <a:schemeClr val="accent1">
              <a:lumMod val="20000"/>
              <a:lumOff val="80000"/>
            </a:schemeClr>
          </a:solidFill>
          <a:effectLst>
            <a:softEdge rad="0"/>
          </a:effectLst>
        </p:spPr>
        <p:txBody>
          <a:bodyPr anchor="ctr">
            <a:normAutofit/>
          </a:bodyPr>
          <a:lstStyle>
            <a:lvl1pPr algn="ctr">
              <a:defRPr sz="1600"/>
            </a:lvl1pPr>
          </a:lstStyle>
          <a:p>
            <a:r>
              <a:rPr lang="es-ES" err="1"/>
              <a:t>Imágen</a:t>
            </a:r>
            <a:endParaRPr lang="es-ES"/>
          </a:p>
        </p:txBody>
      </p:sp>
      <p:sp>
        <p:nvSpPr>
          <p:cNvPr id="24" name="Marcador de posición de imagen 9">
            <a:extLst>
              <a:ext uri="{FF2B5EF4-FFF2-40B4-BE49-F238E27FC236}">
                <a16:creationId xmlns:a16="http://schemas.microsoft.com/office/drawing/2014/main" id="{7DDE2EF7-DFAD-C44E-8940-BD994BA44ACB}"/>
              </a:ext>
            </a:extLst>
          </p:cNvPr>
          <p:cNvSpPr>
            <a:spLocks noGrp="1"/>
          </p:cNvSpPr>
          <p:nvPr>
            <p:ph type="pic" sz="quarter" idx="22" hasCustomPrompt="1"/>
          </p:nvPr>
        </p:nvSpPr>
        <p:spPr>
          <a:xfrm>
            <a:off x="7483439" y="1410588"/>
            <a:ext cx="1970694" cy="4156835"/>
          </a:xfrm>
          <a:prstGeom prst="roundRect">
            <a:avLst>
              <a:gd name="adj" fmla="val 9619"/>
            </a:avLst>
          </a:prstGeom>
          <a:solidFill>
            <a:schemeClr val="accent1">
              <a:lumMod val="20000"/>
              <a:lumOff val="80000"/>
            </a:schemeClr>
          </a:solidFill>
          <a:effectLst>
            <a:softEdge rad="0"/>
          </a:effectLst>
        </p:spPr>
        <p:txBody>
          <a:bodyPr anchor="ctr">
            <a:normAutofit/>
          </a:bodyPr>
          <a:lstStyle>
            <a:lvl1pPr algn="ctr">
              <a:defRPr sz="1600"/>
            </a:lvl1pPr>
          </a:lstStyle>
          <a:p>
            <a:r>
              <a:rPr lang="es-ES" err="1"/>
              <a:t>Imágen</a:t>
            </a:r>
            <a:endParaRPr lang="es-ES"/>
          </a:p>
        </p:txBody>
      </p:sp>
      <p:sp>
        <p:nvSpPr>
          <p:cNvPr id="25" name="Marcador de posición de imagen 9">
            <a:extLst>
              <a:ext uri="{FF2B5EF4-FFF2-40B4-BE49-F238E27FC236}">
                <a16:creationId xmlns:a16="http://schemas.microsoft.com/office/drawing/2014/main" id="{BA834451-5C73-3148-824F-509C5CFF1950}"/>
              </a:ext>
            </a:extLst>
          </p:cNvPr>
          <p:cNvSpPr>
            <a:spLocks noGrp="1"/>
          </p:cNvSpPr>
          <p:nvPr>
            <p:ph type="pic" sz="quarter" idx="23" hasCustomPrompt="1"/>
          </p:nvPr>
        </p:nvSpPr>
        <p:spPr>
          <a:xfrm>
            <a:off x="9704471" y="1410588"/>
            <a:ext cx="1970694" cy="4156835"/>
          </a:xfrm>
          <a:prstGeom prst="roundRect">
            <a:avLst>
              <a:gd name="adj" fmla="val 9619"/>
            </a:avLst>
          </a:prstGeom>
          <a:solidFill>
            <a:schemeClr val="accent1">
              <a:lumMod val="20000"/>
              <a:lumOff val="80000"/>
            </a:schemeClr>
          </a:solidFill>
          <a:effectLst>
            <a:softEdge rad="0"/>
          </a:effectLst>
        </p:spPr>
        <p:txBody>
          <a:bodyPr anchor="ctr">
            <a:normAutofit/>
          </a:bodyPr>
          <a:lstStyle>
            <a:lvl1pPr algn="ctr">
              <a:defRPr sz="1600"/>
            </a:lvl1pPr>
          </a:lstStyle>
          <a:p>
            <a:r>
              <a:rPr lang="es-ES" err="1"/>
              <a:t>Imágen</a:t>
            </a:r>
            <a:endParaRPr lang="es-ES"/>
          </a:p>
        </p:txBody>
      </p:sp>
    </p:spTree>
    <p:extLst>
      <p:ext uri="{BB962C8B-B14F-4D97-AF65-F5344CB8AC3E}">
        <p14:creationId xmlns:p14="http://schemas.microsoft.com/office/powerpoint/2010/main" val="27998857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12A_Texto_Device 3">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5" y="609644"/>
            <a:ext cx="3704934"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4551" y="1745320"/>
            <a:ext cx="3704934"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4550" y="2461480"/>
            <a:ext cx="3704934"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br>
              <a:rPr lang="es-ES"/>
            </a:b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3" y="366676"/>
            <a:ext cx="3704934" cy="198438"/>
          </a:xfrm>
        </p:spPr>
        <p:txBody>
          <a:bodyPr>
            <a:noAutofit/>
          </a:bodyPr>
          <a:lstStyle>
            <a:lvl1pPr marL="0" indent="0">
              <a:buNone/>
              <a:defRPr sz="1300" b="1" cap="all" baseline="0"/>
            </a:lvl1pPr>
          </a:lstStyle>
          <a:p>
            <a:pPr lvl="0"/>
            <a:r>
              <a:rPr lang="es-ES"/>
              <a:t>INSERT SUBHEADING</a:t>
            </a:r>
          </a:p>
        </p:txBody>
      </p:sp>
      <p:pic>
        <p:nvPicPr>
          <p:cNvPr id="17" name="Gráfico 16">
            <a:extLst>
              <a:ext uri="{FF2B5EF4-FFF2-40B4-BE49-F238E27FC236}">
                <a16:creationId xmlns:a16="http://schemas.microsoft.com/office/drawing/2014/main" id="{B00FAABF-2390-4848-A912-EC781DED91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pic>
        <p:nvPicPr>
          <p:cNvPr id="15" name="Picture 14" descr="Icon&#10;&#10;Description automatically generated">
            <a:extLst>
              <a:ext uri="{FF2B5EF4-FFF2-40B4-BE49-F238E27FC236}">
                <a16:creationId xmlns:a16="http://schemas.microsoft.com/office/drawing/2014/main" id="{5FFCA136-7C31-A84A-968C-F247B5C818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80914" y="392431"/>
            <a:ext cx="6397000" cy="6465570"/>
          </a:xfrm>
          <a:prstGeom prst="rect">
            <a:avLst/>
          </a:prstGeom>
        </p:spPr>
      </p:pic>
      <p:sp>
        <p:nvSpPr>
          <p:cNvPr id="21" name="Marcador de posición de imagen 9">
            <a:extLst>
              <a:ext uri="{FF2B5EF4-FFF2-40B4-BE49-F238E27FC236}">
                <a16:creationId xmlns:a16="http://schemas.microsoft.com/office/drawing/2014/main" id="{92C288C0-063B-CB49-B646-425FDAED3A9E}"/>
              </a:ext>
            </a:extLst>
          </p:cNvPr>
          <p:cNvSpPr>
            <a:spLocks noGrp="1"/>
          </p:cNvSpPr>
          <p:nvPr>
            <p:ph type="pic" sz="quarter" idx="17" hasCustomPrompt="1"/>
          </p:nvPr>
        </p:nvSpPr>
        <p:spPr>
          <a:xfrm>
            <a:off x="6192456" y="2905246"/>
            <a:ext cx="3715473" cy="4041579"/>
          </a:xfrm>
          <a:prstGeom prst="roundRect">
            <a:avLst>
              <a:gd name="adj" fmla="val 12827"/>
            </a:avLst>
          </a:prstGeom>
          <a:solidFill>
            <a:schemeClr val="accent1">
              <a:lumMod val="20000"/>
              <a:lumOff val="80000"/>
            </a:schemeClr>
          </a:solidFill>
        </p:spPr>
        <p:txBody>
          <a:bodyPr anchor="ctr">
            <a:normAutofit/>
          </a:bodyPr>
          <a:lstStyle>
            <a:lvl1pPr algn="ctr">
              <a:defRPr sz="1600"/>
            </a:lvl1pPr>
          </a:lstStyle>
          <a:p>
            <a:r>
              <a:rPr lang="es-ES" err="1"/>
              <a:t>Imágen</a:t>
            </a:r>
            <a:endParaRPr lang="es-ES"/>
          </a:p>
        </p:txBody>
      </p:sp>
    </p:spTree>
    <p:extLst>
      <p:ext uri="{BB962C8B-B14F-4D97-AF65-F5344CB8AC3E}">
        <p14:creationId xmlns:p14="http://schemas.microsoft.com/office/powerpoint/2010/main" val="4132021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Texto_Imagen_Redond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3" y="609644"/>
            <a:ext cx="11267399"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886216" y="5444414"/>
            <a:ext cx="3235301" cy="587225"/>
          </a:xfrm>
        </p:spPr>
        <p:txBody>
          <a:bodyPr wrap="square">
            <a:noAutofit/>
          </a:bodyPr>
          <a:lstStyle>
            <a:lvl1pPr marL="0" indent="0" algn="ctr">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1" y="366676"/>
            <a:ext cx="11258111" cy="198438"/>
          </a:xfrm>
        </p:spPr>
        <p:txBody>
          <a:bodyPr>
            <a:noAutofit/>
          </a:bodyPr>
          <a:lstStyle>
            <a:lvl1pPr marL="0" indent="0">
              <a:buNone/>
              <a:defRPr sz="1300" b="1" cap="all" baseline="0"/>
            </a:lvl1pPr>
          </a:lstStyle>
          <a:p>
            <a:pPr lvl="0"/>
            <a:r>
              <a:rPr lang="es-ES"/>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881429" y="1629918"/>
            <a:ext cx="3240088" cy="3250307"/>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10" name="Marcador de posición de imagen 16">
            <a:extLst>
              <a:ext uri="{FF2B5EF4-FFF2-40B4-BE49-F238E27FC236}">
                <a16:creationId xmlns:a16="http://schemas.microsoft.com/office/drawing/2014/main" id="{C9BE40AB-DD10-EA46-9CA3-54E8B95B7B25}"/>
              </a:ext>
            </a:extLst>
          </p:cNvPr>
          <p:cNvSpPr>
            <a:spLocks noGrp="1"/>
          </p:cNvSpPr>
          <p:nvPr>
            <p:ph type="pic" sz="quarter" idx="15" hasCustomPrompt="1"/>
          </p:nvPr>
        </p:nvSpPr>
        <p:spPr>
          <a:xfrm>
            <a:off x="4489867" y="1629918"/>
            <a:ext cx="3240088" cy="3250307"/>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11" name="Marcador de posición de imagen 16">
            <a:extLst>
              <a:ext uri="{FF2B5EF4-FFF2-40B4-BE49-F238E27FC236}">
                <a16:creationId xmlns:a16="http://schemas.microsoft.com/office/drawing/2014/main" id="{FD619271-213E-D646-A710-71914F2B32C8}"/>
              </a:ext>
            </a:extLst>
          </p:cNvPr>
          <p:cNvSpPr>
            <a:spLocks noGrp="1"/>
          </p:cNvSpPr>
          <p:nvPr>
            <p:ph type="pic" sz="quarter" idx="16" hasCustomPrompt="1"/>
          </p:nvPr>
        </p:nvSpPr>
        <p:spPr>
          <a:xfrm>
            <a:off x="8088472" y="1629918"/>
            <a:ext cx="3240088" cy="3250307"/>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12" name="Marcador de texto 11">
            <a:extLst>
              <a:ext uri="{FF2B5EF4-FFF2-40B4-BE49-F238E27FC236}">
                <a16:creationId xmlns:a16="http://schemas.microsoft.com/office/drawing/2014/main" id="{AA7A33E1-C130-BD47-88FB-050C3920F67D}"/>
              </a:ext>
            </a:extLst>
          </p:cNvPr>
          <p:cNvSpPr>
            <a:spLocks noGrp="1"/>
          </p:cNvSpPr>
          <p:nvPr>
            <p:ph type="body" sz="quarter" idx="17" hasCustomPrompt="1"/>
          </p:nvPr>
        </p:nvSpPr>
        <p:spPr>
          <a:xfrm>
            <a:off x="881429" y="4984893"/>
            <a:ext cx="3240088" cy="444500"/>
          </a:xfrm>
        </p:spPr>
        <p:txBody>
          <a:bodyPr/>
          <a:lstStyle>
            <a:lvl1pPr algn="ctr">
              <a:defRPr b="1">
                <a:solidFill>
                  <a:schemeClr val="tx2"/>
                </a:solidFill>
              </a:defRPr>
            </a:lvl1pPr>
          </a:lstStyle>
          <a:p>
            <a:pPr lvl="0"/>
            <a:r>
              <a:rPr lang="es-ES" err="1"/>
              <a:t>Body</a:t>
            </a:r>
            <a:r>
              <a:rPr lang="es-ES"/>
              <a:t> </a:t>
            </a:r>
            <a:r>
              <a:rPr lang="es-ES" err="1"/>
              <a:t>Subhead</a:t>
            </a:r>
            <a:endParaRPr lang="es-ES"/>
          </a:p>
        </p:txBody>
      </p:sp>
      <p:sp>
        <p:nvSpPr>
          <p:cNvPr id="13" name="Marcador de texto 14">
            <a:extLst>
              <a:ext uri="{FF2B5EF4-FFF2-40B4-BE49-F238E27FC236}">
                <a16:creationId xmlns:a16="http://schemas.microsoft.com/office/drawing/2014/main" id="{41FEAD28-B0C6-7045-ACB6-9220400C01D5}"/>
              </a:ext>
            </a:extLst>
          </p:cNvPr>
          <p:cNvSpPr>
            <a:spLocks noGrp="1"/>
          </p:cNvSpPr>
          <p:nvPr>
            <p:ph type="body" sz="quarter" idx="18" hasCustomPrompt="1"/>
          </p:nvPr>
        </p:nvSpPr>
        <p:spPr>
          <a:xfrm>
            <a:off x="4490028" y="5444414"/>
            <a:ext cx="3235301" cy="587225"/>
          </a:xfrm>
        </p:spPr>
        <p:txBody>
          <a:bodyPr wrap="square">
            <a:noAutofit/>
          </a:bodyPr>
          <a:lstStyle>
            <a:lvl1pPr marL="0" indent="0" algn="ctr">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p>
        </p:txBody>
      </p:sp>
      <p:sp>
        <p:nvSpPr>
          <p:cNvPr id="14" name="Marcador de texto 11">
            <a:extLst>
              <a:ext uri="{FF2B5EF4-FFF2-40B4-BE49-F238E27FC236}">
                <a16:creationId xmlns:a16="http://schemas.microsoft.com/office/drawing/2014/main" id="{3DC58B0B-28AC-3741-81D4-FCAC09C94132}"/>
              </a:ext>
            </a:extLst>
          </p:cNvPr>
          <p:cNvSpPr>
            <a:spLocks noGrp="1"/>
          </p:cNvSpPr>
          <p:nvPr>
            <p:ph type="body" sz="quarter" idx="19" hasCustomPrompt="1"/>
          </p:nvPr>
        </p:nvSpPr>
        <p:spPr>
          <a:xfrm>
            <a:off x="4485241" y="4984893"/>
            <a:ext cx="3240088" cy="444500"/>
          </a:xfrm>
        </p:spPr>
        <p:txBody>
          <a:bodyPr/>
          <a:lstStyle>
            <a:lvl1pPr algn="ctr">
              <a:defRPr b="1">
                <a:solidFill>
                  <a:schemeClr val="tx2"/>
                </a:solidFill>
              </a:defRPr>
            </a:lvl1pPr>
          </a:lstStyle>
          <a:p>
            <a:pPr lvl="0"/>
            <a:r>
              <a:rPr lang="es-ES" err="1"/>
              <a:t>Body</a:t>
            </a:r>
            <a:r>
              <a:rPr lang="es-ES"/>
              <a:t> </a:t>
            </a:r>
            <a:r>
              <a:rPr lang="es-ES" err="1"/>
              <a:t>Subhead</a:t>
            </a:r>
            <a:endParaRPr lang="es-ES"/>
          </a:p>
        </p:txBody>
      </p:sp>
      <p:sp>
        <p:nvSpPr>
          <p:cNvPr id="15" name="Marcador de texto 14">
            <a:extLst>
              <a:ext uri="{FF2B5EF4-FFF2-40B4-BE49-F238E27FC236}">
                <a16:creationId xmlns:a16="http://schemas.microsoft.com/office/drawing/2014/main" id="{89EEEAB2-D851-3C4A-AD34-0D6D4B6A1DC5}"/>
              </a:ext>
            </a:extLst>
          </p:cNvPr>
          <p:cNvSpPr>
            <a:spLocks noGrp="1"/>
          </p:cNvSpPr>
          <p:nvPr>
            <p:ph type="body" sz="quarter" idx="20" hasCustomPrompt="1"/>
          </p:nvPr>
        </p:nvSpPr>
        <p:spPr>
          <a:xfrm>
            <a:off x="8090478" y="5444414"/>
            <a:ext cx="3235301" cy="587225"/>
          </a:xfrm>
        </p:spPr>
        <p:txBody>
          <a:bodyPr wrap="square">
            <a:noAutofit/>
          </a:bodyPr>
          <a:lstStyle>
            <a:lvl1pPr marL="0" indent="0" algn="ctr">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p>
        </p:txBody>
      </p:sp>
      <p:sp>
        <p:nvSpPr>
          <p:cNvPr id="16" name="Marcador de texto 11">
            <a:extLst>
              <a:ext uri="{FF2B5EF4-FFF2-40B4-BE49-F238E27FC236}">
                <a16:creationId xmlns:a16="http://schemas.microsoft.com/office/drawing/2014/main" id="{A73ED5A7-EBB5-C74D-A8C8-D8B8868EC54F}"/>
              </a:ext>
            </a:extLst>
          </p:cNvPr>
          <p:cNvSpPr>
            <a:spLocks noGrp="1"/>
          </p:cNvSpPr>
          <p:nvPr>
            <p:ph type="body" sz="quarter" idx="21" hasCustomPrompt="1"/>
          </p:nvPr>
        </p:nvSpPr>
        <p:spPr>
          <a:xfrm>
            <a:off x="8085691" y="4984893"/>
            <a:ext cx="3240088" cy="444500"/>
          </a:xfrm>
        </p:spPr>
        <p:txBody>
          <a:bodyPr/>
          <a:lstStyle>
            <a:lvl1pPr algn="ctr">
              <a:defRPr b="1">
                <a:solidFill>
                  <a:schemeClr val="tx2"/>
                </a:solidFill>
              </a:defRPr>
            </a:lvl1pPr>
          </a:lstStyle>
          <a:p>
            <a:pPr lvl="0"/>
            <a:r>
              <a:rPr lang="es-ES" err="1"/>
              <a:t>Body</a:t>
            </a:r>
            <a:r>
              <a:rPr lang="es-ES"/>
              <a:t> </a:t>
            </a:r>
            <a:r>
              <a:rPr lang="es-ES" err="1"/>
              <a:t>Subhead</a:t>
            </a:r>
            <a:endParaRPr lang="es-ES"/>
          </a:p>
        </p:txBody>
      </p:sp>
      <p:pic>
        <p:nvPicPr>
          <p:cNvPr id="19" name="Gráfico 18">
            <a:extLst>
              <a:ext uri="{FF2B5EF4-FFF2-40B4-BE49-F238E27FC236}">
                <a16:creationId xmlns:a16="http://schemas.microsoft.com/office/drawing/2014/main" id="{E9C1027A-D609-B44D-B011-C5BC896EF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11267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ndo_Azul_Logo_Blanco">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00DCAC73-46A0-4F44-878E-B326B1156BA1}"/>
              </a:ext>
            </a:extLst>
          </p:cNvPr>
          <p:cNvSpPr>
            <a:spLocks noGrp="1"/>
          </p:cNvSpPr>
          <p:nvPr>
            <p:ph type="pic" sz="quarter" idx="10"/>
          </p:nvPr>
        </p:nvSpPr>
        <p:spPr>
          <a:xfrm>
            <a:off x="5016500" y="2349500"/>
            <a:ext cx="2158999" cy="2159000"/>
          </a:xfrm>
        </p:spPr>
        <p:txBody>
          <a:bodyPr/>
          <a:lstStyle/>
          <a:p>
            <a:endParaRPr lang="es-ES"/>
          </a:p>
        </p:txBody>
      </p:sp>
      <p:sp>
        <p:nvSpPr>
          <p:cNvPr id="9" name="Marcador de posición de imagen 6">
            <a:extLst>
              <a:ext uri="{FF2B5EF4-FFF2-40B4-BE49-F238E27FC236}">
                <a16:creationId xmlns:a16="http://schemas.microsoft.com/office/drawing/2014/main" id="{80A30C94-9398-024F-8F1F-0723B72502C1}"/>
              </a:ext>
            </a:extLst>
          </p:cNvPr>
          <p:cNvSpPr>
            <a:spLocks noGrp="1"/>
          </p:cNvSpPr>
          <p:nvPr>
            <p:ph type="pic" sz="quarter" idx="11"/>
          </p:nvPr>
        </p:nvSpPr>
        <p:spPr>
          <a:xfrm>
            <a:off x="5016500" y="5949950"/>
            <a:ext cx="2159000" cy="719138"/>
          </a:xfrm>
        </p:spPr>
        <p:txBody>
          <a:bodyPr/>
          <a:lstStyle/>
          <a:p>
            <a:endParaRPr lang="es-ES" dirty="0"/>
          </a:p>
        </p:txBody>
      </p:sp>
    </p:spTree>
    <p:extLst>
      <p:ext uri="{BB962C8B-B14F-4D97-AF65-F5344CB8AC3E}">
        <p14:creationId xmlns:p14="http://schemas.microsoft.com/office/powerpoint/2010/main" val="1758781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Team_1">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2" y="609644"/>
            <a:ext cx="11267401"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1" y="366676"/>
            <a:ext cx="11258112" cy="198438"/>
          </a:xfrm>
        </p:spPr>
        <p:txBody>
          <a:bodyPr>
            <a:noAutofit/>
          </a:bodyPr>
          <a:lstStyle>
            <a:lvl1pPr marL="0" indent="0">
              <a:buNone/>
              <a:defRPr sz="1300" b="1" cap="all" baseline="0"/>
            </a:lvl1pPr>
          </a:lstStyle>
          <a:p>
            <a:pPr lvl="0"/>
            <a:r>
              <a:rPr lang="es-ES"/>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7006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19" name="Marcador de posición de imagen 16">
            <a:extLst>
              <a:ext uri="{FF2B5EF4-FFF2-40B4-BE49-F238E27FC236}">
                <a16:creationId xmlns:a16="http://schemas.microsoft.com/office/drawing/2014/main" id="{631FA06F-BB94-1547-AA35-322C04EA3E6A}"/>
              </a:ext>
            </a:extLst>
          </p:cNvPr>
          <p:cNvSpPr>
            <a:spLocks noGrp="1"/>
          </p:cNvSpPr>
          <p:nvPr>
            <p:ph type="pic" sz="quarter" idx="18" hasCustomPrompt="1"/>
          </p:nvPr>
        </p:nvSpPr>
        <p:spPr>
          <a:xfrm>
            <a:off x="35708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20" name="Marcador de posición de imagen 16">
            <a:extLst>
              <a:ext uri="{FF2B5EF4-FFF2-40B4-BE49-F238E27FC236}">
                <a16:creationId xmlns:a16="http://schemas.microsoft.com/office/drawing/2014/main" id="{FFB6F081-65FA-5444-B178-C8C515CA98B7}"/>
              </a:ext>
            </a:extLst>
          </p:cNvPr>
          <p:cNvSpPr>
            <a:spLocks noGrp="1"/>
          </p:cNvSpPr>
          <p:nvPr>
            <p:ph type="pic" sz="quarter" idx="19" hasCustomPrompt="1"/>
          </p:nvPr>
        </p:nvSpPr>
        <p:spPr>
          <a:xfrm>
            <a:off x="64664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21" name="Marcador de posición de imagen 16">
            <a:extLst>
              <a:ext uri="{FF2B5EF4-FFF2-40B4-BE49-F238E27FC236}">
                <a16:creationId xmlns:a16="http://schemas.microsoft.com/office/drawing/2014/main" id="{FFF32748-DA21-E849-B2DA-1EA06A275520}"/>
              </a:ext>
            </a:extLst>
          </p:cNvPr>
          <p:cNvSpPr>
            <a:spLocks noGrp="1"/>
          </p:cNvSpPr>
          <p:nvPr>
            <p:ph type="pic" sz="quarter" idx="20" hasCustomPrompt="1"/>
          </p:nvPr>
        </p:nvSpPr>
        <p:spPr>
          <a:xfrm>
            <a:off x="9353595"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pic>
        <p:nvPicPr>
          <p:cNvPr id="29" name="Gráfico 28">
            <a:extLst>
              <a:ext uri="{FF2B5EF4-FFF2-40B4-BE49-F238E27FC236}">
                <a16:creationId xmlns:a16="http://schemas.microsoft.com/office/drawing/2014/main" id="{F0794760-DADD-804C-A55D-319B3E76F3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28" name="Marcador de texto 14">
            <a:extLst>
              <a:ext uri="{FF2B5EF4-FFF2-40B4-BE49-F238E27FC236}">
                <a16:creationId xmlns:a16="http://schemas.microsoft.com/office/drawing/2014/main" id="{5820D170-CA33-064F-AA5B-1C4417E5453E}"/>
              </a:ext>
            </a:extLst>
          </p:cNvPr>
          <p:cNvSpPr>
            <a:spLocks noGrp="1"/>
          </p:cNvSpPr>
          <p:nvPr>
            <p:ph type="body" sz="quarter" idx="12" hasCustomPrompt="1"/>
          </p:nvPr>
        </p:nvSpPr>
        <p:spPr>
          <a:xfrm>
            <a:off x="695325" y="4939140"/>
            <a:ext cx="2160588" cy="637875"/>
          </a:xfrm>
        </p:spPr>
        <p:txBody>
          <a:bodyPr wrap="square">
            <a:noAutofit/>
          </a:bodyPr>
          <a:lstStyle>
            <a:lvl1pPr marL="0" indent="0" algn="ctr">
              <a:buNone/>
              <a:defRPr sz="1400">
                <a:solidFill>
                  <a:schemeClr val="tx1">
                    <a:lumMod val="60000"/>
                    <a:lumOff val="40000"/>
                  </a:schemeClr>
                </a:solidFill>
              </a:defRPr>
            </a:lvl1pPr>
          </a:lstStyle>
          <a:p>
            <a:pPr lvl="0"/>
            <a:r>
              <a:rPr lang="es-ES"/>
              <a:t>Job </a:t>
            </a:r>
            <a:r>
              <a:rPr lang="es-ES" err="1"/>
              <a:t>Title</a:t>
            </a:r>
            <a:endParaRPr lang="es-ES"/>
          </a:p>
        </p:txBody>
      </p:sp>
      <p:sp>
        <p:nvSpPr>
          <p:cNvPr id="31" name="Marcador de texto 14">
            <a:extLst>
              <a:ext uri="{FF2B5EF4-FFF2-40B4-BE49-F238E27FC236}">
                <a16:creationId xmlns:a16="http://schemas.microsoft.com/office/drawing/2014/main" id="{A1915280-2CF9-3F45-ACA8-FD9CEA750CD6}"/>
              </a:ext>
            </a:extLst>
          </p:cNvPr>
          <p:cNvSpPr>
            <a:spLocks noGrp="1"/>
          </p:cNvSpPr>
          <p:nvPr>
            <p:ph type="body" sz="quarter" idx="21" hasCustomPrompt="1"/>
          </p:nvPr>
        </p:nvSpPr>
        <p:spPr>
          <a:xfrm>
            <a:off x="3576547" y="4939140"/>
            <a:ext cx="2160588" cy="637875"/>
          </a:xfrm>
        </p:spPr>
        <p:txBody>
          <a:bodyPr wrap="square">
            <a:noAutofit/>
          </a:bodyPr>
          <a:lstStyle>
            <a:lvl1pPr marL="0" indent="0" algn="ctr">
              <a:buNone/>
              <a:defRPr sz="1400">
                <a:solidFill>
                  <a:schemeClr val="tx1">
                    <a:lumMod val="60000"/>
                    <a:lumOff val="40000"/>
                  </a:schemeClr>
                </a:solidFill>
              </a:defRPr>
            </a:lvl1pPr>
          </a:lstStyle>
          <a:p>
            <a:pPr lvl="0"/>
            <a:r>
              <a:rPr lang="es-ES"/>
              <a:t>Job </a:t>
            </a:r>
            <a:r>
              <a:rPr lang="es-ES" err="1"/>
              <a:t>Title</a:t>
            </a:r>
            <a:endParaRPr lang="es-ES"/>
          </a:p>
        </p:txBody>
      </p:sp>
      <p:sp>
        <p:nvSpPr>
          <p:cNvPr id="32" name="Marcador de texto 14">
            <a:extLst>
              <a:ext uri="{FF2B5EF4-FFF2-40B4-BE49-F238E27FC236}">
                <a16:creationId xmlns:a16="http://schemas.microsoft.com/office/drawing/2014/main" id="{34630E89-354A-744A-AEEA-BECC4B647A71}"/>
              </a:ext>
            </a:extLst>
          </p:cNvPr>
          <p:cNvSpPr>
            <a:spLocks noGrp="1"/>
          </p:cNvSpPr>
          <p:nvPr>
            <p:ph type="body" sz="quarter" idx="23" hasCustomPrompt="1"/>
          </p:nvPr>
        </p:nvSpPr>
        <p:spPr>
          <a:xfrm>
            <a:off x="6457769" y="4939140"/>
            <a:ext cx="2160588" cy="637875"/>
          </a:xfrm>
        </p:spPr>
        <p:txBody>
          <a:bodyPr wrap="square">
            <a:noAutofit/>
          </a:bodyPr>
          <a:lstStyle>
            <a:lvl1pPr marL="0" indent="0" algn="ctr">
              <a:buNone/>
              <a:defRPr sz="1400">
                <a:solidFill>
                  <a:schemeClr val="tx1">
                    <a:lumMod val="60000"/>
                    <a:lumOff val="40000"/>
                  </a:schemeClr>
                </a:solidFill>
              </a:defRPr>
            </a:lvl1pPr>
          </a:lstStyle>
          <a:p>
            <a:pPr lvl="0"/>
            <a:r>
              <a:rPr lang="es-ES"/>
              <a:t>Job </a:t>
            </a:r>
            <a:r>
              <a:rPr lang="es-ES" err="1"/>
              <a:t>Title</a:t>
            </a:r>
            <a:endParaRPr lang="es-ES"/>
          </a:p>
        </p:txBody>
      </p:sp>
      <p:sp>
        <p:nvSpPr>
          <p:cNvPr id="33" name="Marcador de texto 14">
            <a:extLst>
              <a:ext uri="{FF2B5EF4-FFF2-40B4-BE49-F238E27FC236}">
                <a16:creationId xmlns:a16="http://schemas.microsoft.com/office/drawing/2014/main" id="{61D1832F-3C56-3A4E-9EF8-73948C7B2504}"/>
              </a:ext>
            </a:extLst>
          </p:cNvPr>
          <p:cNvSpPr>
            <a:spLocks noGrp="1"/>
          </p:cNvSpPr>
          <p:nvPr>
            <p:ph type="body" sz="quarter" idx="25" hasCustomPrompt="1"/>
          </p:nvPr>
        </p:nvSpPr>
        <p:spPr>
          <a:xfrm>
            <a:off x="9338992" y="4939140"/>
            <a:ext cx="2160588" cy="637875"/>
          </a:xfrm>
        </p:spPr>
        <p:txBody>
          <a:bodyPr wrap="square">
            <a:noAutofit/>
          </a:bodyPr>
          <a:lstStyle>
            <a:lvl1pPr marL="0" indent="0" algn="ctr">
              <a:buNone/>
              <a:defRPr sz="1400">
                <a:solidFill>
                  <a:schemeClr val="tx1">
                    <a:lumMod val="60000"/>
                    <a:lumOff val="40000"/>
                  </a:schemeClr>
                </a:solidFill>
              </a:defRPr>
            </a:lvl1pPr>
          </a:lstStyle>
          <a:p>
            <a:pPr lvl="0"/>
            <a:r>
              <a:rPr lang="es-ES"/>
              <a:t>Job </a:t>
            </a:r>
            <a:r>
              <a:rPr lang="es-ES" err="1"/>
              <a:t>Title</a:t>
            </a:r>
            <a:endParaRPr lang="es-ES"/>
          </a:p>
        </p:txBody>
      </p:sp>
      <p:sp>
        <p:nvSpPr>
          <p:cNvPr id="34" name="Marcador de texto 11">
            <a:extLst>
              <a:ext uri="{FF2B5EF4-FFF2-40B4-BE49-F238E27FC236}">
                <a16:creationId xmlns:a16="http://schemas.microsoft.com/office/drawing/2014/main" id="{BAED2BAE-F43D-FB47-ADB7-56880CCAF780}"/>
              </a:ext>
            </a:extLst>
          </p:cNvPr>
          <p:cNvSpPr>
            <a:spLocks noGrp="1"/>
          </p:cNvSpPr>
          <p:nvPr>
            <p:ph type="body" sz="quarter" idx="17" hasCustomPrompt="1"/>
          </p:nvPr>
        </p:nvSpPr>
        <p:spPr>
          <a:xfrm>
            <a:off x="700662" y="4245635"/>
            <a:ext cx="2155252" cy="705306"/>
          </a:xfrm>
        </p:spPr>
        <p:txBody>
          <a:bodyPr/>
          <a:lstStyle>
            <a:lvl1pPr algn="ctr">
              <a:lnSpc>
                <a:spcPct val="100000"/>
              </a:lnSpc>
              <a:spcBef>
                <a:spcPts val="700"/>
              </a:spcBef>
              <a:defRPr b="1">
                <a:solidFill>
                  <a:schemeClr val="tx2"/>
                </a:solidFill>
              </a:defRPr>
            </a:lvl1pPr>
          </a:lstStyle>
          <a:p>
            <a:pPr lvl="0"/>
            <a:r>
              <a:rPr lang="es-ES" err="1"/>
              <a:t>Name</a:t>
            </a:r>
            <a:br>
              <a:rPr lang="es-ES"/>
            </a:br>
            <a:r>
              <a:rPr lang="es-ES" err="1"/>
              <a:t>Surname</a:t>
            </a:r>
            <a:endParaRPr lang="es-ES"/>
          </a:p>
        </p:txBody>
      </p:sp>
      <p:sp>
        <p:nvSpPr>
          <p:cNvPr id="35" name="Marcador de texto 11">
            <a:extLst>
              <a:ext uri="{FF2B5EF4-FFF2-40B4-BE49-F238E27FC236}">
                <a16:creationId xmlns:a16="http://schemas.microsoft.com/office/drawing/2014/main" id="{CCD7D7BF-CF69-D547-94AF-47288FE3EF32}"/>
              </a:ext>
            </a:extLst>
          </p:cNvPr>
          <p:cNvSpPr>
            <a:spLocks noGrp="1"/>
          </p:cNvSpPr>
          <p:nvPr>
            <p:ph type="body" sz="quarter" idx="22" hasCustomPrompt="1"/>
          </p:nvPr>
        </p:nvSpPr>
        <p:spPr>
          <a:xfrm>
            <a:off x="3581884" y="4245635"/>
            <a:ext cx="2155252" cy="705306"/>
          </a:xfrm>
        </p:spPr>
        <p:txBody>
          <a:bodyPr/>
          <a:lstStyle>
            <a:lvl1pPr algn="ctr">
              <a:lnSpc>
                <a:spcPct val="100000"/>
              </a:lnSpc>
              <a:spcBef>
                <a:spcPts val="700"/>
              </a:spcBef>
              <a:defRPr b="1">
                <a:solidFill>
                  <a:schemeClr val="tx2"/>
                </a:solidFill>
              </a:defRPr>
            </a:lvl1pPr>
          </a:lstStyle>
          <a:p>
            <a:pPr lvl="0"/>
            <a:r>
              <a:rPr lang="es-ES" err="1"/>
              <a:t>Name</a:t>
            </a:r>
            <a:br>
              <a:rPr lang="es-ES"/>
            </a:br>
            <a:r>
              <a:rPr lang="es-ES" err="1"/>
              <a:t>Surname</a:t>
            </a:r>
            <a:endParaRPr lang="es-ES"/>
          </a:p>
        </p:txBody>
      </p:sp>
      <p:sp>
        <p:nvSpPr>
          <p:cNvPr id="36" name="Marcador de texto 11">
            <a:extLst>
              <a:ext uri="{FF2B5EF4-FFF2-40B4-BE49-F238E27FC236}">
                <a16:creationId xmlns:a16="http://schemas.microsoft.com/office/drawing/2014/main" id="{76129F83-CE46-C343-A8E8-5945ADE6E99D}"/>
              </a:ext>
            </a:extLst>
          </p:cNvPr>
          <p:cNvSpPr>
            <a:spLocks noGrp="1"/>
          </p:cNvSpPr>
          <p:nvPr>
            <p:ph type="body" sz="quarter" idx="24" hasCustomPrompt="1"/>
          </p:nvPr>
        </p:nvSpPr>
        <p:spPr>
          <a:xfrm>
            <a:off x="6463106" y="4245635"/>
            <a:ext cx="2155252" cy="705306"/>
          </a:xfrm>
        </p:spPr>
        <p:txBody>
          <a:bodyPr/>
          <a:lstStyle>
            <a:lvl1pPr algn="ctr">
              <a:lnSpc>
                <a:spcPct val="100000"/>
              </a:lnSpc>
              <a:spcBef>
                <a:spcPts val="700"/>
              </a:spcBef>
              <a:defRPr b="1">
                <a:solidFill>
                  <a:schemeClr val="tx2"/>
                </a:solidFill>
              </a:defRPr>
            </a:lvl1pPr>
          </a:lstStyle>
          <a:p>
            <a:pPr lvl="0"/>
            <a:r>
              <a:rPr lang="es-ES" err="1"/>
              <a:t>Name</a:t>
            </a:r>
            <a:br>
              <a:rPr lang="es-ES"/>
            </a:br>
            <a:r>
              <a:rPr lang="es-ES" err="1"/>
              <a:t>Surname</a:t>
            </a:r>
            <a:endParaRPr lang="es-ES"/>
          </a:p>
        </p:txBody>
      </p:sp>
      <p:sp>
        <p:nvSpPr>
          <p:cNvPr id="37" name="Marcador de texto 11">
            <a:extLst>
              <a:ext uri="{FF2B5EF4-FFF2-40B4-BE49-F238E27FC236}">
                <a16:creationId xmlns:a16="http://schemas.microsoft.com/office/drawing/2014/main" id="{A3FDDF1E-80FA-7449-AEBA-6AA02EF2C29D}"/>
              </a:ext>
            </a:extLst>
          </p:cNvPr>
          <p:cNvSpPr>
            <a:spLocks noGrp="1"/>
          </p:cNvSpPr>
          <p:nvPr>
            <p:ph type="body" sz="quarter" idx="26" hasCustomPrompt="1"/>
          </p:nvPr>
        </p:nvSpPr>
        <p:spPr>
          <a:xfrm>
            <a:off x="9344329" y="4245635"/>
            <a:ext cx="2155252" cy="705306"/>
          </a:xfrm>
        </p:spPr>
        <p:txBody>
          <a:bodyPr/>
          <a:lstStyle>
            <a:lvl1pPr algn="ctr">
              <a:lnSpc>
                <a:spcPct val="100000"/>
              </a:lnSpc>
              <a:spcBef>
                <a:spcPts val="700"/>
              </a:spcBef>
              <a:defRPr b="1">
                <a:solidFill>
                  <a:schemeClr val="tx2"/>
                </a:solidFill>
              </a:defRPr>
            </a:lvl1pPr>
          </a:lstStyle>
          <a:p>
            <a:pPr lvl="0"/>
            <a:r>
              <a:rPr lang="es-ES" err="1"/>
              <a:t>Name</a:t>
            </a:r>
            <a:br>
              <a:rPr lang="es-ES"/>
            </a:br>
            <a:r>
              <a:rPr lang="es-ES" err="1"/>
              <a:t>Surname</a:t>
            </a:r>
            <a:endParaRPr lang="es-ES"/>
          </a:p>
        </p:txBody>
      </p:sp>
    </p:spTree>
    <p:extLst>
      <p:ext uri="{BB962C8B-B14F-4D97-AF65-F5344CB8AC3E}">
        <p14:creationId xmlns:p14="http://schemas.microsoft.com/office/powerpoint/2010/main" val="3030425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Team_2">
    <p:bg>
      <p:bgPr>
        <a:solidFill>
          <a:schemeClr val="bg1"/>
        </a:solid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BF74AC2-6052-DE44-A2F8-685D64C198B3}"/>
              </a:ext>
            </a:extLst>
          </p:cNvPr>
          <p:cNvSpPr/>
          <p:nvPr userDrawn="1"/>
        </p:nvSpPr>
        <p:spPr>
          <a:xfrm>
            <a:off x="695324" y="1989137"/>
            <a:ext cx="2160589" cy="2162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2" y="609644"/>
            <a:ext cx="11267401"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1" y="366676"/>
            <a:ext cx="11258112" cy="198438"/>
          </a:xfrm>
        </p:spPr>
        <p:txBody>
          <a:bodyPr>
            <a:noAutofit/>
          </a:bodyPr>
          <a:lstStyle>
            <a:lvl1pPr marL="0" indent="0">
              <a:buNone/>
              <a:defRPr sz="1300" b="1" cap="all" baseline="0"/>
            </a:lvl1pPr>
          </a:lstStyle>
          <a:p>
            <a:pPr lvl="0"/>
            <a:r>
              <a:rPr lang="es-ES"/>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698499" y="1989138"/>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pic>
        <p:nvPicPr>
          <p:cNvPr id="29" name="Gráfico 28">
            <a:extLst>
              <a:ext uri="{FF2B5EF4-FFF2-40B4-BE49-F238E27FC236}">
                <a16:creationId xmlns:a16="http://schemas.microsoft.com/office/drawing/2014/main" id="{F0794760-DADD-804C-A55D-319B3E76F3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28" name="Rectángulo 27">
            <a:extLst>
              <a:ext uri="{FF2B5EF4-FFF2-40B4-BE49-F238E27FC236}">
                <a16:creationId xmlns:a16="http://schemas.microsoft.com/office/drawing/2014/main" id="{72FAA048-4B5D-4E46-AC16-7452B6E31003}"/>
              </a:ext>
            </a:extLst>
          </p:cNvPr>
          <p:cNvSpPr/>
          <p:nvPr userDrawn="1"/>
        </p:nvSpPr>
        <p:spPr>
          <a:xfrm>
            <a:off x="3578224" y="1989137"/>
            <a:ext cx="2160589" cy="2162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Marcador de posición de imagen 16">
            <a:extLst>
              <a:ext uri="{FF2B5EF4-FFF2-40B4-BE49-F238E27FC236}">
                <a16:creationId xmlns:a16="http://schemas.microsoft.com/office/drawing/2014/main" id="{7738A7D9-3E3A-9B40-A1C7-8018C92133DF}"/>
              </a:ext>
            </a:extLst>
          </p:cNvPr>
          <p:cNvSpPr>
            <a:spLocks noGrp="1"/>
          </p:cNvSpPr>
          <p:nvPr>
            <p:ph type="pic" sz="quarter" idx="27" hasCustomPrompt="1"/>
          </p:nvPr>
        </p:nvSpPr>
        <p:spPr>
          <a:xfrm>
            <a:off x="3581399" y="1989138"/>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31" name="Rectángulo 30">
            <a:extLst>
              <a:ext uri="{FF2B5EF4-FFF2-40B4-BE49-F238E27FC236}">
                <a16:creationId xmlns:a16="http://schemas.microsoft.com/office/drawing/2014/main" id="{D2301D21-EF7B-7C46-A309-9161F0D613A6}"/>
              </a:ext>
            </a:extLst>
          </p:cNvPr>
          <p:cNvSpPr/>
          <p:nvPr userDrawn="1"/>
        </p:nvSpPr>
        <p:spPr>
          <a:xfrm>
            <a:off x="6461124" y="1989137"/>
            <a:ext cx="2160589" cy="2162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Marcador de posición de imagen 16">
            <a:extLst>
              <a:ext uri="{FF2B5EF4-FFF2-40B4-BE49-F238E27FC236}">
                <a16:creationId xmlns:a16="http://schemas.microsoft.com/office/drawing/2014/main" id="{8BDA6A37-0168-9148-B73A-E2361E04F379}"/>
              </a:ext>
            </a:extLst>
          </p:cNvPr>
          <p:cNvSpPr>
            <a:spLocks noGrp="1"/>
          </p:cNvSpPr>
          <p:nvPr>
            <p:ph type="pic" sz="quarter" idx="28" hasCustomPrompt="1"/>
          </p:nvPr>
        </p:nvSpPr>
        <p:spPr>
          <a:xfrm>
            <a:off x="6464299" y="1989138"/>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33" name="Rectángulo 32">
            <a:extLst>
              <a:ext uri="{FF2B5EF4-FFF2-40B4-BE49-F238E27FC236}">
                <a16:creationId xmlns:a16="http://schemas.microsoft.com/office/drawing/2014/main" id="{006BD6CA-9D28-324D-8CAC-1A48D712C4C0}"/>
              </a:ext>
            </a:extLst>
          </p:cNvPr>
          <p:cNvSpPr/>
          <p:nvPr userDrawn="1"/>
        </p:nvSpPr>
        <p:spPr>
          <a:xfrm>
            <a:off x="9337674" y="1989137"/>
            <a:ext cx="2160589" cy="2162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Marcador de posición de imagen 16">
            <a:extLst>
              <a:ext uri="{FF2B5EF4-FFF2-40B4-BE49-F238E27FC236}">
                <a16:creationId xmlns:a16="http://schemas.microsoft.com/office/drawing/2014/main" id="{BED1A7FE-CD5F-FB4C-A982-6E2C839CD34F}"/>
              </a:ext>
            </a:extLst>
          </p:cNvPr>
          <p:cNvSpPr>
            <a:spLocks noGrp="1"/>
          </p:cNvSpPr>
          <p:nvPr>
            <p:ph type="pic" sz="quarter" idx="29" hasCustomPrompt="1"/>
          </p:nvPr>
        </p:nvSpPr>
        <p:spPr>
          <a:xfrm>
            <a:off x="9340849" y="1989138"/>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40" name="Marcador de texto 14">
            <a:extLst>
              <a:ext uri="{FF2B5EF4-FFF2-40B4-BE49-F238E27FC236}">
                <a16:creationId xmlns:a16="http://schemas.microsoft.com/office/drawing/2014/main" id="{54523B5B-5365-1242-8837-04D849AF4527}"/>
              </a:ext>
            </a:extLst>
          </p:cNvPr>
          <p:cNvSpPr>
            <a:spLocks noGrp="1"/>
          </p:cNvSpPr>
          <p:nvPr>
            <p:ph type="body" sz="quarter" idx="12" hasCustomPrompt="1"/>
          </p:nvPr>
        </p:nvSpPr>
        <p:spPr>
          <a:xfrm>
            <a:off x="695325" y="4939140"/>
            <a:ext cx="2160588" cy="637875"/>
          </a:xfrm>
        </p:spPr>
        <p:txBody>
          <a:bodyPr wrap="square">
            <a:noAutofit/>
          </a:bodyPr>
          <a:lstStyle>
            <a:lvl1pPr marL="0" indent="0" algn="ctr">
              <a:buNone/>
              <a:defRPr sz="1400">
                <a:solidFill>
                  <a:schemeClr val="tx1">
                    <a:lumMod val="60000"/>
                    <a:lumOff val="40000"/>
                  </a:schemeClr>
                </a:solidFill>
              </a:defRPr>
            </a:lvl1pPr>
          </a:lstStyle>
          <a:p>
            <a:pPr lvl="0"/>
            <a:r>
              <a:rPr lang="es-ES"/>
              <a:t>Job </a:t>
            </a:r>
            <a:r>
              <a:rPr lang="es-ES" err="1"/>
              <a:t>Title</a:t>
            </a:r>
            <a:endParaRPr lang="es-ES"/>
          </a:p>
        </p:txBody>
      </p:sp>
      <p:sp>
        <p:nvSpPr>
          <p:cNvPr id="41" name="Marcador de texto 14">
            <a:extLst>
              <a:ext uri="{FF2B5EF4-FFF2-40B4-BE49-F238E27FC236}">
                <a16:creationId xmlns:a16="http://schemas.microsoft.com/office/drawing/2014/main" id="{56134211-3DD7-B241-9A1B-48BD23664B8F}"/>
              </a:ext>
            </a:extLst>
          </p:cNvPr>
          <p:cNvSpPr>
            <a:spLocks noGrp="1"/>
          </p:cNvSpPr>
          <p:nvPr>
            <p:ph type="body" sz="quarter" idx="21" hasCustomPrompt="1"/>
          </p:nvPr>
        </p:nvSpPr>
        <p:spPr>
          <a:xfrm>
            <a:off x="3576547" y="4939140"/>
            <a:ext cx="2160588" cy="637875"/>
          </a:xfrm>
        </p:spPr>
        <p:txBody>
          <a:bodyPr wrap="square">
            <a:noAutofit/>
          </a:bodyPr>
          <a:lstStyle>
            <a:lvl1pPr marL="0" indent="0" algn="ctr">
              <a:buNone/>
              <a:defRPr sz="1400">
                <a:solidFill>
                  <a:schemeClr val="tx1">
                    <a:lumMod val="60000"/>
                    <a:lumOff val="40000"/>
                  </a:schemeClr>
                </a:solidFill>
              </a:defRPr>
            </a:lvl1pPr>
          </a:lstStyle>
          <a:p>
            <a:pPr lvl="0"/>
            <a:r>
              <a:rPr lang="es-ES"/>
              <a:t>Job </a:t>
            </a:r>
            <a:r>
              <a:rPr lang="es-ES" err="1"/>
              <a:t>Title</a:t>
            </a:r>
            <a:endParaRPr lang="es-ES"/>
          </a:p>
        </p:txBody>
      </p:sp>
      <p:sp>
        <p:nvSpPr>
          <p:cNvPr id="42" name="Marcador de texto 14">
            <a:extLst>
              <a:ext uri="{FF2B5EF4-FFF2-40B4-BE49-F238E27FC236}">
                <a16:creationId xmlns:a16="http://schemas.microsoft.com/office/drawing/2014/main" id="{08E2D2BA-BECD-C64C-968C-572432AA61C1}"/>
              </a:ext>
            </a:extLst>
          </p:cNvPr>
          <p:cNvSpPr>
            <a:spLocks noGrp="1"/>
          </p:cNvSpPr>
          <p:nvPr>
            <p:ph type="body" sz="quarter" idx="23" hasCustomPrompt="1"/>
          </p:nvPr>
        </p:nvSpPr>
        <p:spPr>
          <a:xfrm>
            <a:off x="6457769" y="4939140"/>
            <a:ext cx="2160588" cy="637875"/>
          </a:xfrm>
        </p:spPr>
        <p:txBody>
          <a:bodyPr wrap="square">
            <a:noAutofit/>
          </a:bodyPr>
          <a:lstStyle>
            <a:lvl1pPr marL="0" indent="0" algn="ctr">
              <a:buNone/>
              <a:defRPr sz="1400">
                <a:solidFill>
                  <a:schemeClr val="tx1">
                    <a:lumMod val="60000"/>
                    <a:lumOff val="40000"/>
                  </a:schemeClr>
                </a:solidFill>
              </a:defRPr>
            </a:lvl1pPr>
          </a:lstStyle>
          <a:p>
            <a:pPr lvl="0"/>
            <a:r>
              <a:rPr lang="es-ES"/>
              <a:t>Job </a:t>
            </a:r>
            <a:r>
              <a:rPr lang="es-ES" err="1"/>
              <a:t>Title</a:t>
            </a:r>
            <a:endParaRPr lang="es-ES"/>
          </a:p>
        </p:txBody>
      </p:sp>
      <p:sp>
        <p:nvSpPr>
          <p:cNvPr id="43" name="Marcador de texto 14">
            <a:extLst>
              <a:ext uri="{FF2B5EF4-FFF2-40B4-BE49-F238E27FC236}">
                <a16:creationId xmlns:a16="http://schemas.microsoft.com/office/drawing/2014/main" id="{982A13FD-8176-9641-A027-05CF3D631873}"/>
              </a:ext>
            </a:extLst>
          </p:cNvPr>
          <p:cNvSpPr>
            <a:spLocks noGrp="1"/>
          </p:cNvSpPr>
          <p:nvPr>
            <p:ph type="body" sz="quarter" idx="25" hasCustomPrompt="1"/>
          </p:nvPr>
        </p:nvSpPr>
        <p:spPr>
          <a:xfrm>
            <a:off x="9338992" y="4939140"/>
            <a:ext cx="2160588" cy="637875"/>
          </a:xfrm>
        </p:spPr>
        <p:txBody>
          <a:bodyPr wrap="square">
            <a:noAutofit/>
          </a:bodyPr>
          <a:lstStyle>
            <a:lvl1pPr marL="0" indent="0" algn="ctr">
              <a:buNone/>
              <a:defRPr sz="1400">
                <a:solidFill>
                  <a:schemeClr val="tx1">
                    <a:lumMod val="60000"/>
                    <a:lumOff val="40000"/>
                  </a:schemeClr>
                </a:solidFill>
              </a:defRPr>
            </a:lvl1pPr>
          </a:lstStyle>
          <a:p>
            <a:pPr lvl="0"/>
            <a:r>
              <a:rPr lang="es-ES"/>
              <a:t>Job </a:t>
            </a:r>
            <a:r>
              <a:rPr lang="es-ES" err="1"/>
              <a:t>Title</a:t>
            </a:r>
            <a:endParaRPr lang="es-ES"/>
          </a:p>
        </p:txBody>
      </p:sp>
      <p:sp>
        <p:nvSpPr>
          <p:cNvPr id="44" name="Marcador de texto 11">
            <a:extLst>
              <a:ext uri="{FF2B5EF4-FFF2-40B4-BE49-F238E27FC236}">
                <a16:creationId xmlns:a16="http://schemas.microsoft.com/office/drawing/2014/main" id="{AA7CEA59-0975-2141-82D4-A6E0742AA262}"/>
              </a:ext>
            </a:extLst>
          </p:cNvPr>
          <p:cNvSpPr>
            <a:spLocks noGrp="1"/>
          </p:cNvSpPr>
          <p:nvPr>
            <p:ph type="body" sz="quarter" idx="17" hasCustomPrompt="1"/>
          </p:nvPr>
        </p:nvSpPr>
        <p:spPr>
          <a:xfrm>
            <a:off x="700662" y="4245635"/>
            <a:ext cx="2155252" cy="705306"/>
          </a:xfrm>
        </p:spPr>
        <p:txBody>
          <a:bodyPr/>
          <a:lstStyle>
            <a:lvl1pPr algn="ctr">
              <a:lnSpc>
                <a:spcPct val="100000"/>
              </a:lnSpc>
              <a:spcBef>
                <a:spcPts val="700"/>
              </a:spcBef>
              <a:defRPr b="1">
                <a:solidFill>
                  <a:schemeClr val="tx2"/>
                </a:solidFill>
              </a:defRPr>
            </a:lvl1pPr>
          </a:lstStyle>
          <a:p>
            <a:pPr lvl="0"/>
            <a:r>
              <a:rPr lang="es-ES" err="1"/>
              <a:t>Name</a:t>
            </a:r>
            <a:br>
              <a:rPr lang="es-ES"/>
            </a:br>
            <a:r>
              <a:rPr lang="es-ES" err="1"/>
              <a:t>Surname</a:t>
            </a:r>
            <a:endParaRPr lang="es-ES"/>
          </a:p>
        </p:txBody>
      </p:sp>
      <p:sp>
        <p:nvSpPr>
          <p:cNvPr id="45" name="Marcador de texto 11">
            <a:extLst>
              <a:ext uri="{FF2B5EF4-FFF2-40B4-BE49-F238E27FC236}">
                <a16:creationId xmlns:a16="http://schemas.microsoft.com/office/drawing/2014/main" id="{FBCCC1DB-85D7-624E-8650-B36A90E4F6EE}"/>
              </a:ext>
            </a:extLst>
          </p:cNvPr>
          <p:cNvSpPr>
            <a:spLocks noGrp="1"/>
          </p:cNvSpPr>
          <p:nvPr>
            <p:ph type="body" sz="quarter" idx="22" hasCustomPrompt="1"/>
          </p:nvPr>
        </p:nvSpPr>
        <p:spPr>
          <a:xfrm>
            <a:off x="3581884" y="4245635"/>
            <a:ext cx="2155252" cy="705306"/>
          </a:xfrm>
        </p:spPr>
        <p:txBody>
          <a:bodyPr/>
          <a:lstStyle>
            <a:lvl1pPr algn="ctr">
              <a:lnSpc>
                <a:spcPct val="100000"/>
              </a:lnSpc>
              <a:spcBef>
                <a:spcPts val="700"/>
              </a:spcBef>
              <a:defRPr b="1">
                <a:solidFill>
                  <a:schemeClr val="tx2"/>
                </a:solidFill>
              </a:defRPr>
            </a:lvl1pPr>
          </a:lstStyle>
          <a:p>
            <a:pPr lvl="0"/>
            <a:r>
              <a:rPr lang="es-ES" err="1"/>
              <a:t>Name</a:t>
            </a:r>
            <a:br>
              <a:rPr lang="es-ES"/>
            </a:br>
            <a:r>
              <a:rPr lang="es-ES" err="1"/>
              <a:t>Surname</a:t>
            </a:r>
            <a:endParaRPr lang="es-ES"/>
          </a:p>
        </p:txBody>
      </p:sp>
      <p:sp>
        <p:nvSpPr>
          <p:cNvPr id="46" name="Marcador de texto 11">
            <a:extLst>
              <a:ext uri="{FF2B5EF4-FFF2-40B4-BE49-F238E27FC236}">
                <a16:creationId xmlns:a16="http://schemas.microsoft.com/office/drawing/2014/main" id="{57FC4880-8E44-624A-BB30-FD697E9A1A89}"/>
              </a:ext>
            </a:extLst>
          </p:cNvPr>
          <p:cNvSpPr>
            <a:spLocks noGrp="1"/>
          </p:cNvSpPr>
          <p:nvPr>
            <p:ph type="body" sz="quarter" idx="24" hasCustomPrompt="1"/>
          </p:nvPr>
        </p:nvSpPr>
        <p:spPr>
          <a:xfrm>
            <a:off x="6463106" y="4245635"/>
            <a:ext cx="2155252" cy="705306"/>
          </a:xfrm>
        </p:spPr>
        <p:txBody>
          <a:bodyPr/>
          <a:lstStyle>
            <a:lvl1pPr algn="ctr">
              <a:lnSpc>
                <a:spcPct val="100000"/>
              </a:lnSpc>
              <a:spcBef>
                <a:spcPts val="700"/>
              </a:spcBef>
              <a:defRPr b="1">
                <a:solidFill>
                  <a:schemeClr val="tx2"/>
                </a:solidFill>
              </a:defRPr>
            </a:lvl1pPr>
          </a:lstStyle>
          <a:p>
            <a:pPr lvl="0"/>
            <a:r>
              <a:rPr lang="es-ES" err="1"/>
              <a:t>Name</a:t>
            </a:r>
            <a:br>
              <a:rPr lang="es-ES"/>
            </a:br>
            <a:r>
              <a:rPr lang="es-ES" err="1"/>
              <a:t>Surname</a:t>
            </a:r>
            <a:endParaRPr lang="es-ES"/>
          </a:p>
        </p:txBody>
      </p:sp>
      <p:sp>
        <p:nvSpPr>
          <p:cNvPr id="47" name="Marcador de texto 11">
            <a:extLst>
              <a:ext uri="{FF2B5EF4-FFF2-40B4-BE49-F238E27FC236}">
                <a16:creationId xmlns:a16="http://schemas.microsoft.com/office/drawing/2014/main" id="{CCAABC16-779C-0E4B-9DF2-D8DA628C87FF}"/>
              </a:ext>
            </a:extLst>
          </p:cNvPr>
          <p:cNvSpPr>
            <a:spLocks noGrp="1"/>
          </p:cNvSpPr>
          <p:nvPr>
            <p:ph type="body" sz="quarter" idx="26" hasCustomPrompt="1"/>
          </p:nvPr>
        </p:nvSpPr>
        <p:spPr>
          <a:xfrm>
            <a:off x="9344329" y="4245635"/>
            <a:ext cx="2155252" cy="705306"/>
          </a:xfrm>
        </p:spPr>
        <p:txBody>
          <a:bodyPr/>
          <a:lstStyle>
            <a:lvl1pPr algn="ctr">
              <a:lnSpc>
                <a:spcPct val="100000"/>
              </a:lnSpc>
              <a:spcBef>
                <a:spcPts val="700"/>
              </a:spcBef>
              <a:defRPr b="1">
                <a:solidFill>
                  <a:schemeClr val="tx2"/>
                </a:solidFill>
              </a:defRPr>
            </a:lvl1pPr>
          </a:lstStyle>
          <a:p>
            <a:pPr lvl="0"/>
            <a:r>
              <a:rPr lang="es-ES" err="1"/>
              <a:t>Name</a:t>
            </a:r>
            <a:br>
              <a:rPr lang="es-ES"/>
            </a:br>
            <a:r>
              <a:rPr lang="es-ES" err="1"/>
              <a:t>Surname</a:t>
            </a:r>
            <a:endParaRPr lang="es-ES"/>
          </a:p>
        </p:txBody>
      </p:sp>
    </p:spTree>
    <p:extLst>
      <p:ext uri="{BB962C8B-B14F-4D97-AF65-F5344CB8AC3E}">
        <p14:creationId xmlns:p14="http://schemas.microsoft.com/office/powerpoint/2010/main" val="2484756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Team_3">
    <p:bg>
      <p:bgPr>
        <a:solidFill>
          <a:schemeClr val="tx2"/>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lvl1pPr>
              <a:defRPr>
                <a:solidFill>
                  <a:schemeClr val="bg2"/>
                </a:solidFill>
              </a:defRPr>
            </a:lvl1p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8663" y="609644"/>
            <a:ext cx="11267400" cy="800944"/>
          </a:xfrm>
        </p:spPr>
        <p:txBody>
          <a:bodyPr/>
          <a:lstStyle>
            <a:lvl1pPr>
              <a:defRPr>
                <a:solidFill>
                  <a:schemeClr val="bg1"/>
                </a:solidFill>
              </a:defRPr>
            </a:lvl1p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7951" y="366676"/>
            <a:ext cx="11258112" cy="198438"/>
          </a:xfrm>
        </p:spPr>
        <p:txBody>
          <a:bodyPr>
            <a:noAutofit/>
          </a:bodyPr>
          <a:lstStyle>
            <a:lvl1pPr marL="0" indent="0">
              <a:buNone/>
              <a:defRPr sz="1300" b="1" cap="all" baseline="0">
                <a:solidFill>
                  <a:schemeClr val="bg1"/>
                </a:solidFill>
              </a:defRPr>
            </a:lvl1pPr>
          </a:lstStyle>
          <a:p>
            <a:pPr lvl="0"/>
            <a:r>
              <a:rPr lang="es-ES"/>
              <a:t>INSERT SUBHEADING</a:t>
            </a:r>
          </a:p>
        </p:txBody>
      </p:sp>
      <p:sp>
        <p:nvSpPr>
          <p:cNvPr id="7" name="Marcador de posición de imagen 16">
            <a:extLst>
              <a:ext uri="{FF2B5EF4-FFF2-40B4-BE49-F238E27FC236}">
                <a16:creationId xmlns:a16="http://schemas.microsoft.com/office/drawing/2014/main" id="{5B4AB479-D2A3-0743-834C-177715CF0679}"/>
              </a:ext>
            </a:extLst>
          </p:cNvPr>
          <p:cNvSpPr>
            <a:spLocks noGrp="1"/>
          </p:cNvSpPr>
          <p:nvPr>
            <p:ph type="pic" sz="quarter" idx="13" hasCustomPrompt="1"/>
          </p:nvPr>
        </p:nvSpPr>
        <p:spPr>
          <a:xfrm>
            <a:off x="7006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19" name="Marcador de posición de imagen 16">
            <a:extLst>
              <a:ext uri="{FF2B5EF4-FFF2-40B4-BE49-F238E27FC236}">
                <a16:creationId xmlns:a16="http://schemas.microsoft.com/office/drawing/2014/main" id="{631FA06F-BB94-1547-AA35-322C04EA3E6A}"/>
              </a:ext>
            </a:extLst>
          </p:cNvPr>
          <p:cNvSpPr>
            <a:spLocks noGrp="1"/>
          </p:cNvSpPr>
          <p:nvPr>
            <p:ph type="pic" sz="quarter" idx="18" hasCustomPrompt="1"/>
          </p:nvPr>
        </p:nvSpPr>
        <p:spPr>
          <a:xfrm>
            <a:off x="35708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20" name="Marcador de posición de imagen 16">
            <a:extLst>
              <a:ext uri="{FF2B5EF4-FFF2-40B4-BE49-F238E27FC236}">
                <a16:creationId xmlns:a16="http://schemas.microsoft.com/office/drawing/2014/main" id="{FFB6F081-65FA-5444-B178-C8C515CA98B7}"/>
              </a:ext>
            </a:extLst>
          </p:cNvPr>
          <p:cNvSpPr>
            <a:spLocks noGrp="1"/>
          </p:cNvSpPr>
          <p:nvPr>
            <p:ph type="pic" sz="quarter" idx="19" hasCustomPrompt="1"/>
          </p:nvPr>
        </p:nvSpPr>
        <p:spPr>
          <a:xfrm>
            <a:off x="6466462"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sp>
        <p:nvSpPr>
          <p:cNvPr id="21" name="Marcador de posición de imagen 16">
            <a:extLst>
              <a:ext uri="{FF2B5EF4-FFF2-40B4-BE49-F238E27FC236}">
                <a16:creationId xmlns:a16="http://schemas.microsoft.com/office/drawing/2014/main" id="{FFF32748-DA21-E849-B2DA-1EA06A275520}"/>
              </a:ext>
            </a:extLst>
          </p:cNvPr>
          <p:cNvSpPr>
            <a:spLocks noGrp="1"/>
          </p:cNvSpPr>
          <p:nvPr>
            <p:ph type="pic" sz="quarter" idx="20" hasCustomPrompt="1"/>
          </p:nvPr>
        </p:nvSpPr>
        <p:spPr>
          <a:xfrm>
            <a:off x="9353595" y="1974883"/>
            <a:ext cx="2155251" cy="2162049"/>
          </a:xfrm>
          <a:prstGeom prst="ellipse">
            <a:avLst/>
          </a:prstGeom>
          <a:solidFill>
            <a:schemeClr val="accent1">
              <a:lumMod val="20000"/>
              <a:lumOff val="80000"/>
            </a:schemeClr>
          </a:solidFill>
        </p:spPr>
        <p:txBody>
          <a:bodyPr anchor="ctr">
            <a:normAutofit/>
          </a:bodyPr>
          <a:lstStyle>
            <a:lvl1pPr algn="ctr">
              <a:defRPr sz="1600"/>
            </a:lvl1pPr>
          </a:lstStyle>
          <a:p>
            <a:r>
              <a:rPr lang="es-ES"/>
              <a:t>Inserte </a:t>
            </a:r>
            <a:r>
              <a:rPr lang="es-ES" err="1"/>
              <a:t>imágen</a:t>
            </a:r>
            <a:endParaRPr lang="es-ES"/>
          </a:p>
        </p:txBody>
      </p:sp>
      <p:pic>
        <p:nvPicPr>
          <p:cNvPr id="30" name="Gráfico 29">
            <a:extLst>
              <a:ext uri="{FF2B5EF4-FFF2-40B4-BE49-F238E27FC236}">
                <a16:creationId xmlns:a16="http://schemas.microsoft.com/office/drawing/2014/main" id="{453AF884-B1B9-0C48-8FD4-D5D6E6285C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38" name="Marcador de texto 14">
            <a:extLst>
              <a:ext uri="{FF2B5EF4-FFF2-40B4-BE49-F238E27FC236}">
                <a16:creationId xmlns:a16="http://schemas.microsoft.com/office/drawing/2014/main" id="{750A0E14-B254-E740-BC6B-63C74B9B7F9B}"/>
              </a:ext>
            </a:extLst>
          </p:cNvPr>
          <p:cNvSpPr>
            <a:spLocks noGrp="1"/>
          </p:cNvSpPr>
          <p:nvPr>
            <p:ph type="body" sz="quarter" idx="12" hasCustomPrompt="1"/>
          </p:nvPr>
        </p:nvSpPr>
        <p:spPr>
          <a:xfrm>
            <a:off x="695325" y="4939140"/>
            <a:ext cx="2160588" cy="637875"/>
          </a:xfrm>
        </p:spPr>
        <p:txBody>
          <a:bodyPr wrap="square">
            <a:noAutofit/>
          </a:bodyPr>
          <a:lstStyle>
            <a:lvl1pPr marL="0" indent="0" algn="ctr">
              <a:buNone/>
              <a:defRPr sz="1400">
                <a:solidFill>
                  <a:schemeClr val="bg2"/>
                </a:solidFill>
              </a:defRPr>
            </a:lvl1pPr>
          </a:lstStyle>
          <a:p>
            <a:pPr lvl="0"/>
            <a:r>
              <a:rPr lang="es-ES"/>
              <a:t>Job </a:t>
            </a:r>
            <a:r>
              <a:rPr lang="es-ES" err="1"/>
              <a:t>Title</a:t>
            </a:r>
            <a:endParaRPr lang="es-ES"/>
          </a:p>
        </p:txBody>
      </p:sp>
      <p:sp>
        <p:nvSpPr>
          <p:cNvPr id="39" name="Marcador de texto 14">
            <a:extLst>
              <a:ext uri="{FF2B5EF4-FFF2-40B4-BE49-F238E27FC236}">
                <a16:creationId xmlns:a16="http://schemas.microsoft.com/office/drawing/2014/main" id="{6F9E349F-C81F-154A-B323-DDDB518C6A4E}"/>
              </a:ext>
            </a:extLst>
          </p:cNvPr>
          <p:cNvSpPr>
            <a:spLocks noGrp="1"/>
          </p:cNvSpPr>
          <p:nvPr>
            <p:ph type="body" sz="quarter" idx="21" hasCustomPrompt="1"/>
          </p:nvPr>
        </p:nvSpPr>
        <p:spPr>
          <a:xfrm>
            <a:off x="3576547" y="4939140"/>
            <a:ext cx="2160588" cy="637875"/>
          </a:xfrm>
        </p:spPr>
        <p:txBody>
          <a:bodyPr wrap="square">
            <a:noAutofit/>
          </a:bodyPr>
          <a:lstStyle>
            <a:lvl1pPr marL="0" indent="0" algn="ctr">
              <a:buNone/>
              <a:defRPr sz="1400">
                <a:solidFill>
                  <a:schemeClr val="bg2"/>
                </a:solidFill>
              </a:defRPr>
            </a:lvl1pPr>
          </a:lstStyle>
          <a:p>
            <a:pPr lvl="0"/>
            <a:r>
              <a:rPr lang="es-ES"/>
              <a:t>Job </a:t>
            </a:r>
            <a:r>
              <a:rPr lang="es-ES" err="1"/>
              <a:t>Title</a:t>
            </a:r>
            <a:endParaRPr lang="es-ES"/>
          </a:p>
        </p:txBody>
      </p:sp>
      <p:sp>
        <p:nvSpPr>
          <p:cNvPr id="40" name="Marcador de texto 14">
            <a:extLst>
              <a:ext uri="{FF2B5EF4-FFF2-40B4-BE49-F238E27FC236}">
                <a16:creationId xmlns:a16="http://schemas.microsoft.com/office/drawing/2014/main" id="{5EA3276C-69B0-2D41-AAC8-55F294FC384E}"/>
              </a:ext>
            </a:extLst>
          </p:cNvPr>
          <p:cNvSpPr>
            <a:spLocks noGrp="1"/>
          </p:cNvSpPr>
          <p:nvPr>
            <p:ph type="body" sz="quarter" idx="23" hasCustomPrompt="1"/>
          </p:nvPr>
        </p:nvSpPr>
        <p:spPr>
          <a:xfrm>
            <a:off x="6457769" y="4939140"/>
            <a:ext cx="2160588" cy="637875"/>
          </a:xfrm>
        </p:spPr>
        <p:txBody>
          <a:bodyPr wrap="square">
            <a:noAutofit/>
          </a:bodyPr>
          <a:lstStyle>
            <a:lvl1pPr marL="0" indent="0" algn="ctr">
              <a:buNone/>
              <a:defRPr sz="1400">
                <a:solidFill>
                  <a:schemeClr val="bg2"/>
                </a:solidFill>
              </a:defRPr>
            </a:lvl1pPr>
          </a:lstStyle>
          <a:p>
            <a:pPr lvl="0"/>
            <a:r>
              <a:rPr lang="es-ES"/>
              <a:t>Job </a:t>
            </a:r>
            <a:r>
              <a:rPr lang="es-ES" err="1"/>
              <a:t>Title</a:t>
            </a:r>
            <a:endParaRPr lang="es-ES"/>
          </a:p>
        </p:txBody>
      </p:sp>
      <p:sp>
        <p:nvSpPr>
          <p:cNvPr id="41" name="Marcador de texto 14">
            <a:extLst>
              <a:ext uri="{FF2B5EF4-FFF2-40B4-BE49-F238E27FC236}">
                <a16:creationId xmlns:a16="http://schemas.microsoft.com/office/drawing/2014/main" id="{232F9BB8-BCDA-E749-947B-A8F98788718F}"/>
              </a:ext>
            </a:extLst>
          </p:cNvPr>
          <p:cNvSpPr>
            <a:spLocks noGrp="1"/>
          </p:cNvSpPr>
          <p:nvPr>
            <p:ph type="body" sz="quarter" idx="25" hasCustomPrompt="1"/>
          </p:nvPr>
        </p:nvSpPr>
        <p:spPr>
          <a:xfrm>
            <a:off x="9338992" y="4939140"/>
            <a:ext cx="2160588" cy="637875"/>
          </a:xfrm>
        </p:spPr>
        <p:txBody>
          <a:bodyPr wrap="square">
            <a:noAutofit/>
          </a:bodyPr>
          <a:lstStyle>
            <a:lvl1pPr marL="0" indent="0" algn="ctr">
              <a:buNone/>
              <a:defRPr sz="1400">
                <a:solidFill>
                  <a:schemeClr val="bg2"/>
                </a:solidFill>
              </a:defRPr>
            </a:lvl1pPr>
          </a:lstStyle>
          <a:p>
            <a:pPr lvl="0"/>
            <a:r>
              <a:rPr lang="es-ES"/>
              <a:t>Job </a:t>
            </a:r>
            <a:r>
              <a:rPr lang="es-ES" err="1"/>
              <a:t>Title</a:t>
            </a:r>
            <a:endParaRPr lang="es-ES"/>
          </a:p>
        </p:txBody>
      </p:sp>
      <p:sp>
        <p:nvSpPr>
          <p:cNvPr id="42" name="Marcador de texto 11">
            <a:extLst>
              <a:ext uri="{FF2B5EF4-FFF2-40B4-BE49-F238E27FC236}">
                <a16:creationId xmlns:a16="http://schemas.microsoft.com/office/drawing/2014/main" id="{388D44E6-13AE-6A40-8FB1-08D138C31FA1}"/>
              </a:ext>
            </a:extLst>
          </p:cNvPr>
          <p:cNvSpPr>
            <a:spLocks noGrp="1"/>
          </p:cNvSpPr>
          <p:nvPr>
            <p:ph type="body" sz="quarter" idx="17" hasCustomPrompt="1"/>
          </p:nvPr>
        </p:nvSpPr>
        <p:spPr>
          <a:xfrm>
            <a:off x="700662" y="4245635"/>
            <a:ext cx="2155252" cy="705306"/>
          </a:xfrm>
        </p:spPr>
        <p:txBody>
          <a:bodyPr/>
          <a:lstStyle>
            <a:lvl1pPr algn="ctr">
              <a:lnSpc>
                <a:spcPct val="100000"/>
              </a:lnSpc>
              <a:spcBef>
                <a:spcPts val="700"/>
              </a:spcBef>
              <a:defRPr b="1">
                <a:solidFill>
                  <a:schemeClr val="bg2"/>
                </a:solidFill>
              </a:defRPr>
            </a:lvl1pPr>
          </a:lstStyle>
          <a:p>
            <a:pPr lvl="0"/>
            <a:r>
              <a:rPr lang="es-ES" err="1"/>
              <a:t>Name</a:t>
            </a:r>
            <a:br>
              <a:rPr lang="es-ES"/>
            </a:br>
            <a:r>
              <a:rPr lang="es-ES" err="1"/>
              <a:t>Surname</a:t>
            </a:r>
            <a:endParaRPr lang="es-ES"/>
          </a:p>
        </p:txBody>
      </p:sp>
      <p:sp>
        <p:nvSpPr>
          <p:cNvPr id="43" name="Marcador de texto 11">
            <a:extLst>
              <a:ext uri="{FF2B5EF4-FFF2-40B4-BE49-F238E27FC236}">
                <a16:creationId xmlns:a16="http://schemas.microsoft.com/office/drawing/2014/main" id="{B7D73845-4200-7441-921A-95B72AD8A819}"/>
              </a:ext>
            </a:extLst>
          </p:cNvPr>
          <p:cNvSpPr>
            <a:spLocks noGrp="1"/>
          </p:cNvSpPr>
          <p:nvPr>
            <p:ph type="body" sz="quarter" idx="22" hasCustomPrompt="1"/>
          </p:nvPr>
        </p:nvSpPr>
        <p:spPr>
          <a:xfrm>
            <a:off x="3581884" y="4245635"/>
            <a:ext cx="2155252" cy="705306"/>
          </a:xfrm>
        </p:spPr>
        <p:txBody>
          <a:bodyPr/>
          <a:lstStyle>
            <a:lvl1pPr algn="ctr">
              <a:lnSpc>
                <a:spcPct val="100000"/>
              </a:lnSpc>
              <a:spcBef>
                <a:spcPts val="700"/>
              </a:spcBef>
              <a:defRPr b="1">
                <a:solidFill>
                  <a:schemeClr val="bg2"/>
                </a:solidFill>
              </a:defRPr>
            </a:lvl1pPr>
          </a:lstStyle>
          <a:p>
            <a:pPr lvl="0"/>
            <a:r>
              <a:rPr lang="es-ES" err="1"/>
              <a:t>Name</a:t>
            </a:r>
            <a:br>
              <a:rPr lang="es-ES"/>
            </a:br>
            <a:r>
              <a:rPr lang="es-ES" err="1"/>
              <a:t>Surname</a:t>
            </a:r>
            <a:endParaRPr lang="es-ES"/>
          </a:p>
        </p:txBody>
      </p:sp>
      <p:sp>
        <p:nvSpPr>
          <p:cNvPr id="44" name="Marcador de texto 11">
            <a:extLst>
              <a:ext uri="{FF2B5EF4-FFF2-40B4-BE49-F238E27FC236}">
                <a16:creationId xmlns:a16="http://schemas.microsoft.com/office/drawing/2014/main" id="{85A33D81-2274-2B4E-AA6A-CDADB93389D3}"/>
              </a:ext>
            </a:extLst>
          </p:cNvPr>
          <p:cNvSpPr>
            <a:spLocks noGrp="1"/>
          </p:cNvSpPr>
          <p:nvPr>
            <p:ph type="body" sz="quarter" idx="24" hasCustomPrompt="1"/>
          </p:nvPr>
        </p:nvSpPr>
        <p:spPr>
          <a:xfrm>
            <a:off x="6463106" y="4245635"/>
            <a:ext cx="2155252" cy="705306"/>
          </a:xfrm>
        </p:spPr>
        <p:txBody>
          <a:bodyPr/>
          <a:lstStyle>
            <a:lvl1pPr algn="ctr">
              <a:lnSpc>
                <a:spcPct val="100000"/>
              </a:lnSpc>
              <a:spcBef>
                <a:spcPts val="700"/>
              </a:spcBef>
              <a:defRPr b="1">
                <a:solidFill>
                  <a:schemeClr val="bg2"/>
                </a:solidFill>
              </a:defRPr>
            </a:lvl1pPr>
          </a:lstStyle>
          <a:p>
            <a:pPr lvl="0"/>
            <a:r>
              <a:rPr lang="es-ES" err="1"/>
              <a:t>Name</a:t>
            </a:r>
            <a:br>
              <a:rPr lang="es-ES"/>
            </a:br>
            <a:r>
              <a:rPr lang="es-ES" err="1"/>
              <a:t>Surname</a:t>
            </a:r>
            <a:endParaRPr lang="es-ES"/>
          </a:p>
        </p:txBody>
      </p:sp>
      <p:sp>
        <p:nvSpPr>
          <p:cNvPr id="45" name="Marcador de texto 11">
            <a:extLst>
              <a:ext uri="{FF2B5EF4-FFF2-40B4-BE49-F238E27FC236}">
                <a16:creationId xmlns:a16="http://schemas.microsoft.com/office/drawing/2014/main" id="{44653EE1-4F0D-1248-A3F6-B0E826FA75A5}"/>
              </a:ext>
            </a:extLst>
          </p:cNvPr>
          <p:cNvSpPr>
            <a:spLocks noGrp="1"/>
          </p:cNvSpPr>
          <p:nvPr>
            <p:ph type="body" sz="quarter" idx="26" hasCustomPrompt="1"/>
          </p:nvPr>
        </p:nvSpPr>
        <p:spPr>
          <a:xfrm>
            <a:off x="9344329" y="4245635"/>
            <a:ext cx="2155252" cy="705306"/>
          </a:xfrm>
        </p:spPr>
        <p:txBody>
          <a:bodyPr/>
          <a:lstStyle>
            <a:lvl1pPr algn="ctr">
              <a:lnSpc>
                <a:spcPct val="100000"/>
              </a:lnSpc>
              <a:spcBef>
                <a:spcPts val="700"/>
              </a:spcBef>
              <a:defRPr b="1">
                <a:solidFill>
                  <a:schemeClr val="bg2"/>
                </a:solidFill>
              </a:defRPr>
            </a:lvl1pPr>
          </a:lstStyle>
          <a:p>
            <a:pPr lvl="0"/>
            <a:r>
              <a:rPr lang="es-ES" err="1"/>
              <a:t>Name</a:t>
            </a:r>
            <a:br>
              <a:rPr lang="es-ES"/>
            </a:br>
            <a:r>
              <a:rPr lang="es-ES" err="1"/>
              <a:t>Surname</a:t>
            </a:r>
            <a:endParaRPr lang="es-ES"/>
          </a:p>
        </p:txBody>
      </p:sp>
    </p:spTree>
    <p:extLst>
      <p:ext uri="{BB962C8B-B14F-4D97-AF65-F5344CB8AC3E}">
        <p14:creationId xmlns:p14="http://schemas.microsoft.com/office/powerpoint/2010/main" val="19209724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Interi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3DFCA-C394-CD48-A34B-7A3A8B8F524F}"/>
              </a:ext>
            </a:extLst>
          </p:cNvPr>
          <p:cNvSpPr>
            <a:spLocks noGrp="1"/>
          </p:cNvSpPr>
          <p:nvPr>
            <p:ph type="title" hasCustomPrompt="1"/>
          </p:nvPr>
        </p:nvSpPr>
        <p:spPr>
          <a:xfrm>
            <a:off x="417947" y="624929"/>
            <a:ext cx="11258113" cy="796466"/>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Marcador de texto 18">
            <a:extLst>
              <a:ext uri="{FF2B5EF4-FFF2-40B4-BE49-F238E27FC236}">
                <a16:creationId xmlns:a16="http://schemas.microsoft.com/office/drawing/2014/main" id="{58C7B2E6-ED3A-4A47-9913-9BFCFA5E783F}"/>
              </a:ext>
            </a:extLst>
          </p:cNvPr>
          <p:cNvSpPr>
            <a:spLocks noGrp="1"/>
          </p:cNvSpPr>
          <p:nvPr>
            <p:ph type="body" sz="quarter" idx="14" hasCustomPrompt="1"/>
          </p:nvPr>
        </p:nvSpPr>
        <p:spPr>
          <a:xfrm>
            <a:off x="417947" y="366676"/>
            <a:ext cx="5678053" cy="198438"/>
          </a:xfrm>
        </p:spPr>
        <p:txBody>
          <a:bodyPr>
            <a:noAutofit/>
          </a:bodyPr>
          <a:lstStyle>
            <a:lvl1pPr marL="0" indent="0">
              <a:buNone/>
              <a:defRPr sz="1300" b="1" cap="all" baseline="0"/>
            </a:lvl1pPr>
          </a:lstStyle>
          <a:p>
            <a:pPr lvl="0"/>
            <a:r>
              <a:rPr lang="es-ES"/>
              <a:t>INSERT SUBHEADING</a:t>
            </a:r>
          </a:p>
        </p:txBody>
      </p:sp>
      <p:sp>
        <p:nvSpPr>
          <p:cNvPr id="7" name="Marcador de contenido 6">
            <a:extLst>
              <a:ext uri="{FF2B5EF4-FFF2-40B4-BE49-F238E27FC236}">
                <a16:creationId xmlns:a16="http://schemas.microsoft.com/office/drawing/2014/main" id="{7B4CD203-08A3-8A41-91A8-F5F35405D2F9}"/>
              </a:ext>
            </a:extLst>
          </p:cNvPr>
          <p:cNvSpPr>
            <a:spLocks noGrp="1"/>
          </p:cNvSpPr>
          <p:nvPr>
            <p:ph sz="quarter" idx="15" hasCustomPrompt="1"/>
          </p:nvPr>
        </p:nvSpPr>
        <p:spPr>
          <a:xfrm>
            <a:off x="515938" y="2349500"/>
            <a:ext cx="11160125" cy="3959224"/>
          </a:xfrm>
        </p:spPr>
        <p:txBody>
          <a:bodyPr/>
          <a:lstStyle/>
          <a:p>
            <a:pPr lvl="0"/>
            <a:r>
              <a:rPr lang="es-ES"/>
              <a:t>Objeto</a:t>
            </a:r>
          </a:p>
        </p:txBody>
      </p:sp>
      <p:sp>
        <p:nvSpPr>
          <p:cNvPr id="6" name="Marcador de texto 5">
            <a:extLst>
              <a:ext uri="{FF2B5EF4-FFF2-40B4-BE49-F238E27FC236}">
                <a16:creationId xmlns:a16="http://schemas.microsoft.com/office/drawing/2014/main" id="{871C8C16-3DD2-2844-8E50-82F8332EAC45}"/>
              </a:ext>
            </a:extLst>
          </p:cNvPr>
          <p:cNvSpPr>
            <a:spLocks noGrp="1"/>
          </p:cNvSpPr>
          <p:nvPr>
            <p:ph type="body" sz="quarter" idx="16" hasCustomPrompt="1"/>
          </p:nvPr>
        </p:nvSpPr>
        <p:spPr>
          <a:xfrm>
            <a:off x="417434" y="1628775"/>
            <a:ext cx="11258627" cy="720725"/>
          </a:xfrm>
        </p:spPr>
        <p:txBody>
          <a:bodyPr/>
          <a:lstStyle>
            <a:lvl1pPr>
              <a:defRPr baseline="0">
                <a:solidFill>
                  <a:schemeClr val="tx1">
                    <a:lumMod val="60000"/>
                    <a:lumOff val="40000"/>
                  </a:schemeClr>
                </a:solidFill>
              </a:defRPr>
            </a:lvl1pPr>
            <a:lvl2pPr>
              <a:defRPr baseline="0">
                <a:solidFill>
                  <a:schemeClr val="tx1">
                    <a:lumMod val="60000"/>
                    <a:lumOff val="40000"/>
                  </a:schemeClr>
                </a:solidFill>
              </a:defRPr>
            </a:lvl2pPr>
            <a:lvl3pPr>
              <a:defRPr baseline="0">
                <a:solidFill>
                  <a:schemeClr val="tx1">
                    <a:lumMod val="60000"/>
                    <a:lumOff val="40000"/>
                  </a:schemeClr>
                </a:solidFill>
              </a:defRPr>
            </a:lvl3pPr>
            <a:lvl4pPr>
              <a:defRPr baseline="0">
                <a:solidFill>
                  <a:schemeClr val="tx1">
                    <a:lumMod val="60000"/>
                    <a:lumOff val="40000"/>
                  </a:schemeClr>
                </a:solidFill>
              </a:defRPr>
            </a:lvl4pPr>
            <a:lvl5pPr>
              <a:defRPr baseline="0">
                <a:solidFill>
                  <a:schemeClr val="tx1">
                    <a:lumMod val="60000"/>
                    <a:lumOff val="40000"/>
                  </a:schemeClr>
                </a:solidFill>
              </a:defRPr>
            </a:lvl5pPr>
          </a:lstStyle>
          <a:p>
            <a:pPr lvl="0"/>
            <a:r>
              <a:rPr lang="es-ES" err="1"/>
              <a:t>Lorem</a:t>
            </a:r>
            <a:r>
              <a:rPr lang="es-ES"/>
              <a:t> </a:t>
            </a:r>
            <a:r>
              <a:rPr lang="es-ES" err="1"/>
              <a:t>ipsumm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Aliquam</a:t>
            </a:r>
            <a:r>
              <a:rPr lang="es-ES"/>
              <a:t> </a:t>
            </a:r>
            <a:r>
              <a:rPr lang="es-ES" err="1"/>
              <a:t>euismod</a:t>
            </a:r>
            <a:r>
              <a:rPr lang="es-ES"/>
              <a:t> </a:t>
            </a:r>
            <a:r>
              <a:rPr lang="es-ES" err="1"/>
              <a:t>cursus</a:t>
            </a:r>
            <a:r>
              <a:rPr lang="es-ES"/>
              <a:t> </a:t>
            </a:r>
            <a:r>
              <a:rPr lang="es-ES" err="1"/>
              <a:t>ipsum</a:t>
            </a:r>
            <a:r>
              <a:rPr lang="es-ES"/>
              <a:t>. </a:t>
            </a:r>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7675853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2_Interior Quote">
    <p:bg>
      <p:bgPr>
        <a:solidFill>
          <a:schemeClr val="bg2"/>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7" name="Marcador de contenido 6">
            <a:extLst>
              <a:ext uri="{FF2B5EF4-FFF2-40B4-BE49-F238E27FC236}">
                <a16:creationId xmlns:a16="http://schemas.microsoft.com/office/drawing/2014/main" id="{7B4CD203-08A3-8A41-91A8-F5F35405D2F9}"/>
              </a:ext>
            </a:extLst>
          </p:cNvPr>
          <p:cNvSpPr>
            <a:spLocks noGrp="1"/>
          </p:cNvSpPr>
          <p:nvPr>
            <p:ph sz="quarter" idx="15" hasCustomPrompt="1"/>
          </p:nvPr>
        </p:nvSpPr>
        <p:spPr>
          <a:xfrm>
            <a:off x="515938" y="1449388"/>
            <a:ext cx="11160125" cy="3959224"/>
          </a:xfrm>
        </p:spPr>
        <p:txBody>
          <a:bodyPr anchor="ctr">
            <a:normAutofit/>
          </a:bodyPr>
          <a:lstStyle>
            <a:lvl1pPr algn="ctr">
              <a:defRPr sz="7000" b="1">
                <a:solidFill>
                  <a:schemeClr val="tx2"/>
                </a:solidFill>
              </a:defRPr>
            </a:lvl1pPr>
          </a:lstStyle>
          <a:p>
            <a:pPr lvl="0"/>
            <a:r>
              <a:rPr lang="es-ES"/>
              <a:t>“Inserta aquí una frase </a:t>
            </a:r>
            <a:br>
              <a:rPr lang="es-ES"/>
            </a:br>
            <a:r>
              <a:rPr lang="es-ES"/>
              <a:t>para recordar”</a:t>
            </a:r>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9" name="Marcador de contenido 6">
            <a:extLst>
              <a:ext uri="{FF2B5EF4-FFF2-40B4-BE49-F238E27FC236}">
                <a16:creationId xmlns:a16="http://schemas.microsoft.com/office/drawing/2014/main" id="{8F64FD58-3B71-7549-AEDD-08C69E86DA64}"/>
              </a:ext>
            </a:extLst>
          </p:cNvPr>
          <p:cNvSpPr>
            <a:spLocks noGrp="1"/>
          </p:cNvSpPr>
          <p:nvPr>
            <p:ph sz="quarter" idx="16" hasCustomPrompt="1"/>
          </p:nvPr>
        </p:nvSpPr>
        <p:spPr>
          <a:xfrm>
            <a:off x="2242632" y="4487713"/>
            <a:ext cx="7706735" cy="930130"/>
          </a:xfrm>
        </p:spPr>
        <p:txBody>
          <a:bodyPr anchor="ctr">
            <a:normAutofit/>
          </a:bodyPr>
          <a:lstStyle>
            <a:lvl1pPr algn="ctr">
              <a:defRPr sz="1400" b="1">
                <a:solidFill>
                  <a:schemeClr val="accent1"/>
                </a:solidFill>
              </a:defRPr>
            </a:lvl1pPr>
          </a:lstStyle>
          <a:p>
            <a:pPr lvl="0"/>
            <a:r>
              <a:rPr lang="es-ES"/>
              <a:t>Autor de la frase</a:t>
            </a:r>
          </a:p>
        </p:txBody>
      </p:sp>
    </p:spTree>
    <p:extLst>
      <p:ext uri="{BB962C8B-B14F-4D97-AF65-F5344CB8AC3E}">
        <p14:creationId xmlns:p14="http://schemas.microsoft.com/office/powerpoint/2010/main" val="3078154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_Interior Quote">
    <p:bg>
      <p:bgPr>
        <a:solidFill>
          <a:schemeClr val="tx2"/>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7" name="Marcador de contenido 6">
            <a:extLst>
              <a:ext uri="{FF2B5EF4-FFF2-40B4-BE49-F238E27FC236}">
                <a16:creationId xmlns:a16="http://schemas.microsoft.com/office/drawing/2014/main" id="{7B4CD203-08A3-8A41-91A8-F5F35405D2F9}"/>
              </a:ext>
            </a:extLst>
          </p:cNvPr>
          <p:cNvSpPr>
            <a:spLocks noGrp="1"/>
          </p:cNvSpPr>
          <p:nvPr>
            <p:ph sz="quarter" idx="15" hasCustomPrompt="1"/>
          </p:nvPr>
        </p:nvSpPr>
        <p:spPr>
          <a:xfrm>
            <a:off x="515938" y="1449388"/>
            <a:ext cx="11160125" cy="3959224"/>
          </a:xfrm>
        </p:spPr>
        <p:txBody>
          <a:bodyPr anchor="ctr">
            <a:normAutofit/>
          </a:bodyPr>
          <a:lstStyle>
            <a:lvl1pPr algn="ctr">
              <a:defRPr sz="7000" b="1">
                <a:solidFill>
                  <a:schemeClr val="bg2"/>
                </a:solidFill>
              </a:defRPr>
            </a:lvl1pPr>
          </a:lstStyle>
          <a:p>
            <a:pPr lvl="0"/>
            <a:r>
              <a:rPr lang="es-ES"/>
              <a:t>“Inserta aquí una frase </a:t>
            </a:r>
            <a:br>
              <a:rPr lang="es-ES"/>
            </a:br>
            <a:r>
              <a:rPr lang="es-ES"/>
              <a:t>para recordar”</a:t>
            </a:r>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6" name="Marcador de contenido 6">
            <a:extLst>
              <a:ext uri="{FF2B5EF4-FFF2-40B4-BE49-F238E27FC236}">
                <a16:creationId xmlns:a16="http://schemas.microsoft.com/office/drawing/2014/main" id="{A658CB81-82E6-9940-B223-8B223817FF0E}"/>
              </a:ext>
            </a:extLst>
          </p:cNvPr>
          <p:cNvSpPr>
            <a:spLocks noGrp="1"/>
          </p:cNvSpPr>
          <p:nvPr>
            <p:ph sz="quarter" idx="16" hasCustomPrompt="1"/>
          </p:nvPr>
        </p:nvSpPr>
        <p:spPr>
          <a:xfrm>
            <a:off x="2242632" y="4487713"/>
            <a:ext cx="7706735" cy="930130"/>
          </a:xfrm>
        </p:spPr>
        <p:txBody>
          <a:bodyPr anchor="ctr">
            <a:normAutofit/>
          </a:bodyPr>
          <a:lstStyle>
            <a:lvl1pPr algn="ctr">
              <a:defRPr sz="1400" b="1">
                <a:solidFill>
                  <a:schemeClr val="bg2"/>
                </a:solidFill>
              </a:defRPr>
            </a:lvl1pPr>
          </a:lstStyle>
          <a:p>
            <a:pPr lvl="0"/>
            <a:r>
              <a:rPr lang="es-ES"/>
              <a:t>Autor de la frase</a:t>
            </a:r>
          </a:p>
        </p:txBody>
      </p:sp>
    </p:spTree>
    <p:extLst>
      <p:ext uri="{BB962C8B-B14F-4D97-AF65-F5344CB8AC3E}">
        <p14:creationId xmlns:p14="http://schemas.microsoft.com/office/powerpoint/2010/main" val="9350988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4_Interior Cifras">
    <p:bg>
      <p:bgPr>
        <a:solidFill>
          <a:schemeClr val="tx2"/>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11" name="Marcador de texto 12">
            <a:extLst>
              <a:ext uri="{FF2B5EF4-FFF2-40B4-BE49-F238E27FC236}">
                <a16:creationId xmlns:a16="http://schemas.microsoft.com/office/drawing/2014/main" id="{B9456C76-22B2-A74C-878E-9F6A6BB8AC64}"/>
              </a:ext>
            </a:extLst>
          </p:cNvPr>
          <p:cNvSpPr>
            <a:spLocks noGrp="1"/>
          </p:cNvSpPr>
          <p:nvPr>
            <p:ph type="body" sz="quarter" idx="12" hasCustomPrompt="1"/>
          </p:nvPr>
        </p:nvSpPr>
        <p:spPr>
          <a:xfrm>
            <a:off x="414551" y="1745319"/>
            <a:ext cx="3704934" cy="962955"/>
          </a:xfrm>
        </p:spPr>
        <p:txBody>
          <a:bodyPr/>
          <a:lstStyle>
            <a:lvl1pPr marL="0" indent="0">
              <a:buNone/>
              <a:defRPr b="1">
                <a:solidFill>
                  <a:schemeClr val="bg2"/>
                </a:solidFill>
              </a:defRPr>
            </a:lvl1pPr>
          </a:lstStyle>
          <a:p>
            <a:pPr lvl="0"/>
            <a:r>
              <a:rPr lang="es-ES"/>
              <a:t>Incremento de ventas</a:t>
            </a:r>
          </a:p>
        </p:txBody>
      </p:sp>
      <p:sp>
        <p:nvSpPr>
          <p:cNvPr id="17" name="Marcador de texto 14">
            <a:extLst>
              <a:ext uri="{FF2B5EF4-FFF2-40B4-BE49-F238E27FC236}">
                <a16:creationId xmlns:a16="http://schemas.microsoft.com/office/drawing/2014/main" id="{3DA4AD73-8EBC-0845-AA40-1DC1FB6576D9}"/>
              </a:ext>
            </a:extLst>
          </p:cNvPr>
          <p:cNvSpPr>
            <a:spLocks noGrp="1"/>
          </p:cNvSpPr>
          <p:nvPr>
            <p:ph type="body" sz="quarter" idx="15" hasCustomPrompt="1"/>
          </p:nvPr>
        </p:nvSpPr>
        <p:spPr>
          <a:xfrm>
            <a:off x="4314970" y="1745320"/>
            <a:ext cx="7542068" cy="3433960"/>
          </a:xfrm>
        </p:spPr>
        <p:txBody>
          <a:bodyPr/>
          <a:lstStyle>
            <a:lvl1pPr marL="0" indent="0">
              <a:buNone/>
              <a:defRPr sz="18000" b="1">
                <a:solidFill>
                  <a:schemeClr val="bg2"/>
                </a:solidFill>
              </a:defRPr>
            </a:lvl1pPr>
          </a:lstStyle>
          <a:p>
            <a:pPr lvl="0"/>
            <a:r>
              <a:rPr lang="es-ES"/>
              <a:t>+123%</a:t>
            </a:r>
            <a:br>
              <a:rPr lang="es-ES"/>
            </a:br>
            <a:r>
              <a:rPr lang="es-ES"/>
              <a:t>	</a:t>
            </a:r>
          </a:p>
        </p:txBody>
      </p:sp>
    </p:spTree>
    <p:extLst>
      <p:ext uri="{BB962C8B-B14F-4D97-AF65-F5344CB8AC3E}">
        <p14:creationId xmlns:p14="http://schemas.microsoft.com/office/powerpoint/2010/main" val="32336563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5_Interior Cifras">
    <p:bg>
      <p:bgPr>
        <a:solidFill>
          <a:schemeClr val="bg2"/>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11" name="Marcador de texto 12">
            <a:extLst>
              <a:ext uri="{FF2B5EF4-FFF2-40B4-BE49-F238E27FC236}">
                <a16:creationId xmlns:a16="http://schemas.microsoft.com/office/drawing/2014/main" id="{B9456C76-22B2-A74C-878E-9F6A6BB8AC64}"/>
              </a:ext>
            </a:extLst>
          </p:cNvPr>
          <p:cNvSpPr>
            <a:spLocks noGrp="1"/>
          </p:cNvSpPr>
          <p:nvPr>
            <p:ph type="body" sz="quarter" idx="12" hasCustomPrompt="1"/>
          </p:nvPr>
        </p:nvSpPr>
        <p:spPr>
          <a:xfrm>
            <a:off x="414551" y="1745319"/>
            <a:ext cx="3704934" cy="962955"/>
          </a:xfrm>
        </p:spPr>
        <p:txBody>
          <a:bodyPr/>
          <a:lstStyle>
            <a:lvl1pPr marL="0" indent="0">
              <a:buNone/>
              <a:defRPr b="1">
                <a:solidFill>
                  <a:schemeClr val="accent1"/>
                </a:solidFill>
              </a:defRPr>
            </a:lvl1pPr>
          </a:lstStyle>
          <a:p>
            <a:pPr lvl="0"/>
            <a:r>
              <a:rPr lang="es-ES"/>
              <a:t>Incremento de ventas</a:t>
            </a:r>
          </a:p>
        </p:txBody>
      </p:sp>
      <p:sp>
        <p:nvSpPr>
          <p:cNvPr id="17" name="Marcador de texto 14">
            <a:extLst>
              <a:ext uri="{FF2B5EF4-FFF2-40B4-BE49-F238E27FC236}">
                <a16:creationId xmlns:a16="http://schemas.microsoft.com/office/drawing/2014/main" id="{3DA4AD73-8EBC-0845-AA40-1DC1FB6576D9}"/>
              </a:ext>
            </a:extLst>
          </p:cNvPr>
          <p:cNvSpPr>
            <a:spLocks noGrp="1"/>
          </p:cNvSpPr>
          <p:nvPr>
            <p:ph type="body" sz="quarter" idx="15" hasCustomPrompt="1"/>
          </p:nvPr>
        </p:nvSpPr>
        <p:spPr>
          <a:xfrm>
            <a:off x="4314970" y="1745320"/>
            <a:ext cx="7542068" cy="3433960"/>
          </a:xfrm>
        </p:spPr>
        <p:txBody>
          <a:bodyPr/>
          <a:lstStyle>
            <a:lvl1pPr marL="0" indent="0">
              <a:buNone/>
              <a:defRPr sz="18000" b="1">
                <a:solidFill>
                  <a:schemeClr val="tx2"/>
                </a:solidFill>
              </a:defRPr>
            </a:lvl1pPr>
          </a:lstStyle>
          <a:p>
            <a:pPr lvl="0"/>
            <a:r>
              <a:rPr lang="es-ES"/>
              <a:t>+123%</a:t>
            </a:r>
            <a:br>
              <a:rPr lang="es-ES"/>
            </a:br>
            <a:r>
              <a:rPr lang="es-ES"/>
              <a:t>	</a:t>
            </a:r>
          </a:p>
        </p:txBody>
      </p:sp>
    </p:spTree>
    <p:extLst>
      <p:ext uri="{BB962C8B-B14F-4D97-AF65-F5344CB8AC3E}">
        <p14:creationId xmlns:p14="http://schemas.microsoft.com/office/powerpoint/2010/main" val="3452419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6_Interior Cifras Comparativ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9" name="Marcador de texto 12">
            <a:extLst>
              <a:ext uri="{FF2B5EF4-FFF2-40B4-BE49-F238E27FC236}">
                <a16:creationId xmlns:a16="http://schemas.microsoft.com/office/drawing/2014/main" id="{D79B6336-6A78-0243-88BC-2CE7E40C89F4}"/>
              </a:ext>
            </a:extLst>
          </p:cNvPr>
          <p:cNvSpPr>
            <a:spLocks noGrp="1"/>
          </p:cNvSpPr>
          <p:nvPr>
            <p:ph type="body" sz="quarter" idx="12" hasCustomPrompt="1"/>
          </p:nvPr>
        </p:nvSpPr>
        <p:spPr>
          <a:xfrm>
            <a:off x="450048" y="3244306"/>
            <a:ext cx="3704934" cy="365125"/>
          </a:xfrm>
        </p:spPr>
        <p:txBody>
          <a:bodyPr/>
          <a:lstStyle>
            <a:lvl1pPr marL="0" indent="0">
              <a:buNone/>
              <a:defRPr b="0">
                <a:solidFill>
                  <a:schemeClr val="accent1"/>
                </a:solidFill>
              </a:defRPr>
            </a:lvl1pPr>
          </a:lstStyle>
          <a:p>
            <a:pPr lvl="0"/>
            <a:r>
              <a:rPr lang="es-ES"/>
              <a:t>Valor 1</a:t>
            </a:r>
          </a:p>
        </p:txBody>
      </p:sp>
      <p:sp>
        <p:nvSpPr>
          <p:cNvPr id="10" name="Marcador de texto 14">
            <a:extLst>
              <a:ext uri="{FF2B5EF4-FFF2-40B4-BE49-F238E27FC236}">
                <a16:creationId xmlns:a16="http://schemas.microsoft.com/office/drawing/2014/main" id="{2502DF25-C92B-3743-BFEF-DF2E089654D5}"/>
              </a:ext>
            </a:extLst>
          </p:cNvPr>
          <p:cNvSpPr>
            <a:spLocks noGrp="1"/>
          </p:cNvSpPr>
          <p:nvPr>
            <p:ph type="body" sz="quarter" idx="15" hasCustomPrompt="1"/>
          </p:nvPr>
        </p:nvSpPr>
        <p:spPr>
          <a:xfrm>
            <a:off x="524741" y="1745320"/>
            <a:ext cx="5382764" cy="1467551"/>
          </a:xfrm>
        </p:spPr>
        <p:txBody>
          <a:bodyPr/>
          <a:lstStyle>
            <a:lvl1pPr marL="0" indent="0">
              <a:buNone/>
              <a:defRPr sz="12000" b="1">
                <a:solidFill>
                  <a:schemeClr val="accent2"/>
                </a:solidFill>
              </a:defRPr>
            </a:lvl1pPr>
          </a:lstStyle>
          <a:p>
            <a:pPr lvl="0"/>
            <a:r>
              <a:rPr lang="es-ES"/>
              <a:t>123%</a:t>
            </a:r>
          </a:p>
        </p:txBody>
      </p:sp>
      <p:sp>
        <p:nvSpPr>
          <p:cNvPr id="14" name="Marcador de texto 14">
            <a:extLst>
              <a:ext uri="{FF2B5EF4-FFF2-40B4-BE49-F238E27FC236}">
                <a16:creationId xmlns:a16="http://schemas.microsoft.com/office/drawing/2014/main" id="{956FCFF6-B896-DE4E-A627-82386622BDB8}"/>
              </a:ext>
            </a:extLst>
          </p:cNvPr>
          <p:cNvSpPr>
            <a:spLocks noGrp="1"/>
          </p:cNvSpPr>
          <p:nvPr>
            <p:ph type="body" sz="quarter" idx="16" hasCustomPrompt="1"/>
          </p:nvPr>
        </p:nvSpPr>
        <p:spPr>
          <a:xfrm>
            <a:off x="6107393" y="1745320"/>
            <a:ext cx="5382764" cy="1467551"/>
          </a:xfrm>
        </p:spPr>
        <p:txBody>
          <a:bodyPr>
            <a:noAutofit/>
          </a:bodyPr>
          <a:lstStyle>
            <a:lvl1pPr marL="0" indent="0">
              <a:buNone/>
              <a:defRPr sz="12000" b="1">
                <a:solidFill>
                  <a:schemeClr val="accent3"/>
                </a:solidFill>
              </a:defRPr>
            </a:lvl1pPr>
          </a:lstStyle>
          <a:p>
            <a:pPr lvl="0"/>
            <a:r>
              <a:rPr lang="es-ES"/>
              <a:t>114%</a:t>
            </a:r>
            <a:br>
              <a:rPr lang="es-ES"/>
            </a:br>
            <a:r>
              <a:rPr lang="es-ES"/>
              <a:t>	</a:t>
            </a:r>
          </a:p>
        </p:txBody>
      </p:sp>
      <p:sp>
        <p:nvSpPr>
          <p:cNvPr id="15" name="Marcador de texto 12">
            <a:extLst>
              <a:ext uri="{FF2B5EF4-FFF2-40B4-BE49-F238E27FC236}">
                <a16:creationId xmlns:a16="http://schemas.microsoft.com/office/drawing/2014/main" id="{10479486-D817-1F49-A824-F4B1B4FDF086}"/>
              </a:ext>
            </a:extLst>
          </p:cNvPr>
          <p:cNvSpPr>
            <a:spLocks noGrp="1"/>
          </p:cNvSpPr>
          <p:nvPr>
            <p:ph type="body" sz="quarter" idx="17" hasCustomPrompt="1"/>
          </p:nvPr>
        </p:nvSpPr>
        <p:spPr>
          <a:xfrm>
            <a:off x="6201143" y="3244306"/>
            <a:ext cx="3704934" cy="365125"/>
          </a:xfrm>
        </p:spPr>
        <p:txBody>
          <a:bodyPr/>
          <a:lstStyle>
            <a:lvl1pPr marL="0" indent="0">
              <a:buNone/>
              <a:defRPr b="0">
                <a:solidFill>
                  <a:schemeClr val="accent1"/>
                </a:solidFill>
              </a:defRPr>
            </a:lvl1pPr>
          </a:lstStyle>
          <a:p>
            <a:pPr lvl="0"/>
            <a:r>
              <a:rPr lang="es-ES"/>
              <a:t>Valor 2</a:t>
            </a:r>
          </a:p>
        </p:txBody>
      </p:sp>
      <p:sp>
        <p:nvSpPr>
          <p:cNvPr id="16" name="Título 1">
            <a:extLst>
              <a:ext uri="{FF2B5EF4-FFF2-40B4-BE49-F238E27FC236}">
                <a16:creationId xmlns:a16="http://schemas.microsoft.com/office/drawing/2014/main" id="{E94E3EC7-49BF-8A4B-9BCB-8A02786B1544}"/>
              </a:ext>
            </a:extLst>
          </p:cNvPr>
          <p:cNvSpPr>
            <a:spLocks noGrp="1"/>
          </p:cNvSpPr>
          <p:nvPr>
            <p:ph type="title" hasCustomPrompt="1"/>
          </p:nvPr>
        </p:nvSpPr>
        <p:spPr>
          <a:xfrm>
            <a:off x="417947" y="624929"/>
            <a:ext cx="11258113" cy="796466"/>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18" name="Marcador de texto 18">
            <a:extLst>
              <a:ext uri="{FF2B5EF4-FFF2-40B4-BE49-F238E27FC236}">
                <a16:creationId xmlns:a16="http://schemas.microsoft.com/office/drawing/2014/main" id="{B2A20367-67FD-8241-A93C-0AAEC4FD23B8}"/>
              </a:ext>
            </a:extLst>
          </p:cNvPr>
          <p:cNvSpPr>
            <a:spLocks noGrp="1"/>
          </p:cNvSpPr>
          <p:nvPr>
            <p:ph type="body" sz="quarter" idx="14" hasCustomPrompt="1"/>
          </p:nvPr>
        </p:nvSpPr>
        <p:spPr>
          <a:xfrm>
            <a:off x="417947" y="366676"/>
            <a:ext cx="5678053" cy="198438"/>
          </a:xfrm>
        </p:spPr>
        <p:txBody>
          <a:bodyPr>
            <a:noAutofit/>
          </a:bodyPr>
          <a:lstStyle>
            <a:lvl1pPr marL="0" indent="0">
              <a:buNone/>
              <a:defRPr sz="1300" b="1" cap="all" baseline="0"/>
            </a:lvl1pPr>
          </a:lstStyle>
          <a:p>
            <a:pPr lvl="0"/>
            <a:r>
              <a:rPr lang="es-ES"/>
              <a:t>INSERT SUBHEADING</a:t>
            </a:r>
          </a:p>
        </p:txBody>
      </p:sp>
    </p:spTree>
    <p:extLst>
      <p:ext uri="{BB962C8B-B14F-4D97-AF65-F5344CB8AC3E}">
        <p14:creationId xmlns:p14="http://schemas.microsoft.com/office/powerpoint/2010/main" val="230001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7_Interior Cifras Comparativa">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11" name="Marcador de texto 12">
            <a:extLst>
              <a:ext uri="{FF2B5EF4-FFF2-40B4-BE49-F238E27FC236}">
                <a16:creationId xmlns:a16="http://schemas.microsoft.com/office/drawing/2014/main" id="{B9456C76-22B2-A74C-878E-9F6A6BB8AC64}"/>
              </a:ext>
            </a:extLst>
          </p:cNvPr>
          <p:cNvSpPr>
            <a:spLocks noGrp="1"/>
          </p:cNvSpPr>
          <p:nvPr>
            <p:ph type="body" sz="quarter" idx="12" hasCustomPrompt="1"/>
          </p:nvPr>
        </p:nvSpPr>
        <p:spPr>
          <a:xfrm>
            <a:off x="450048" y="3244306"/>
            <a:ext cx="3704934" cy="365125"/>
          </a:xfrm>
        </p:spPr>
        <p:txBody>
          <a:bodyPr/>
          <a:lstStyle>
            <a:lvl1pPr marL="0" indent="0">
              <a:buNone/>
              <a:defRPr b="0">
                <a:solidFill>
                  <a:schemeClr val="accent1"/>
                </a:solidFill>
              </a:defRPr>
            </a:lvl1pPr>
          </a:lstStyle>
          <a:p>
            <a:pPr lvl="0"/>
            <a:r>
              <a:rPr lang="es-ES"/>
              <a:t>Valor 1</a:t>
            </a:r>
          </a:p>
        </p:txBody>
      </p:sp>
      <p:sp>
        <p:nvSpPr>
          <p:cNvPr id="17" name="Marcador de texto 14">
            <a:extLst>
              <a:ext uri="{FF2B5EF4-FFF2-40B4-BE49-F238E27FC236}">
                <a16:creationId xmlns:a16="http://schemas.microsoft.com/office/drawing/2014/main" id="{3DA4AD73-8EBC-0845-AA40-1DC1FB6576D9}"/>
              </a:ext>
            </a:extLst>
          </p:cNvPr>
          <p:cNvSpPr>
            <a:spLocks noGrp="1"/>
          </p:cNvSpPr>
          <p:nvPr>
            <p:ph type="body" sz="quarter" idx="15" hasCustomPrompt="1"/>
          </p:nvPr>
        </p:nvSpPr>
        <p:spPr>
          <a:xfrm>
            <a:off x="524741" y="1745320"/>
            <a:ext cx="5382764" cy="1467551"/>
          </a:xfrm>
        </p:spPr>
        <p:txBody>
          <a:bodyPr/>
          <a:lstStyle>
            <a:lvl1pPr marL="0" indent="0">
              <a:buNone/>
              <a:defRPr sz="12000" b="1">
                <a:solidFill>
                  <a:schemeClr val="accent2"/>
                </a:solidFill>
              </a:defRPr>
            </a:lvl1pPr>
          </a:lstStyle>
          <a:p>
            <a:pPr lvl="0"/>
            <a:r>
              <a:rPr lang="es-ES"/>
              <a:t>123%</a:t>
            </a:r>
          </a:p>
        </p:txBody>
      </p:sp>
      <p:sp>
        <p:nvSpPr>
          <p:cNvPr id="7" name="Marcador de texto 14">
            <a:extLst>
              <a:ext uri="{FF2B5EF4-FFF2-40B4-BE49-F238E27FC236}">
                <a16:creationId xmlns:a16="http://schemas.microsoft.com/office/drawing/2014/main" id="{D07CC79F-0A9F-184D-AF94-6FC92E134150}"/>
              </a:ext>
            </a:extLst>
          </p:cNvPr>
          <p:cNvSpPr>
            <a:spLocks noGrp="1"/>
          </p:cNvSpPr>
          <p:nvPr>
            <p:ph type="body" sz="quarter" idx="16" hasCustomPrompt="1"/>
          </p:nvPr>
        </p:nvSpPr>
        <p:spPr>
          <a:xfrm>
            <a:off x="6107393" y="1745320"/>
            <a:ext cx="5382764" cy="1467551"/>
          </a:xfrm>
        </p:spPr>
        <p:txBody>
          <a:bodyPr>
            <a:noAutofit/>
          </a:bodyPr>
          <a:lstStyle>
            <a:lvl1pPr marL="0" indent="0">
              <a:buNone/>
              <a:defRPr sz="12000" b="1">
                <a:solidFill>
                  <a:schemeClr val="accent3"/>
                </a:solidFill>
              </a:defRPr>
            </a:lvl1pPr>
          </a:lstStyle>
          <a:p>
            <a:pPr lvl="0"/>
            <a:r>
              <a:rPr lang="es-ES"/>
              <a:t>114%</a:t>
            </a:r>
            <a:br>
              <a:rPr lang="es-ES"/>
            </a:br>
            <a:r>
              <a:rPr lang="es-ES"/>
              <a:t>	</a:t>
            </a:r>
          </a:p>
        </p:txBody>
      </p:sp>
      <p:sp>
        <p:nvSpPr>
          <p:cNvPr id="8" name="Marcador de texto 12">
            <a:extLst>
              <a:ext uri="{FF2B5EF4-FFF2-40B4-BE49-F238E27FC236}">
                <a16:creationId xmlns:a16="http://schemas.microsoft.com/office/drawing/2014/main" id="{E15C2393-1803-2E43-9E19-5580DC14BFFC}"/>
              </a:ext>
            </a:extLst>
          </p:cNvPr>
          <p:cNvSpPr>
            <a:spLocks noGrp="1"/>
          </p:cNvSpPr>
          <p:nvPr>
            <p:ph type="body" sz="quarter" idx="17" hasCustomPrompt="1"/>
          </p:nvPr>
        </p:nvSpPr>
        <p:spPr>
          <a:xfrm>
            <a:off x="6201143" y="3244306"/>
            <a:ext cx="3704934" cy="365125"/>
          </a:xfrm>
        </p:spPr>
        <p:txBody>
          <a:bodyPr/>
          <a:lstStyle>
            <a:lvl1pPr marL="0" indent="0">
              <a:buNone/>
              <a:defRPr b="0">
                <a:solidFill>
                  <a:schemeClr val="accent1"/>
                </a:solidFill>
              </a:defRPr>
            </a:lvl1pPr>
          </a:lstStyle>
          <a:p>
            <a:pPr lvl="0"/>
            <a:r>
              <a:rPr lang="es-ES"/>
              <a:t>Valor 2</a:t>
            </a:r>
          </a:p>
        </p:txBody>
      </p:sp>
      <p:sp>
        <p:nvSpPr>
          <p:cNvPr id="9" name="Marcador de texto 12">
            <a:extLst>
              <a:ext uri="{FF2B5EF4-FFF2-40B4-BE49-F238E27FC236}">
                <a16:creationId xmlns:a16="http://schemas.microsoft.com/office/drawing/2014/main" id="{58285D08-F6C9-ED4D-98B1-7B64788DF3B2}"/>
              </a:ext>
            </a:extLst>
          </p:cNvPr>
          <p:cNvSpPr>
            <a:spLocks noGrp="1"/>
          </p:cNvSpPr>
          <p:nvPr>
            <p:ph type="body" sz="quarter" idx="18" hasCustomPrompt="1"/>
          </p:nvPr>
        </p:nvSpPr>
        <p:spPr>
          <a:xfrm>
            <a:off x="450048" y="5402953"/>
            <a:ext cx="3704934" cy="365125"/>
          </a:xfrm>
        </p:spPr>
        <p:txBody>
          <a:bodyPr/>
          <a:lstStyle>
            <a:lvl1pPr marL="0" indent="0">
              <a:buNone/>
              <a:defRPr b="0">
                <a:solidFill>
                  <a:schemeClr val="accent1"/>
                </a:solidFill>
              </a:defRPr>
            </a:lvl1pPr>
          </a:lstStyle>
          <a:p>
            <a:pPr lvl="0"/>
            <a:r>
              <a:rPr lang="es-ES"/>
              <a:t>Valor 3</a:t>
            </a:r>
          </a:p>
        </p:txBody>
      </p:sp>
      <p:sp>
        <p:nvSpPr>
          <p:cNvPr id="10" name="Marcador de texto 14">
            <a:extLst>
              <a:ext uri="{FF2B5EF4-FFF2-40B4-BE49-F238E27FC236}">
                <a16:creationId xmlns:a16="http://schemas.microsoft.com/office/drawing/2014/main" id="{B842393F-36BF-FE44-9E4F-38A910823B1E}"/>
              </a:ext>
            </a:extLst>
          </p:cNvPr>
          <p:cNvSpPr>
            <a:spLocks noGrp="1"/>
          </p:cNvSpPr>
          <p:nvPr>
            <p:ph type="body" sz="quarter" idx="19" hasCustomPrompt="1"/>
          </p:nvPr>
        </p:nvSpPr>
        <p:spPr>
          <a:xfrm>
            <a:off x="524741" y="3923036"/>
            <a:ext cx="5382764" cy="1467551"/>
          </a:xfrm>
        </p:spPr>
        <p:txBody>
          <a:bodyPr/>
          <a:lstStyle>
            <a:lvl1pPr marL="0" indent="0">
              <a:buNone/>
              <a:defRPr sz="12000" b="1">
                <a:solidFill>
                  <a:schemeClr val="accent4"/>
                </a:solidFill>
              </a:defRPr>
            </a:lvl1pPr>
          </a:lstStyle>
          <a:p>
            <a:pPr lvl="0"/>
            <a:r>
              <a:rPr lang="es-ES"/>
              <a:t>123%</a:t>
            </a:r>
          </a:p>
        </p:txBody>
      </p:sp>
      <p:sp>
        <p:nvSpPr>
          <p:cNvPr id="14" name="Marcador de texto 14">
            <a:extLst>
              <a:ext uri="{FF2B5EF4-FFF2-40B4-BE49-F238E27FC236}">
                <a16:creationId xmlns:a16="http://schemas.microsoft.com/office/drawing/2014/main" id="{B0BCDA13-C1BC-EF4A-8643-7BCAF7452BB8}"/>
              </a:ext>
            </a:extLst>
          </p:cNvPr>
          <p:cNvSpPr>
            <a:spLocks noGrp="1"/>
          </p:cNvSpPr>
          <p:nvPr>
            <p:ph type="body" sz="quarter" idx="20" hasCustomPrompt="1"/>
          </p:nvPr>
        </p:nvSpPr>
        <p:spPr>
          <a:xfrm>
            <a:off x="6107393" y="3923036"/>
            <a:ext cx="5382764" cy="1467551"/>
          </a:xfrm>
        </p:spPr>
        <p:txBody>
          <a:bodyPr>
            <a:noAutofit/>
          </a:bodyPr>
          <a:lstStyle>
            <a:lvl1pPr marL="0" indent="0">
              <a:buNone/>
              <a:defRPr sz="12000" b="1">
                <a:solidFill>
                  <a:schemeClr val="accent1"/>
                </a:solidFill>
              </a:defRPr>
            </a:lvl1pPr>
          </a:lstStyle>
          <a:p>
            <a:pPr lvl="0"/>
            <a:r>
              <a:rPr lang="es-ES"/>
              <a:t>114%</a:t>
            </a:r>
            <a:br>
              <a:rPr lang="es-ES"/>
            </a:br>
            <a:r>
              <a:rPr lang="es-ES"/>
              <a:t>	</a:t>
            </a:r>
          </a:p>
        </p:txBody>
      </p:sp>
      <p:sp>
        <p:nvSpPr>
          <p:cNvPr id="15" name="Marcador de texto 12">
            <a:extLst>
              <a:ext uri="{FF2B5EF4-FFF2-40B4-BE49-F238E27FC236}">
                <a16:creationId xmlns:a16="http://schemas.microsoft.com/office/drawing/2014/main" id="{9810D972-2029-5F45-B627-32F9CA322EFE}"/>
              </a:ext>
            </a:extLst>
          </p:cNvPr>
          <p:cNvSpPr>
            <a:spLocks noGrp="1"/>
          </p:cNvSpPr>
          <p:nvPr>
            <p:ph type="body" sz="quarter" idx="21" hasCustomPrompt="1"/>
          </p:nvPr>
        </p:nvSpPr>
        <p:spPr>
          <a:xfrm>
            <a:off x="6201143" y="5402953"/>
            <a:ext cx="3704934" cy="365125"/>
          </a:xfrm>
        </p:spPr>
        <p:txBody>
          <a:bodyPr/>
          <a:lstStyle>
            <a:lvl1pPr marL="0" indent="0">
              <a:buNone/>
              <a:defRPr b="0">
                <a:solidFill>
                  <a:schemeClr val="accent1"/>
                </a:solidFill>
              </a:defRPr>
            </a:lvl1pPr>
          </a:lstStyle>
          <a:p>
            <a:pPr lvl="0"/>
            <a:r>
              <a:rPr lang="es-ES"/>
              <a:t>Valor 4</a:t>
            </a:r>
          </a:p>
        </p:txBody>
      </p:sp>
      <p:sp>
        <p:nvSpPr>
          <p:cNvPr id="16" name="Título 1">
            <a:extLst>
              <a:ext uri="{FF2B5EF4-FFF2-40B4-BE49-F238E27FC236}">
                <a16:creationId xmlns:a16="http://schemas.microsoft.com/office/drawing/2014/main" id="{28B53299-B0A8-564F-8E89-642D30DB8605}"/>
              </a:ext>
            </a:extLst>
          </p:cNvPr>
          <p:cNvSpPr>
            <a:spLocks noGrp="1"/>
          </p:cNvSpPr>
          <p:nvPr>
            <p:ph type="title" hasCustomPrompt="1"/>
          </p:nvPr>
        </p:nvSpPr>
        <p:spPr>
          <a:xfrm>
            <a:off x="417947" y="624929"/>
            <a:ext cx="11258113" cy="796466"/>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18" name="Marcador de texto 18">
            <a:extLst>
              <a:ext uri="{FF2B5EF4-FFF2-40B4-BE49-F238E27FC236}">
                <a16:creationId xmlns:a16="http://schemas.microsoft.com/office/drawing/2014/main" id="{8C16F6EC-ED17-EC40-B6C8-9797AFB8A733}"/>
              </a:ext>
            </a:extLst>
          </p:cNvPr>
          <p:cNvSpPr>
            <a:spLocks noGrp="1"/>
          </p:cNvSpPr>
          <p:nvPr>
            <p:ph type="body" sz="quarter" idx="14" hasCustomPrompt="1"/>
          </p:nvPr>
        </p:nvSpPr>
        <p:spPr>
          <a:xfrm>
            <a:off x="417947" y="366676"/>
            <a:ext cx="5678053" cy="198438"/>
          </a:xfrm>
        </p:spPr>
        <p:txBody>
          <a:bodyPr>
            <a:noAutofit/>
          </a:bodyPr>
          <a:lstStyle>
            <a:lvl1pPr marL="0" indent="0">
              <a:buNone/>
              <a:defRPr sz="1300" b="1" cap="all" baseline="0"/>
            </a:lvl1pPr>
          </a:lstStyle>
          <a:p>
            <a:pPr lvl="0"/>
            <a:r>
              <a:rPr lang="es-ES"/>
              <a:t>INSERT SUBHEADING</a:t>
            </a:r>
          </a:p>
        </p:txBody>
      </p:sp>
    </p:spTree>
    <p:extLst>
      <p:ext uri="{BB962C8B-B14F-4D97-AF65-F5344CB8AC3E}">
        <p14:creationId xmlns:p14="http://schemas.microsoft.com/office/powerpoint/2010/main" val="369085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12821-CF9B-9066-E65D-D7F88593C14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014C667-8CBF-AE1D-3C1B-36870E471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Tree>
    <p:extLst>
      <p:ext uri="{BB962C8B-B14F-4D97-AF65-F5344CB8AC3E}">
        <p14:creationId xmlns:p14="http://schemas.microsoft.com/office/powerpoint/2010/main" val="32894096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8_Interior Cifras Comparativa">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D5AB91-3D4E-154E-AFA5-85CA329D9754}"/>
              </a:ext>
            </a:extLst>
          </p:cNvPr>
          <p:cNvGrpSpPr/>
          <p:nvPr userDrawn="1"/>
        </p:nvGrpSpPr>
        <p:grpSpPr>
          <a:xfrm>
            <a:off x="515937" y="1628775"/>
            <a:ext cx="11151322" cy="4321175"/>
            <a:chOff x="515937" y="1628775"/>
            <a:chExt cx="10577180" cy="4321175"/>
          </a:xfrm>
        </p:grpSpPr>
        <p:sp>
          <p:nvSpPr>
            <p:cNvPr id="2" name="Rectangle 1">
              <a:extLst>
                <a:ext uri="{FF2B5EF4-FFF2-40B4-BE49-F238E27FC236}">
                  <a16:creationId xmlns:a16="http://schemas.microsoft.com/office/drawing/2014/main" id="{B691D404-60F3-9B4C-9D73-F2133FF63038}"/>
                </a:ext>
              </a:extLst>
            </p:cNvPr>
            <p:cNvSpPr/>
            <p:nvPr userDrawn="1"/>
          </p:nvSpPr>
          <p:spPr>
            <a:xfrm>
              <a:off x="515937" y="1628775"/>
              <a:ext cx="2516021" cy="4321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13317DB-94D3-5342-9F07-A58E5D61B63D}"/>
                </a:ext>
              </a:extLst>
            </p:cNvPr>
            <p:cNvSpPr/>
            <p:nvPr userDrawn="1"/>
          </p:nvSpPr>
          <p:spPr>
            <a:xfrm>
              <a:off x="3211011" y="1628775"/>
              <a:ext cx="2516021" cy="4321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FB6D347-4296-2942-808B-6B9A10D6709B}"/>
                </a:ext>
              </a:extLst>
            </p:cNvPr>
            <p:cNvSpPr/>
            <p:nvPr userDrawn="1"/>
          </p:nvSpPr>
          <p:spPr>
            <a:xfrm>
              <a:off x="5882022" y="1628775"/>
              <a:ext cx="2516021" cy="43211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12B1A72-915B-9D44-A917-B391D7653EC1}"/>
                </a:ext>
              </a:extLst>
            </p:cNvPr>
            <p:cNvSpPr/>
            <p:nvPr userDrawn="1"/>
          </p:nvSpPr>
          <p:spPr>
            <a:xfrm>
              <a:off x="8577096" y="1628775"/>
              <a:ext cx="2516021" cy="4321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11" name="Marcador de texto 12">
            <a:extLst>
              <a:ext uri="{FF2B5EF4-FFF2-40B4-BE49-F238E27FC236}">
                <a16:creationId xmlns:a16="http://schemas.microsoft.com/office/drawing/2014/main" id="{B9456C76-22B2-A74C-878E-9F6A6BB8AC64}"/>
              </a:ext>
            </a:extLst>
          </p:cNvPr>
          <p:cNvSpPr>
            <a:spLocks noGrp="1"/>
          </p:cNvSpPr>
          <p:nvPr>
            <p:ph type="body" sz="quarter" idx="12" hasCustomPrompt="1"/>
          </p:nvPr>
        </p:nvSpPr>
        <p:spPr>
          <a:xfrm>
            <a:off x="515936" y="2790399"/>
            <a:ext cx="2677964" cy="365125"/>
          </a:xfrm>
        </p:spPr>
        <p:txBody>
          <a:bodyPr/>
          <a:lstStyle>
            <a:lvl1pPr marL="0" indent="0" algn="ctr">
              <a:buNone/>
              <a:defRPr b="0">
                <a:solidFill>
                  <a:schemeClr val="bg2"/>
                </a:solidFill>
              </a:defRPr>
            </a:lvl1pPr>
          </a:lstStyle>
          <a:p>
            <a:pPr lvl="0"/>
            <a:r>
              <a:rPr lang="es-ES" err="1"/>
              <a:t>Value</a:t>
            </a:r>
            <a:r>
              <a:rPr lang="es-ES"/>
              <a:t> 1</a:t>
            </a:r>
          </a:p>
        </p:txBody>
      </p:sp>
      <p:sp>
        <p:nvSpPr>
          <p:cNvPr id="17" name="Marcador de texto 14">
            <a:extLst>
              <a:ext uri="{FF2B5EF4-FFF2-40B4-BE49-F238E27FC236}">
                <a16:creationId xmlns:a16="http://schemas.microsoft.com/office/drawing/2014/main" id="{3DA4AD73-8EBC-0845-AA40-1DC1FB6576D9}"/>
              </a:ext>
            </a:extLst>
          </p:cNvPr>
          <p:cNvSpPr>
            <a:spLocks noGrp="1"/>
          </p:cNvSpPr>
          <p:nvPr>
            <p:ph type="body" sz="quarter" idx="15" hasCustomPrompt="1"/>
          </p:nvPr>
        </p:nvSpPr>
        <p:spPr>
          <a:xfrm>
            <a:off x="493944" y="3155524"/>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16" name="Título 1">
            <a:extLst>
              <a:ext uri="{FF2B5EF4-FFF2-40B4-BE49-F238E27FC236}">
                <a16:creationId xmlns:a16="http://schemas.microsoft.com/office/drawing/2014/main" id="{D4DBB2FD-8D2E-434A-93FC-A2860E96E211}"/>
              </a:ext>
            </a:extLst>
          </p:cNvPr>
          <p:cNvSpPr>
            <a:spLocks noGrp="1"/>
          </p:cNvSpPr>
          <p:nvPr>
            <p:ph type="title" hasCustomPrompt="1"/>
          </p:nvPr>
        </p:nvSpPr>
        <p:spPr>
          <a:xfrm>
            <a:off x="417947" y="624929"/>
            <a:ext cx="11258113" cy="796466"/>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18" name="Marcador de texto 18">
            <a:extLst>
              <a:ext uri="{FF2B5EF4-FFF2-40B4-BE49-F238E27FC236}">
                <a16:creationId xmlns:a16="http://schemas.microsoft.com/office/drawing/2014/main" id="{48AAB04D-42BF-DC42-85CE-FD3D9C3853A5}"/>
              </a:ext>
            </a:extLst>
          </p:cNvPr>
          <p:cNvSpPr>
            <a:spLocks noGrp="1"/>
          </p:cNvSpPr>
          <p:nvPr>
            <p:ph type="body" sz="quarter" idx="14" hasCustomPrompt="1"/>
          </p:nvPr>
        </p:nvSpPr>
        <p:spPr>
          <a:xfrm>
            <a:off x="417947" y="366676"/>
            <a:ext cx="5678053" cy="198438"/>
          </a:xfrm>
        </p:spPr>
        <p:txBody>
          <a:bodyPr>
            <a:noAutofit/>
          </a:bodyPr>
          <a:lstStyle>
            <a:lvl1pPr marL="0" indent="0">
              <a:buNone/>
              <a:defRPr sz="1300" b="1" cap="all" baseline="0"/>
            </a:lvl1pPr>
          </a:lstStyle>
          <a:p>
            <a:pPr lvl="0"/>
            <a:r>
              <a:rPr lang="es-ES"/>
              <a:t>INSERT SUBHEADING</a:t>
            </a:r>
          </a:p>
        </p:txBody>
      </p:sp>
      <p:sp>
        <p:nvSpPr>
          <p:cNvPr id="25" name="Marcador de texto 12">
            <a:extLst>
              <a:ext uri="{FF2B5EF4-FFF2-40B4-BE49-F238E27FC236}">
                <a16:creationId xmlns:a16="http://schemas.microsoft.com/office/drawing/2014/main" id="{28956033-C0C7-DD4C-8579-652293F7AA87}"/>
              </a:ext>
            </a:extLst>
          </p:cNvPr>
          <p:cNvSpPr>
            <a:spLocks noGrp="1"/>
          </p:cNvSpPr>
          <p:nvPr>
            <p:ph type="body" sz="quarter" idx="16" hasCustomPrompt="1"/>
          </p:nvPr>
        </p:nvSpPr>
        <p:spPr>
          <a:xfrm>
            <a:off x="3355389" y="2790399"/>
            <a:ext cx="2677964" cy="365125"/>
          </a:xfrm>
        </p:spPr>
        <p:txBody>
          <a:bodyPr/>
          <a:lstStyle>
            <a:lvl1pPr marL="0" indent="0" algn="ctr">
              <a:buNone/>
              <a:defRPr b="0">
                <a:solidFill>
                  <a:schemeClr val="bg2"/>
                </a:solidFill>
              </a:defRPr>
            </a:lvl1pPr>
          </a:lstStyle>
          <a:p>
            <a:pPr lvl="0"/>
            <a:r>
              <a:rPr lang="es-ES" err="1"/>
              <a:t>Value</a:t>
            </a:r>
            <a:r>
              <a:rPr lang="es-ES"/>
              <a:t> 2</a:t>
            </a:r>
          </a:p>
        </p:txBody>
      </p:sp>
      <p:sp>
        <p:nvSpPr>
          <p:cNvPr id="26" name="Marcador de texto 14">
            <a:extLst>
              <a:ext uri="{FF2B5EF4-FFF2-40B4-BE49-F238E27FC236}">
                <a16:creationId xmlns:a16="http://schemas.microsoft.com/office/drawing/2014/main" id="{89646701-691E-594B-9CA8-2C3BB51089D0}"/>
              </a:ext>
            </a:extLst>
          </p:cNvPr>
          <p:cNvSpPr>
            <a:spLocks noGrp="1"/>
          </p:cNvSpPr>
          <p:nvPr>
            <p:ph type="body" sz="quarter" idx="17" hasCustomPrompt="1"/>
          </p:nvPr>
        </p:nvSpPr>
        <p:spPr>
          <a:xfrm>
            <a:off x="3333397" y="3155524"/>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27" name="Marcador de texto 12">
            <a:extLst>
              <a:ext uri="{FF2B5EF4-FFF2-40B4-BE49-F238E27FC236}">
                <a16:creationId xmlns:a16="http://schemas.microsoft.com/office/drawing/2014/main" id="{1EC50B5D-B621-184E-9FB1-FC4C5DE47562}"/>
              </a:ext>
            </a:extLst>
          </p:cNvPr>
          <p:cNvSpPr>
            <a:spLocks noGrp="1"/>
          </p:cNvSpPr>
          <p:nvPr>
            <p:ph type="body" sz="quarter" idx="18" hasCustomPrompt="1"/>
          </p:nvPr>
        </p:nvSpPr>
        <p:spPr>
          <a:xfrm>
            <a:off x="6146716" y="2790399"/>
            <a:ext cx="2677964" cy="365125"/>
          </a:xfrm>
        </p:spPr>
        <p:txBody>
          <a:bodyPr/>
          <a:lstStyle>
            <a:lvl1pPr marL="0" indent="0" algn="ctr">
              <a:buNone/>
              <a:defRPr b="0">
                <a:solidFill>
                  <a:schemeClr val="bg2"/>
                </a:solidFill>
              </a:defRPr>
            </a:lvl1pPr>
          </a:lstStyle>
          <a:p>
            <a:pPr lvl="0"/>
            <a:r>
              <a:rPr lang="es-ES" err="1"/>
              <a:t>Value</a:t>
            </a:r>
            <a:r>
              <a:rPr lang="es-ES"/>
              <a:t> 3</a:t>
            </a:r>
          </a:p>
        </p:txBody>
      </p:sp>
      <p:sp>
        <p:nvSpPr>
          <p:cNvPr id="28" name="Marcador de texto 14">
            <a:extLst>
              <a:ext uri="{FF2B5EF4-FFF2-40B4-BE49-F238E27FC236}">
                <a16:creationId xmlns:a16="http://schemas.microsoft.com/office/drawing/2014/main" id="{FE55AEE3-A6B8-4C48-A792-666D3BACB468}"/>
              </a:ext>
            </a:extLst>
          </p:cNvPr>
          <p:cNvSpPr>
            <a:spLocks noGrp="1"/>
          </p:cNvSpPr>
          <p:nvPr>
            <p:ph type="body" sz="quarter" idx="19" hasCustomPrompt="1"/>
          </p:nvPr>
        </p:nvSpPr>
        <p:spPr>
          <a:xfrm>
            <a:off x="6124724" y="3155524"/>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29" name="Marcador de texto 12">
            <a:extLst>
              <a:ext uri="{FF2B5EF4-FFF2-40B4-BE49-F238E27FC236}">
                <a16:creationId xmlns:a16="http://schemas.microsoft.com/office/drawing/2014/main" id="{E7B998E0-6B80-F64E-80A3-2F43CA93C534}"/>
              </a:ext>
            </a:extLst>
          </p:cNvPr>
          <p:cNvSpPr>
            <a:spLocks noGrp="1"/>
          </p:cNvSpPr>
          <p:nvPr>
            <p:ph type="body" sz="quarter" idx="20" hasCustomPrompt="1"/>
          </p:nvPr>
        </p:nvSpPr>
        <p:spPr>
          <a:xfrm>
            <a:off x="9010232" y="2790399"/>
            <a:ext cx="2677964" cy="365125"/>
          </a:xfrm>
        </p:spPr>
        <p:txBody>
          <a:bodyPr/>
          <a:lstStyle>
            <a:lvl1pPr marL="0" indent="0" algn="ctr">
              <a:buNone/>
              <a:defRPr b="0">
                <a:solidFill>
                  <a:schemeClr val="bg2"/>
                </a:solidFill>
              </a:defRPr>
            </a:lvl1pPr>
          </a:lstStyle>
          <a:p>
            <a:pPr lvl="0"/>
            <a:r>
              <a:rPr lang="es-ES" err="1"/>
              <a:t>Value</a:t>
            </a:r>
            <a:r>
              <a:rPr lang="es-ES"/>
              <a:t> 4</a:t>
            </a:r>
          </a:p>
        </p:txBody>
      </p:sp>
      <p:sp>
        <p:nvSpPr>
          <p:cNvPr id="30" name="Marcador de texto 14">
            <a:extLst>
              <a:ext uri="{FF2B5EF4-FFF2-40B4-BE49-F238E27FC236}">
                <a16:creationId xmlns:a16="http://schemas.microsoft.com/office/drawing/2014/main" id="{97F3425A-1656-B341-A8DE-550185BE84B4}"/>
              </a:ext>
            </a:extLst>
          </p:cNvPr>
          <p:cNvSpPr>
            <a:spLocks noGrp="1"/>
          </p:cNvSpPr>
          <p:nvPr>
            <p:ph type="body" sz="quarter" idx="21" hasCustomPrompt="1"/>
          </p:nvPr>
        </p:nvSpPr>
        <p:spPr>
          <a:xfrm>
            <a:off x="8988240" y="3155524"/>
            <a:ext cx="2699956" cy="994201"/>
          </a:xfrm>
        </p:spPr>
        <p:txBody>
          <a:bodyPr>
            <a:normAutofit/>
          </a:bodyPr>
          <a:lstStyle>
            <a:lvl1pPr marL="0" indent="0" algn="ctr">
              <a:buNone/>
              <a:defRPr sz="7000" b="1">
                <a:solidFill>
                  <a:schemeClr val="bg2"/>
                </a:solidFill>
              </a:defRPr>
            </a:lvl1pPr>
          </a:lstStyle>
          <a:p>
            <a:pPr lvl="0"/>
            <a:r>
              <a:rPr lang="es-ES"/>
              <a:t>100%</a:t>
            </a:r>
          </a:p>
        </p:txBody>
      </p:sp>
    </p:spTree>
    <p:extLst>
      <p:ext uri="{BB962C8B-B14F-4D97-AF65-F5344CB8AC3E}">
        <p14:creationId xmlns:p14="http://schemas.microsoft.com/office/powerpoint/2010/main" val="26771451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9_Interior Cifras Comparativa">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BA053DB-C6EA-5541-BC2D-8240FD5B7C03}"/>
              </a:ext>
            </a:extLst>
          </p:cNvPr>
          <p:cNvGrpSpPr/>
          <p:nvPr userDrawn="1"/>
        </p:nvGrpSpPr>
        <p:grpSpPr>
          <a:xfrm>
            <a:off x="515937" y="1628775"/>
            <a:ext cx="11151322" cy="4321175"/>
            <a:chOff x="515937" y="1628775"/>
            <a:chExt cx="11151322" cy="8917238"/>
          </a:xfrm>
        </p:grpSpPr>
        <p:grpSp>
          <p:nvGrpSpPr>
            <p:cNvPr id="4" name="Group 3">
              <a:extLst>
                <a:ext uri="{FF2B5EF4-FFF2-40B4-BE49-F238E27FC236}">
                  <a16:creationId xmlns:a16="http://schemas.microsoft.com/office/drawing/2014/main" id="{8ED5AB91-3D4E-154E-AFA5-85CA329D9754}"/>
                </a:ext>
              </a:extLst>
            </p:cNvPr>
            <p:cNvGrpSpPr/>
            <p:nvPr userDrawn="1"/>
          </p:nvGrpSpPr>
          <p:grpSpPr>
            <a:xfrm>
              <a:off x="515937" y="1628775"/>
              <a:ext cx="11151322" cy="4321175"/>
              <a:chOff x="515937" y="1628775"/>
              <a:chExt cx="10577180" cy="4321175"/>
            </a:xfrm>
          </p:grpSpPr>
          <p:sp>
            <p:nvSpPr>
              <p:cNvPr id="2" name="Rectangle 1">
                <a:extLst>
                  <a:ext uri="{FF2B5EF4-FFF2-40B4-BE49-F238E27FC236}">
                    <a16:creationId xmlns:a16="http://schemas.microsoft.com/office/drawing/2014/main" id="{B691D404-60F3-9B4C-9D73-F2133FF63038}"/>
                  </a:ext>
                </a:extLst>
              </p:cNvPr>
              <p:cNvSpPr/>
              <p:nvPr userDrawn="1"/>
            </p:nvSpPr>
            <p:spPr>
              <a:xfrm>
                <a:off x="515937" y="1628775"/>
                <a:ext cx="2516021" cy="43211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613317DB-94D3-5342-9F07-A58E5D61B63D}"/>
                  </a:ext>
                </a:extLst>
              </p:cNvPr>
              <p:cNvSpPr/>
              <p:nvPr userDrawn="1"/>
            </p:nvSpPr>
            <p:spPr>
              <a:xfrm>
                <a:off x="3211011" y="1628775"/>
                <a:ext cx="2516021" cy="43211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FB6D347-4296-2942-808B-6B9A10D6709B}"/>
                  </a:ext>
                </a:extLst>
              </p:cNvPr>
              <p:cNvSpPr/>
              <p:nvPr userDrawn="1"/>
            </p:nvSpPr>
            <p:spPr>
              <a:xfrm>
                <a:off x="5882022" y="1628775"/>
                <a:ext cx="2516021" cy="43211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12B1A72-915B-9D44-A917-B391D7653EC1}"/>
                  </a:ext>
                </a:extLst>
              </p:cNvPr>
              <p:cNvSpPr/>
              <p:nvPr userDrawn="1"/>
            </p:nvSpPr>
            <p:spPr>
              <a:xfrm>
                <a:off x="8577096" y="1628775"/>
                <a:ext cx="2516021" cy="43211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3F38C360-BE86-8749-972D-DC2E5711DBA6}"/>
                </a:ext>
              </a:extLst>
            </p:cNvPr>
            <p:cNvGrpSpPr/>
            <p:nvPr userDrawn="1"/>
          </p:nvGrpSpPr>
          <p:grpSpPr>
            <a:xfrm>
              <a:off x="515937" y="6224838"/>
              <a:ext cx="11151322" cy="4321175"/>
              <a:chOff x="515937" y="1628775"/>
              <a:chExt cx="10577180" cy="4321175"/>
            </a:xfrm>
          </p:grpSpPr>
          <p:sp>
            <p:nvSpPr>
              <p:cNvPr id="21" name="Rectangle 20">
                <a:extLst>
                  <a:ext uri="{FF2B5EF4-FFF2-40B4-BE49-F238E27FC236}">
                    <a16:creationId xmlns:a16="http://schemas.microsoft.com/office/drawing/2014/main" id="{2BDD888C-0A16-7341-963A-3A4A53A6C13D}"/>
                  </a:ext>
                </a:extLst>
              </p:cNvPr>
              <p:cNvSpPr/>
              <p:nvPr userDrawn="1"/>
            </p:nvSpPr>
            <p:spPr>
              <a:xfrm>
                <a:off x="515937" y="1628775"/>
                <a:ext cx="2516021" cy="4321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0365EF9E-7EB4-C741-8861-666F57BA7FFB}"/>
                  </a:ext>
                </a:extLst>
              </p:cNvPr>
              <p:cNvSpPr/>
              <p:nvPr userDrawn="1"/>
            </p:nvSpPr>
            <p:spPr>
              <a:xfrm>
                <a:off x="3211011" y="1628775"/>
                <a:ext cx="2516021" cy="4321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49171E3-ED97-5343-912F-E30C59F88EEB}"/>
                  </a:ext>
                </a:extLst>
              </p:cNvPr>
              <p:cNvSpPr/>
              <p:nvPr userDrawn="1"/>
            </p:nvSpPr>
            <p:spPr>
              <a:xfrm>
                <a:off x="5882022" y="1628775"/>
                <a:ext cx="2516021" cy="43211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3B5A1A4-82F7-4545-A06F-9659A81D3302}"/>
                  </a:ext>
                </a:extLst>
              </p:cNvPr>
              <p:cNvSpPr/>
              <p:nvPr userDrawn="1"/>
            </p:nvSpPr>
            <p:spPr>
              <a:xfrm>
                <a:off x="8577096" y="1628775"/>
                <a:ext cx="2516021" cy="4321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11" name="Marcador de texto 12">
            <a:extLst>
              <a:ext uri="{FF2B5EF4-FFF2-40B4-BE49-F238E27FC236}">
                <a16:creationId xmlns:a16="http://schemas.microsoft.com/office/drawing/2014/main" id="{B9456C76-22B2-A74C-878E-9F6A6BB8AC64}"/>
              </a:ext>
            </a:extLst>
          </p:cNvPr>
          <p:cNvSpPr>
            <a:spLocks noGrp="1"/>
          </p:cNvSpPr>
          <p:nvPr>
            <p:ph type="body" sz="quarter" idx="12" hasCustomPrompt="1"/>
          </p:nvPr>
        </p:nvSpPr>
        <p:spPr>
          <a:xfrm>
            <a:off x="515936" y="2025530"/>
            <a:ext cx="2677964" cy="365125"/>
          </a:xfrm>
        </p:spPr>
        <p:txBody>
          <a:bodyPr/>
          <a:lstStyle>
            <a:lvl1pPr marL="0" indent="0" algn="ctr">
              <a:buNone/>
              <a:defRPr b="0">
                <a:solidFill>
                  <a:schemeClr val="bg2"/>
                </a:solidFill>
              </a:defRPr>
            </a:lvl1pPr>
          </a:lstStyle>
          <a:p>
            <a:pPr lvl="0"/>
            <a:r>
              <a:rPr lang="es-ES"/>
              <a:t>2020</a:t>
            </a:r>
          </a:p>
        </p:txBody>
      </p:sp>
      <p:sp>
        <p:nvSpPr>
          <p:cNvPr id="17" name="Marcador de texto 14">
            <a:extLst>
              <a:ext uri="{FF2B5EF4-FFF2-40B4-BE49-F238E27FC236}">
                <a16:creationId xmlns:a16="http://schemas.microsoft.com/office/drawing/2014/main" id="{3DA4AD73-8EBC-0845-AA40-1DC1FB6576D9}"/>
              </a:ext>
            </a:extLst>
          </p:cNvPr>
          <p:cNvSpPr>
            <a:spLocks noGrp="1"/>
          </p:cNvSpPr>
          <p:nvPr>
            <p:ph type="body" sz="quarter" idx="15" hasCustomPrompt="1"/>
          </p:nvPr>
        </p:nvSpPr>
        <p:spPr>
          <a:xfrm>
            <a:off x="493944" y="2390655"/>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16" name="Título 1">
            <a:extLst>
              <a:ext uri="{FF2B5EF4-FFF2-40B4-BE49-F238E27FC236}">
                <a16:creationId xmlns:a16="http://schemas.microsoft.com/office/drawing/2014/main" id="{D4DBB2FD-8D2E-434A-93FC-A2860E96E211}"/>
              </a:ext>
            </a:extLst>
          </p:cNvPr>
          <p:cNvSpPr>
            <a:spLocks noGrp="1"/>
          </p:cNvSpPr>
          <p:nvPr>
            <p:ph type="title" hasCustomPrompt="1"/>
          </p:nvPr>
        </p:nvSpPr>
        <p:spPr>
          <a:xfrm>
            <a:off x="417947" y="624929"/>
            <a:ext cx="11258113" cy="796466"/>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18" name="Marcador de texto 18">
            <a:extLst>
              <a:ext uri="{FF2B5EF4-FFF2-40B4-BE49-F238E27FC236}">
                <a16:creationId xmlns:a16="http://schemas.microsoft.com/office/drawing/2014/main" id="{48AAB04D-42BF-DC42-85CE-FD3D9C3853A5}"/>
              </a:ext>
            </a:extLst>
          </p:cNvPr>
          <p:cNvSpPr>
            <a:spLocks noGrp="1"/>
          </p:cNvSpPr>
          <p:nvPr>
            <p:ph type="body" sz="quarter" idx="14" hasCustomPrompt="1"/>
          </p:nvPr>
        </p:nvSpPr>
        <p:spPr>
          <a:xfrm>
            <a:off x="417947" y="366676"/>
            <a:ext cx="5678053" cy="198438"/>
          </a:xfrm>
        </p:spPr>
        <p:txBody>
          <a:bodyPr>
            <a:noAutofit/>
          </a:bodyPr>
          <a:lstStyle>
            <a:lvl1pPr marL="0" indent="0">
              <a:buNone/>
              <a:defRPr sz="1300" b="1" cap="all" baseline="0"/>
            </a:lvl1pPr>
          </a:lstStyle>
          <a:p>
            <a:pPr lvl="0"/>
            <a:r>
              <a:rPr lang="es-ES"/>
              <a:t>INSERT SUBHEADING</a:t>
            </a:r>
          </a:p>
        </p:txBody>
      </p:sp>
      <p:sp>
        <p:nvSpPr>
          <p:cNvPr id="25" name="Marcador de texto 12">
            <a:extLst>
              <a:ext uri="{FF2B5EF4-FFF2-40B4-BE49-F238E27FC236}">
                <a16:creationId xmlns:a16="http://schemas.microsoft.com/office/drawing/2014/main" id="{28956033-C0C7-DD4C-8579-652293F7AA87}"/>
              </a:ext>
            </a:extLst>
          </p:cNvPr>
          <p:cNvSpPr>
            <a:spLocks noGrp="1"/>
          </p:cNvSpPr>
          <p:nvPr>
            <p:ph type="body" sz="quarter" idx="16" hasCustomPrompt="1"/>
          </p:nvPr>
        </p:nvSpPr>
        <p:spPr>
          <a:xfrm>
            <a:off x="3355389" y="2025530"/>
            <a:ext cx="2677964" cy="365125"/>
          </a:xfrm>
        </p:spPr>
        <p:txBody>
          <a:bodyPr/>
          <a:lstStyle>
            <a:lvl1pPr marL="0" indent="0" algn="ctr">
              <a:buNone/>
              <a:defRPr b="0">
                <a:solidFill>
                  <a:schemeClr val="bg2"/>
                </a:solidFill>
              </a:defRPr>
            </a:lvl1pPr>
          </a:lstStyle>
          <a:p>
            <a:pPr lvl="0"/>
            <a:r>
              <a:rPr lang="es-ES"/>
              <a:t>2020</a:t>
            </a:r>
          </a:p>
        </p:txBody>
      </p:sp>
      <p:sp>
        <p:nvSpPr>
          <p:cNvPr id="26" name="Marcador de texto 14">
            <a:extLst>
              <a:ext uri="{FF2B5EF4-FFF2-40B4-BE49-F238E27FC236}">
                <a16:creationId xmlns:a16="http://schemas.microsoft.com/office/drawing/2014/main" id="{89646701-691E-594B-9CA8-2C3BB51089D0}"/>
              </a:ext>
            </a:extLst>
          </p:cNvPr>
          <p:cNvSpPr>
            <a:spLocks noGrp="1"/>
          </p:cNvSpPr>
          <p:nvPr>
            <p:ph type="body" sz="quarter" idx="17" hasCustomPrompt="1"/>
          </p:nvPr>
        </p:nvSpPr>
        <p:spPr>
          <a:xfrm>
            <a:off x="3333397" y="2390655"/>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27" name="Marcador de texto 12">
            <a:extLst>
              <a:ext uri="{FF2B5EF4-FFF2-40B4-BE49-F238E27FC236}">
                <a16:creationId xmlns:a16="http://schemas.microsoft.com/office/drawing/2014/main" id="{1EC50B5D-B621-184E-9FB1-FC4C5DE47562}"/>
              </a:ext>
            </a:extLst>
          </p:cNvPr>
          <p:cNvSpPr>
            <a:spLocks noGrp="1"/>
          </p:cNvSpPr>
          <p:nvPr>
            <p:ph type="body" sz="quarter" idx="18" hasCustomPrompt="1"/>
          </p:nvPr>
        </p:nvSpPr>
        <p:spPr>
          <a:xfrm>
            <a:off x="6146716" y="2025530"/>
            <a:ext cx="2677964" cy="365125"/>
          </a:xfrm>
        </p:spPr>
        <p:txBody>
          <a:bodyPr/>
          <a:lstStyle>
            <a:lvl1pPr marL="0" indent="0" algn="ctr">
              <a:buNone/>
              <a:defRPr b="0">
                <a:solidFill>
                  <a:schemeClr val="bg2"/>
                </a:solidFill>
              </a:defRPr>
            </a:lvl1pPr>
          </a:lstStyle>
          <a:p>
            <a:pPr lvl="0"/>
            <a:r>
              <a:rPr lang="es-ES"/>
              <a:t>2020</a:t>
            </a:r>
          </a:p>
        </p:txBody>
      </p:sp>
      <p:sp>
        <p:nvSpPr>
          <p:cNvPr id="28" name="Marcador de texto 14">
            <a:extLst>
              <a:ext uri="{FF2B5EF4-FFF2-40B4-BE49-F238E27FC236}">
                <a16:creationId xmlns:a16="http://schemas.microsoft.com/office/drawing/2014/main" id="{FE55AEE3-A6B8-4C48-A792-666D3BACB468}"/>
              </a:ext>
            </a:extLst>
          </p:cNvPr>
          <p:cNvSpPr>
            <a:spLocks noGrp="1"/>
          </p:cNvSpPr>
          <p:nvPr>
            <p:ph type="body" sz="quarter" idx="19" hasCustomPrompt="1"/>
          </p:nvPr>
        </p:nvSpPr>
        <p:spPr>
          <a:xfrm>
            <a:off x="6124724" y="2390655"/>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29" name="Marcador de texto 12">
            <a:extLst>
              <a:ext uri="{FF2B5EF4-FFF2-40B4-BE49-F238E27FC236}">
                <a16:creationId xmlns:a16="http://schemas.microsoft.com/office/drawing/2014/main" id="{E7B998E0-6B80-F64E-80A3-2F43CA93C534}"/>
              </a:ext>
            </a:extLst>
          </p:cNvPr>
          <p:cNvSpPr>
            <a:spLocks noGrp="1"/>
          </p:cNvSpPr>
          <p:nvPr>
            <p:ph type="body" sz="quarter" idx="20" hasCustomPrompt="1"/>
          </p:nvPr>
        </p:nvSpPr>
        <p:spPr>
          <a:xfrm>
            <a:off x="9010232" y="2025530"/>
            <a:ext cx="2677964" cy="365125"/>
          </a:xfrm>
        </p:spPr>
        <p:txBody>
          <a:bodyPr/>
          <a:lstStyle>
            <a:lvl1pPr marL="0" indent="0" algn="ctr">
              <a:buNone/>
              <a:defRPr b="0">
                <a:solidFill>
                  <a:schemeClr val="bg2"/>
                </a:solidFill>
              </a:defRPr>
            </a:lvl1pPr>
          </a:lstStyle>
          <a:p>
            <a:pPr lvl="0"/>
            <a:r>
              <a:rPr lang="es-ES"/>
              <a:t>2020</a:t>
            </a:r>
          </a:p>
        </p:txBody>
      </p:sp>
      <p:sp>
        <p:nvSpPr>
          <p:cNvPr id="30" name="Marcador de texto 14">
            <a:extLst>
              <a:ext uri="{FF2B5EF4-FFF2-40B4-BE49-F238E27FC236}">
                <a16:creationId xmlns:a16="http://schemas.microsoft.com/office/drawing/2014/main" id="{97F3425A-1656-B341-A8DE-550185BE84B4}"/>
              </a:ext>
            </a:extLst>
          </p:cNvPr>
          <p:cNvSpPr>
            <a:spLocks noGrp="1"/>
          </p:cNvSpPr>
          <p:nvPr>
            <p:ph type="body" sz="quarter" idx="21" hasCustomPrompt="1"/>
          </p:nvPr>
        </p:nvSpPr>
        <p:spPr>
          <a:xfrm>
            <a:off x="8988240" y="2390655"/>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34" name="Marcador de texto 12">
            <a:extLst>
              <a:ext uri="{FF2B5EF4-FFF2-40B4-BE49-F238E27FC236}">
                <a16:creationId xmlns:a16="http://schemas.microsoft.com/office/drawing/2014/main" id="{C1B8E7DC-1D1B-1644-A8AE-2ACECEB3ECB3}"/>
              </a:ext>
            </a:extLst>
          </p:cNvPr>
          <p:cNvSpPr>
            <a:spLocks noGrp="1"/>
          </p:cNvSpPr>
          <p:nvPr>
            <p:ph type="body" sz="quarter" idx="22" hasCustomPrompt="1"/>
          </p:nvPr>
        </p:nvSpPr>
        <p:spPr>
          <a:xfrm>
            <a:off x="515936" y="4159130"/>
            <a:ext cx="2677964" cy="365125"/>
          </a:xfrm>
        </p:spPr>
        <p:txBody>
          <a:bodyPr/>
          <a:lstStyle>
            <a:lvl1pPr marL="0" indent="0" algn="ctr">
              <a:buNone/>
              <a:defRPr b="0">
                <a:solidFill>
                  <a:schemeClr val="bg2"/>
                </a:solidFill>
              </a:defRPr>
            </a:lvl1pPr>
          </a:lstStyle>
          <a:p>
            <a:pPr lvl="0"/>
            <a:r>
              <a:rPr lang="es-ES"/>
              <a:t>2021</a:t>
            </a:r>
          </a:p>
        </p:txBody>
      </p:sp>
      <p:sp>
        <p:nvSpPr>
          <p:cNvPr id="35" name="Marcador de texto 14">
            <a:extLst>
              <a:ext uri="{FF2B5EF4-FFF2-40B4-BE49-F238E27FC236}">
                <a16:creationId xmlns:a16="http://schemas.microsoft.com/office/drawing/2014/main" id="{B68441EE-4400-6A4B-B8F9-870EA363249A}"/>
              </a:ext>
            </a:extLst>
          </p:cNvPr>
          <p:cNvSpPr>
            <a:spLocks noGrp="1"/>
          </p:cNvSpPr>
          <p:nvPr>
            <p:ph type="body" sz="quarter" idx="23" hasCustomPrompt="1"/>
          </p:nvPr>
        </p:nvSpPr>
        <p:spPr>
          <a:xfrm>
            <a:off x="493944" y="4524255"/>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36" name="Marcador de texto 12">
            <a:extLst>
              <a:ext uri="{FF2B5EF4-FFF2-40B4-BE49-F238E27FC236}">
                <a16:creationId xmlns:a16="http://schemas.microsoft.com/office/drawing/2014/main" id="{BBD246EB-E684-1D4F-9A63-799BD30D2303}"/>
              </a:ext>
            </a:extLst>
          </p:cNvPr>
          <p:cNvSpPr>
            <a:spLocks noGrp="1"/>
          </p:cNvSpPr>
          <p:nvPr>
            <p:ph type="body" sz="quarter" idx="24" hasCustomPrompt="1"/>
          </p:nvPr>
        </p:nvSpPr>
        <p:spPr>
          <a:xfrm>
            <a:off x="3355389" y="4159130"/>
            <a:ext cx="2677964" cy="365125"/>
          </a:xfrm>
        </p:spPr>
        <p:txBody>
          <a:bodyPr/>
          <a:lstStyle>
            <a:lvl1pPr marL="0" indent="0" algn="ctr">
              <a:buNone/>
              <a:defRPr b="0">
                <a:solidFill>
                  <a:schemeClr val="bg2"/>
                </a:solidFill>
              </a:defRPr>
            </a:lvl1pPr>
          </a:lstStyle>
          <a:p>
            <a:pPr lvl="0"/>
            <a:r>
              <a:rPr lang="es-ES"/>
              <a:t>2021</a:t>
            </a:r>
          </a:p>
        </p:txBody>
      </p:sp>
      <p:sp>
        <p:nvSpPr>
          <p:cNvPr id="37" name="Marcador de texto 14">
            <a:extLst>
              <a:ext uri="{FF2B5EF4-FFF2-40B4-BE49-F238E27FC236}">
                <a16:creationId xmlns:a16="http://schemas.microsoft.com/office/drawing/2014/main" id="{F4A80A39-59EA-8340-A7CE-9B6E94F0F01B}"/>
              </a:ext>
            </a:extLst>
          </p:cNvPr>
          <p:cNvSpPr>
            <a:spLocks noGrp="1"/>
          </p:cNvSpPr>
          <p:nvPr>
            <p:ph type="body" sz="quarter" idx="25" hasCustomPrompt="1"/>
          </p:nvPr>
        </p:nvSpPr>
        <p:spPr>
          <a:xfrm>
            <a:off x="3333397" y="4524255"/>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38" name="Marcador de texto 12">
            <a:extLst>
              <a:ext uri="{FF2B5EF4-FFF2-40B4-BE49-F238E27FC236}">
                <a16:creationId xmlns:a16="http://schemas.microsoft.com/office/drawing/2014/main" id="{DA13262A-221F-BA4B-A52C-90FA61648418}"/>
              </a:ext>
            </a:extLst>
          </p:cNvPr>
          <p:cNvSpPr>
            <a:spLocks noGrp="1"/>
          </p:cNvSpPr>
          <p:nvPr>
            <p:ph type="body" sz="quarter" idx="26" hasCustomPrompt="1"/>
          </p:nvPr>
        </p:nvSpPr>
        <p:spPr>
          <a:xfrm>
            <a:off x="6146716" y="4159130"/>
            <a:ext cx="2677964" cy="365125"/>
          </a:xfrm>
        </p:spPr>
        <p:txBody>
          <a:bodyPr/>
          <a:lstStyle>
            <a:lvl1pPr marL="0" indent="0" algn="ctr">
              <a:buNone/>
              <a:defRPr b="0">
                <a:solidFill>
                  <a:schemeClr val="bg2"/>
                </a:solidFill>
              </a:defRPr>
            </a:lvl1pPr>
          </a:lstStyle>
          <a:p>
            <a:pPr lvl="0"/>
            <a:r>
              <a:rPr lang="es-ES"/>
              <a:t>2021</a:t>
            </a:r>
          </a:p>
        </p:txBody>
      </p:sp>
      <p:sp>
        <p:nvSpPr>
          <p:cNvPr id="39" name="Marcador de texto 14">
            <a:extLst>
              <a:ext uri="{FF2B5EF4-FFF2-40B4-BE49-F238E27FC236}">
                <a16:creationId xmlns:a16="http://schemas.microsoft.com/office/drawing/2014/main" id="{08C219B6-6F27-CA4B-986F-08B0D77D0334}"/>
              </a:ext>
            </a:extLst>
          </p:cNvPr>
          <p:cNvSpPr>
            <a:spLocks noGrp="1"/>
          </p:cNvSpPr>
          <p:nvPr>
            <p:ph type="body" sz="quarter" idx="27" hasCustomPrompt="1"/>
          </p:nvPr>
        </p:nvSpPr>
        <p:spPr>
          <a:xfrm>
            <a:off x="6124724" y="4524255"/>
            <a:ext cx="2699956" cy="994201"/>
          </a:xfrm>
        </p:spPr>
        <p:txBody>
          <a:bodyPr>
            <a:normAutofit/>
          </a:bodyPr>
          <a:lstStyle>
            <a:lvl1pPr marL="0" indent="0" algn="ctr">
              <a:buNone/>
              <a:defRPr sz="7000" b="1">
                <a:solidFill>
                  <a:schemeClr val="bg2"/>
                </a:solidFill>
              </a:defRPr>
            </a:lvl1pPr>
          </a:lstStyle>
          <a:p>
            <a:pPr lvl="0"/>
            <a:r>
              <a:rPr lang="es-ES"/>
              <a:t>100%</a:t>
            </a:r>
          </a:p>
        </p:txBody>
      </p:sp>
      <p:sp>
        <p:nvSpPr>
          <p:cNvPr id="40" name="Marcador de texto 12">
            <a:extLst>
              <a:ext uri="{FF2B5EF4-FFF2-40B4-BE49-F238E27FC236}">
                <a16:creationId xmlns:a16="http://schemas.microsoft.com/office/drawing/2014/main" id="{EA0EDDBC-D9DD-4545-8DF4-57B72F6C68CE}"/>
              </a:ext>
            </a:extLst>
          </p:cNvPr>
          <p:cNvSpPr>
            <a:spLocks noGrp="1"/>
          </p:cNvSpPr>
          <p:nvPr>
            <p:ph type="body" sz="quarter" idx="28" hasCustomPrompt="1"/>
          </p:nvPr>
        </p:nvSpPr>
        <p:spPr>
          <a:xfrm>
            <a:off x="9010232" y="4159130"/>
            <a:ext cx="2677964" cy="365125"/>
          </a:xfrm>
        </p:spPr>
        <p:txBody>
          <a:bodyPr/>
          <a:lstStyle>
            <a:lvl1pPr marL="0" indent="0" algn="ctr">
              <a:buNone/>
              <a:defRPr b="0">
                <a:solidFill>
                  <a:schemeClr val="bg2"/>
                </a:solidFill>
              </a:defRPr>
            </a:lvl1pPr>
          </a:lstStyle>
          <a:p>
            <a:pPr lvl="0"/>
            <a:r>
              <a:rPr lang="es-ES"/>
              <a:t>2021</a:t>
            </a:r>
          </a:p>
        </p:txBody>
      </p:sp>
      <p:sp>
        <p:nvSpPr>
          <p:cNvPr id="41" name="Marcador de texto 14">
            <a:extLst>
              <a:ext uri="{FF2B5EF4-FFF2-40B4-BE49-F238E27FC236}">
                <a16:creationId xmlns:a16="http://schemas.microsoft.com/office/drawing/2014/main" id="{03E92C5E-152C-8D4F-9B0E-1C0D56836A66}"/>
              </a:ext>
            </a:extLst>
          </p:cNvPr>
          <p:cNvSpPr>
            <a:spLocks noGrp="1"/>
          </p:cNvSpPr>
          <p:nvPr>
            <p:ph type="body" sz="quarter" idx="29" hasCustomPrompt="1"/>
          </p:nvPr>
        </p:nvSpPr>
        <p:spPr>
          <a:xfrm>
            <a:off x="8988240" y="4524255"/>
            <a:ext cx="2699956" cy="994201"/>
          </a:xfrm>
        </p:spPr>
        <p:txBody>
          <a:bodyPr>
            <a:normAutofit/>
          </a:bodyPr>
          <a:lstStyle>
            <a:lvl1pPr marL="0" indent="0" algn="ctr">
              <a:buNone/>
              <a:defRPr sz="7000" b="1">
                <a:solidFill>
                  <a:schemeClr val="bg2"/>
                </a:solidFill>
              </a:defRPr>
            </a:lvl1pPr>
          </a:lstStyle>
          <a:p>
            <a:pPr lvl="0"/>
            <a:r>
              <a:rPr lang="es-ES"/>
              <a:t>100%</a:t>
            </a:r>
          </a:p>
        </p:txBody>
      </p:sp>
    </p:spTree>
    <p:extLst>
      <p:ext uri="{BB962C8B-B14F-4D97-AF65-F5344CB8AC3E}">
        <p14:creationId xmlns:p14="http://schemas.microsoft.com/office/powerpoint/2010/main" val="1661293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8_Interior">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3B45862-9E43-9940-8549-F0AC9E09F87A}"/>
              </a:ext>
            </a:extLst>
          </p:cNvPr>
          <p:cNvSpPr/>
          <p:nvPr userDrawn="1"/>
        </p:nvSpPr>
        <p:spPr>
          <a:xfrm>
            <a:off x="0" y="2994668"/>
            <a:ext cx="12192000" cy="38633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3053DFCA-C394-CD48-A34B-7A3A8B8F524F}"/>
              </a:ext>
            </a:extLst>
          </p:cNvPr>
          <p:cNvSpPr>
            <a:spLocks noGrp="1"/>
          </p:cNvSpPr>
          <p:nvPr>
            <p:ph type="title" hasCustomPrompt="1"/>
          </p:nvPr>
        </p:nvSpPr>
        <p:spPr>
          <a:xfrm>
            <a:off x="417947" y="624929"/>
            <a:ext cx="11258113" cy="796466"/>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lvl1pPr>
              <a:defRPr>
                <a:solidFill>
                  <a:schemeClr val="bg2"/>
                </a:solidFill>
              </a:defRPr>
            </a:lvl1pPr>
          </a:lstStyle>
          <a:p>
            <a:fld id="{E7EBEDA2-51E6-554C-A63C-E820F6D0080D}" type="slidenum">
              <a:rPr lang="es-ES" smtClean="0"/>
              <a:pPr/>
              <a:t>‹Nº›</a:t>
            </a:fld>
            <a:endParaRPr lang="es-ES"/>
          </a:p>
        </p:txBody>
      </p:sp>
      <p:sp>
        <p:nvSpPr>
          <p:cNvPr id="4" name="Marcador de texto 18">
            <a:extLst>
              <a:ext uri="{FF2B5EF4-FFF2-40B4-BE49-F238E27FC236}">
                <a16:creationId xmlns:a16="http://schemas.microsoft.com/office/drawing/2014/main" id="{58C7B2E6-ED3A-4A47-9913-9BFCFA5E783F}"/>
              </a:ext>
            </a:extLst>
          </p:cNvPr>
          <p:cNvSpPr>
            <a:spLocks noGrp="1"/>
          </p:cNvSpPr>
          <p:nvPr>
            <p:ph type="body" sz="quarter" idx="14" hasCustomPrompt="1"/>
          </p:nvPr>
        </p:nvSpPr>
        <p:spPr>
          <a:xfrm>
            <a:off x="417947" y="366676"/>
            <a:ext cx="5678053" cy="198438"/>
          </a:xfrm>
        </p:spPr>
        <p:txBody>
          <a:bodyPr>
            <a:noAutofit/>
          </a:bodyPr>
          <a:lstStyle>
            <a:lvl1pPr marL="0" indent="0">
              <a:buNone/>
              <a:defRPr sz="1300" b="1" cap="all" baseline="0"/>
            </a:lvl1pPr>
          </a:lstStyle>
          <a:p>
            <a:pPr lvl="0"/>
            <a:r>
              <a:rPr lang="es-ES"/>
              <a:t>INSERT SUBHEADING</a:t>
            </a:r>
          </a:p>
        </p:txBody>
      </p:sp>
      <p:sp>
        <p:nvSpPr>
          <p:cNvPr id="7" name="Marcador de contenido 6">
            <a:extLst>
              <a:ext uri="{FF2B5EF4-FFF2-40B4-BE49-F238E27FC236}">
                <a16:creationId xmlns:a16="http://schemas.microsoft.com/office/drawing/2014/main" id="{7B4CD203-08A3-8A41-91A8-F5F35405D2F9}"/>
              </a:ext>
            </a:extLst>
          </p:cNvPr>
          <p:cNvSpPr>
            <a:spLocks noGrp="1"/>
          </p:cNvSpPr>
          <p:nvPr>
            <p:ph sz="quarter" idx="15" hasCustomPrompt="1"/>
          </p:nvPr>
        </p:nvSpPr>
        <p:spPr>
          <a:xfrm>
            <a:off x="515938" y="2349500"/>
            <a:ext cx="11160125" cy="3959224"/>
          </a:xfrm>
        </p:spPr>
        <p:txBody>
          <a:bodyPr/>
          <a:lstStyle/>
          <a:p>
            <a:pPr lvl="0"/>
            <a:r>
              <a:rPr lang="es-ES"/>
              <a:t>Objeto</a:t>
            </a:r>
          </a:p>
        </p:txBody>
      </p:sp>
      <p:sp>
        <p:nvSpPr>
          <p:cNvPr id="6" name="Marcador de texto 5">
            <a:extLst>
              <a:ext uri="{FF2B5EF4-FFF2-40B4-BE49-F238E27FC236}">
                <a16:creationId xmlns:a16="http://schemas.microsoft.com/office/drawing/2014/main" id="{871C8C16-3DD2-2844-8E50-82F8332EAC45}"/>
              </a:ext>
            </a:extLst>
          </p:cNvPr>
          <p:cNvSpPr>
            <a:spLocks noGrp="1"/>
          </p:cNvSpPr>
          <p:nvPr>
            <p:ph type="body" sz="quarter" idx="16" hasCustomPrompt="1"/>
          </p:nvPr>
        </p:nvSpPr>
        <p:spPr>
          <a:xfrm>
            <a:off x="417434" y="1628775"/>
            <a:ext cx="11258627" cy="720725"/>
          </a:xfrm>
        </p:spPr>
        <p:txBody>
          <a:bodyPr/>
          <a:lstStyle>
            <a:lvl1pPr>
              <a:defRPr baseline="0">
                <a:solidFill>
                  <a:schemeClr val="tx1">
                    <a:lumMod val="60000"/>
                    <a:lumOff val="40000"/>
                  </a:schemeClr>
                </a:solidFill>
              </a:defRPr>
            </a:lvl1pPr>
            <a:lvl2pPr>
              <a:defRPr baseline="0">
                <a:solidFill>
                  <a:schemeClr val="tx1">
                    <a:lumMod val="60000"/>
                    <a:lumOff val="40000"/>
                  </a:schemeClr>
                </a:solidFill>
              </a:defRPr>
            </a:lvl2pPr>
            <a:lvl3pPr>
              <a:defRPr baseline="0">
                <a:solidFill>
                  <a:schemeClr val="tx1">
                    <a:lumMod val="60000"/>
                    <a:lumOff val="40000"/>
                  </a:schemeClr>
                </a:solidFill>
              </a:defRPr>
            </a:lvl3pPr>
            <a:lvl4pPr>
              <a:defRPr baseline="0">
                <a:solidFill>
                  <a:schemeClr val="tx1">
                    <a:lumMod val="60000"/>
                    <a:lumOff val="40000"/>
                  </a:schemeClr>
                </a:solidFill>
              </a:defRPr>
            </a:lvl4pPr>
            <a:lvl5pPr>
              <a:defRPr baseline="0">
                <a:solidFill>
                  <a:schemeClr val="tx1">
                    <a:lumMod val="60000"/>
                    <a:lumOff val="40000"/>
                  </a:schemeClr>
                </a:solidFill>
              </a:defRPr>
            </a:lvl5pPr>
          </a:lstStyle>
          <a:p>
            <a:pPr lvl="0"/>
            <a:r>
              <a:rPr lang="es-ES" err="1"/>
              <a:t>Lorem</a:t>
            </a:r>
            <a:r>
              <a:rPr lang="es-ES"/>
              <a:t> </a:t>
            </a:r>
            <a:r>
              <a:rPr lang="es-ES" err="1"/>
              <a:t>ipsumm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Aliquam</a:t>
            </a:r>
            <a:r>
              <a:rPr lang="es-ES"/>
              <a:t> </a:t>
            </a:r>
            <a:r>
              <a:rPr lang="es-ES" err="1"/>
              <a:t>euismod</a:t>
            </a:r>
            <a:r>
              <a:rPr lang="es-ES"/>
              <a:t> </a:t>
            </a:r>
            <a:r>
              <a:rPr lang="es-ES" err="1"/>
              <a:t>cursus</a:t>
            </a:r>
            <a:r>
              <a:rPr lang="es-ES"/>
              <a:t> </a:t>
            </a:r>
            <a:r>
              <a:rPr lang="es-ES" err="1"/>
              <a:t>ipsum</a:t>
            </a:r>
            <a:r>
              <a:rPr lang="es-ES"/>
              <a:t>. </a:t>
            </a:r>
          </a:p>
        </p:txBody>
      </p:sp>
      <p:pic>
        <p:nvPicPr>
          <p:cNvPr id="12" name="Gráfico 11">
            <a:extLst>
              <a:ext uri="{FF2B5EF4-FFF2-40B4-BE49-F238E27FC236}">
                <a16:creationId xmlns:a16="http://schemas.microsoft.com/office/drawing/2014/main" id="{CFBB135C-442B-8249-99DF-C8CAA7A981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1145384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9_Interi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3DFCA-C394-CD48-A34B-7A3A8B8F524F}"/>
              </a:ext>
            </a:extLst>
          </p:cNvPr>
          <p:cNvSpPr>
            <a:spLocks noGrp="1"/>
          </p:cNvSpPr>
          <p:nvPr>
            <p:ph type="title" hasCustomPrompt="1"/>
          </p:nvPr>
        </p:nvSpPr>
        <p:spPr>
          <a:xfrm>
            <a:off x="415305" y="624929"/>
            <a:ext cx="11260757" cy="796466"/>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Marcador de texto 18">
            <a:extLst>
              <a:ext uri="{FF2B5EF4-FFF2-40B4-BE49-F238E27FC236}">
                <a16:creationId xmlns:a16="http://schemas.microsoft.com/office/drawing/2014/main" id="{58C7B2E6-ED3A-4A47-9913-9BFCFA5E783F}"/>
              </a:ext>
            </a:extLst>
          </p:cNvPr>
          <p:cNvSpPr>
            <a:spLocks noGrp="1"/>
          </p:cNvSpPr>
          <p:nvPr>
            <p:ph type="body" sz="quarter" idx="14" hasCustomPrompt="1"/>
          </p:nvPr>
        </p:nvSpPr>
        <p:spPr>
          <a:xfrm>
            <a:off x="415305" y="366676"/>
            <a:ext cx="11260757" cy="198438"/>
          </a:xfrm>
        </p:spPr>
        <p:txBody>
          <a:bodyPr>
            <a:noAutofit/>
          </a:bodyPr>
          <a:lstStyle>
            <a:lvl1pPr marL="0" indent="0">
              <a:buNone/>
              <a:defRPr sz="1300" b="1" cap="all" baseline="0"/>
            </a:lvl1pPr>
          </a:lstStyle>
          <a:p>
            <a:pPr lvl="0"/>
            <a:r>
              <a:rPr lang="es-ES"/>
              <a:t>INSERT SUBHEADING</a:t>
            </a:r>
          </a:p>
        </p:txBody>
      </p:sp>
      <p:sp>
        <p:nvSpPr>
          <p:cNvPr id="7" name="Marcador de contenido 6">
            <a:extLst>
              <a:ext uri="{FF2B5EF4-FFF2-40B4-BE49-F238E27FC236}">
                <a16:creationId xmlns:a16="http://schemas.microsoft.com/office/drawing/2014/main" id="{7B4CD203-08A3-8A41-91A8-F5F35405D2F9}"/>
              </a:ext>
            </a:extLst>
          </p:cNvPr>
          <p:cNvSpPr>
            <a:spLocks noGrp="1"/>
          </p:cNvSpPr>
          <p:nvPr>
            <p:ph sz="quarter" idx="15" hasCustomPrompt="1"/>
          </p:nvPr>
        </p:nvSpPr>
        <p:spPr>
          <a:xfrm>
            <a:off x="516388" y="1632375"/>
            <a:ext cx="5040313" cy="2156988"/>
          </a:xfrm>
        </p:spPr>
        <p:txBody>
          <a:bodyPr/>
          <a:lstStyle/>
          <a:p>
            <a:pPr lvl="0"/>
            <a:r>
              <a:rPr lang="es-ES"/>
              <a:t>Objeto</a:t>
            </a:r>
          </a:p>
        </p:txBody>
      </p:sp>
      <p:sp>
        <p:nvSpPr>
          <p:cNvPr id="6" name="Marcador de contenido 6">
            <a:extLst>
              <a:ext uri="{FF2B5EF4-FFF2-40B4-BE49-F238E27FC236}">
                <a16:creationId xmlns:a16="http://schemas.microsoft.com/office/drawing/2014/main" id="{D3585285-DB0A-D049-AE19-C579B133D4DE}"/>
              </a:ext>
            </a:extLst>
          </p:cNvPr>
          <p:cNvSpPr>
            <a:spLocks noGrp="1"/>
          </p:cNvSpPr>
          <p:nvPr>
            <p:ph sz="quarter" idx="16" hasCustomPrompt="1"/>
          </p:nvPr>
        </p:nvSpPr>
        <p:spPr>
          <a:xfrm>
            <a:off x="525158" y="3874851"/>
            <a:ext cx="5031542" cy="2433874"/>
          </a:xfrm>
        </p:spPr>
        <p:txBody>
          <a:bodyPr/>
          <a:lstStyle/>
          <a:p>
            <a:pPr lvl="0"/>
            <a:r>
              <a:rPr lang="es-ES"/>
              <a:t>Objeto</a:t>
            </a:r>
          </a:p>
        </p:txBody>
      </p:sp>
      <p:sp>
        <p:nvSpPr>
          <p:cNvPr id="8" name="Marcador de contenido 6">
            <a:extLst>
              <a:ext uri="{FF2B5EF4-FFF2-40B4-BE49-F238E27FC236}">
                <a16:creationId xmlns:a16="http://schemas.microsoft.com/office/drawing/2014/main" id="{1AEDF02D-D8D9-0047-A619-24D0065C67EB}"/>
              </a:ext>
            </a:extLst>
          </p:cNvPr>
          <p:cNvSpPr>
            <a:spLocks noGrp="1"/>
          </p:cNvSpPr>
          <p:nvPr>
            <p:ph sz="quarter" idx="17" hasCustomPrompt="1"/>
          </p:nvPr>
        </p:nvSpPr>
        <p:spPr>
          <a:xfrm>
            <a:off x="5735638" y="1634623"/>
            <a:ext cx="5940425" cy="4674102"/>
          </a:xfrm>
        </p:spPr>
        <p:txBody>
          <a:bodyPr/>
          <a:lstStyle/>
          <a:p>
            <a:pPr lvl="0"/>
            <a:r>
              <a:rPr lang="es-ES"/>
              <a:t>Objeto</a:t>
            </a:r>
          </a:p>
        </p:txBody>
      </p:sp>
      <p:pic>
        <p:nvPicPr>
          <p:cNvPr id="12" name="Gráfico 11">
            <a:extLst>
              <a:ext uri="{FF2B5EF4-FFF2-40B4-BE49-F238E27FC236}">
                <a16:creationId xmlns:a16="http://schemas.microsoft.com/office/drawing/2014/main" id="{BCFF5F8B-A429-1045-9905-ED53E0E41D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3961589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0_Interi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3DFCA-C394-CD48-A34B-7A3A8B8F524F}"/>
              </a:ext>
            </a:extLst>
          </p:cNvPr>
          <p:cNvSpPr>
            <a:spLocks noGrp="1"/>
          </p:cNvSpPr>
          <p:nvPr>
            <p:ph type="title" hasCustomPrompt="1"/>
          </p:nvPr>
        </p:nvSpPr>
        <p:spPr>
          <a:xfrm>
            <a:off x="415307" y="624929"/>
            <a:ext cx="3701531" cy="796466"/>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Marcador de texto 18">
            <a:extLst>
              <a:ext uri="{FF2B5EF4-FFF2-40B4-BE49-F238E27FC236}">
                <a16:creationId xmlns:a16="http://schemas.microsoft.com/office/drawing/2014/main" id="{58C7B2E6-ED3A-4A47-9913-9BFCFA5E783F}"/>
              </a:ext>
            </a:extLst>
          </p:cNvPr>
          <p:cNvSpPr>
            <a:spLocks noGrp="1"/>
          </p:cNvSpPr>
          <p:nvPr>
            <p:ph type="body" sz="quarter" idx="14" hasCustomPrompt="1"/>
          </p:nvPr>
        </p:nvSpPr>
        <p:spPr>
          <a:xfrm>
            <a:off x="415307" y="366676"/>
            <a:ext cx="3701531" cy="198438"/>
          </a:xfrm>
        </p:spPr>
        <p:txBody>
          <a:bodyPr>
            <a:noAutofit/>
          </a:bodyPr>
          <a:lstStyle>
            <a:lvl1pPr marL="0" indent="0">
              <a:buNone/>
              <a:defRPr sz="1300" b="1" cap="all" baseline="0"/>
            </a:lvl1pPr>
          </a:lstStyle>
          <a:p>
            <a:pPr lvl="0"/>
            <a:r>
              <a:rPr lang="es-ES"/>
              <a:t>INSERT SUBHEADING</a:t>
            </a:r>
          </a:p>
        </p:txBody>
      </p:sp>
      <p:sp>
        <p:nvSpPr>
          <p:cNvPr id="8" name="Marcador de contenido 6">
            <a:extLst>
              <a:ext uri="{FF2B5EF4-FFF2-40B4-BE49-F238E27FC236}">
                <a16:creationId xmlns:a16="http://schemas.microsoft.com/office/drawing/2014/main" id="{1AEDF02D-D8D9-0047-A619-24D0065C67EB}"/>
              </a:ext>
            </a:extLst>
          </p:cNvPr>
          <p:cNvSpPr>
            <a:spLocks noGrp="1"/>
          </p:cNvSpPr>
          <p:nvPr>
            <p:ph sz="quarter" idx="17" hasCustomPrompt="1"/>
          </p:nvPr>
        </p:nvSpPr>
        <p:spPr>
          <a:xfrm>
            <a:off x="4295776" y="366676"/>
            <a:ext cx="7380288" cy="5942049"/>
          </a:xfrm>
        </p:spPr>
        <p:txBody>
          <a:bodyPr/>
          <a:lstStyle/>
          <a:p>
            <a:pPr lvl="0"/>
            <a:r>
              <a:rPr lang="es-ES"/>
              <a:t>Objeto</a:t>
            </a:r>
          </a:p>
        </p:txBody>
      </p:sp>
      <p:sp>
        <p:nvSpPr>
          <p:cNvPr id="9" name="Marcador de texto 12">
            <a:extLst>
              <a:ext uri="{FF2B5EF4-FFF2-40B4-BE49-F238E27FC236}">
                <a16:creationId xmlns:a16="http://schemas.microsoft.com/office/drawing/2014/main" id="{0219CFF6-032A-B24B-AD2A-9A4901E34FA0}"/>
              </a:ext>
            </a:extLst>
          </p:cNvPr>
          <p:cNvSpPr>
            <a:spLocks noGrp="1"/>
          </p:cNvSpPr>
          <p:nvPr>
            <p:ph type="body" sz="quarter" idx="11" hasCustomPrompt="1"/>
          </p:nvPr>
        </p:nvSpPr>
        <p:spPr>
          <a:xfrm>
            <a:off x="411905" y="1745320"/>
            <a:ext cx="3704934"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10" name="Marcador de texto 14">
            <a:extLst>
              <a:ext uri="{FF2B5EF4-FFF2-40B4-BE49-F238E27FC236}">
                <a16:creationId xmlns:a16="http://schemas.microsoft.com/office/drawing/2014/main" id="{3EB82D3A-BC4F-5644-800A-065972C44060}"/>
              </a:ext>
            </a:extLst>
          </p:cNvPr>
          <p:cNvSpPr>
            <a:spLocks noGrp="1"/>
          </p:cNvSpPr>
          <p:nvPr>
            <p:ph type="body" sz="quarter" idx="12" hasCustomPrompt="1"/>
          </p:nvPr>
        </p:nvSpPr>
        <p:spPr>
          <a:xfrm>
            <a:off x="411904" y="2461480"/>
            <a:ext cx="3704934"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p>
          <a:p>
            <a:pPr lvl="0"/>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pic>
        <p:nvPicPr>
          <p:cNvPr id="14" name="Gráfico 13">
            <a:extLst>
              <a:ext uri="{FF2B5EF4-FFF2-40B4-BE49-F238E27FC236}">
                <a16:creationId xmlns:a16="http://schemas.microsoft.com/office/drawing/2014/main" id="{D2BA8632-997F-3F47-ABDB-2402CD834F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Tree>
    <p:extLst>
      <p:ext uri="{BB962C8B-B14F-4D97-AF65-F5344CB8AC3E}">
        <p14:creationId xmlns:p14="http://schemas.microsoft.com/office/powerpoint/2010/main" val="34656711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1_Interio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3DFCA-C394-CD48-A34B-7A3A8B8F524F}"/>
              </a:ext>
            </a:extLst>
          </p:cNvPr>
          <p:cNvSpPr>
            <a:spLocks noGrp="1"/>
          </p:cNvSpPr>
          <p:nvPr>
            <p:ph type="title" hasCustomPrompt="1"/>
          </p:nvPr>
        </p:nvSpPr>
        <p:spPr>
          <a:xfrm>
            <a:off x="415305" y="624929"/>
            <a:ext cx="11261549" cy="796466"/>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3" name="Marcador de número de diapositiva 2">
            <a:extLst>
              <a:ext uri="{FF2B5EF4-FFF2-40B4-BE49-F238E27FC236}">
                <a16:creationId xmlns:a16="http://schemas.microsoft.com/office/drawing/2014/main" id="{9E67D84B-3C2F-A449-9FF6-0DACB6AD0EE6}"/>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8" name="Marcador de contenido 6">
            <a:extLst>
              <a:ext uri="{FF2B5EF4-FFF2-40B4-BE49-F238E27FC236}">
                <a16:creationId xmlns:a16="http://schemas.microsoft.com/office/drawing/2014/main" id="{1AEDF02D-D8D9-0047-A619-24D0065C67EB}"/>
              </a:ext>
            </a:extLst>
          </p:cNvPr>
          <p:cNvSpPr>
            <a:spLocks noGrp="1"/>
          </p:cNvSpPr>
          <p:nvPr>
            <p:ph sz="quarter" idx="17" hasCustomPrompt="1"/>
          </p:nvPr>
        </p:nvSpPr>
        <p:spPr>
          <a:xfrm>
            <a:off x="515144" y="1554855"/>
            <a:ext cx="7561262" cy="4673135"/>
          </a:xfrm>
        </p:spPr>
        <p:txBody>
          <a:bodyPr/>
          <a:lstStyle/>
          <a:p>
            <a:pPr lvl="0"/>
            <a:r>
              <a:rPr lang="es-ES"/>
              <a:t>Objeto</a:t>
            </a:r>
          </a:p>
        </p:txBody>
      </p:sp>
      <p:sp>
        <p:nvSpPr>
          <p:cNvPr id="9" name="Marcador de texto 12">
            <a:extLst>
              <a:ext uri="{FF2B5EF4-FFF2-40B4-BE49-F238E27FC236}">
                <a16:creationId xmlns:a16="http://schemas.microsoft.com/office/drawing/2014/main" id="{0219CFF6-032A-B24B-AD2A-9A4901E34FA0}"/>
              </a:ext>
            </a:extLst>
          </p:cNvPr>
          <p:cNvSpPr>
            <a:spLocks noGrp="1"/>
          </p:cNvSpPr>
          <p:nvPr>
            <p:ph type="body" sz="quarter" idx="11" hasCustomPrompt="1"/>
          </p:nvPr>
        </p:nvSpPr>
        <p:spPr>
          <a:xfrm>
            <a:off x="8107199" y="1561007"/>
            <a:ext cx="3569657"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10" name="Marcador de texto 14">
            <a:extLst>
              <a:ext uri="{FF2B5EF4-FFF2-40B4-BE49-F238E27FC236}">
                <a16:creationId xmlns:a16="http://schemas.microsoft.com/office/drawing/2014/main" id="{3EB82D3A-BC4F-5644-800A-065972C44060}"/>
              </a:ext>
            </a:extLst>
          </p:cNvPr>
          <p:cNvSpPr>
            <a:spLocks noGrp="1"/>
          </p:cNvSpPr>
          <p:nvPr>
            <p:ph type="body" sz="quarter" idx="12" hasCustomPrompt="1"/>
          </p:nvPr>
        </p:nvSpPr>
        <p:spPr>
          <a:xfrm>
            <a:off x="8107198" y="2277167"/>
            <a:ext cx="3569657" cy="2717800"/>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p>
          <a:p>
            <a:pPr lvl="0"/>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pic>
        <p:nvPicPr>
          <p:cNvPr id="14" name="Gráfico 13">
            <a:extLst>
              <a:ext uri="{FF2B5EF4-FFF2-40B4-BE49-F238E27FC236}">
                <a16:creationId xmlns:a16="http://schemas.microsoft.com/office/drawing/2014/main" id="{F55F83C0-7004-434D-B73C-56FB99990B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4" y="6421060"/>
            <a:ext cx="738639" cy="205764"/>
          </a:xfrm>
          <a:prstGeom prst="rect">
            <a:avLst/>
          </a:prstGeom>
        </p:spPr>
      </p:pic>
      <p:sp>
        <p:nvSpPr>
          <p:cNvPr id="11" name="Marcador de texto 18">
            <a:extLst>
              <a:ext uri="{FF2B5EF4-FFF2-40B4-BE49-F238E27FC236}">
                <a16:creationId xmlns:a16="http://schemas.microsoft.com/office/drawing/2014/main" id="{C96C1A6C-E638-5E4F-9347-FEB4C0A94701}"/>
              </a:ext>
            </a:extLst>
          </p:cNvPr>
          <p:cNvSpPr>
            <a:spLocks noGrp="1"/>
          </p:cNvSpPr>
          <p:nvPr>
            <p:ph type="body" sz="quarter" idx="19" hasCustomPrompt="1"/>
          </p:nvPr>
        </p:nvSpPr>
        <p:spPr>
          <a:xfrm>
            <a:off x="415307" y="366676"/>
            <a:ext cx="3701531" cy="198438"/>
          </a:xfrm>
        </p:spPr>
        <p:txBody>
          <a:bodyPr>
            <a:noAutofit/>
          </a:bodyPr>
          <a:lstStyle>
            <a:lvl1pPr marL="0" indent="0">
              <a:buNone/>
              <a:defRPr sz="1300" b="1" cap="all" baseline="0"/>
            </a:lvl1pPr>
          </a:lstStyle>
          <a:p>
            <a:pPr lvl="0"/>
            <a:r>
              <a:rPr lang="es-ES"/>
              <a:t>INSERT SUBHEADING</a:t>
            </a:r>
          </a:p>
        </p:txBody>
      </p:sp>
    </p:spTree>
    <p:extLst>
      <p:ext uri="{BB962C8B-B14F-4D97-AF65-F5344CB8AC3E}">
        <p14:creationId xmlns:p14="http://schemas.microsoft.com/office/powerpoint/2010/main" val="31124714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exto">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407472" y="609644"/>
            <a:ext cx="11259303" cy="800944"/>
          </a:xfrm>
        </p:spPr>
        <p:txBody>
          <a:bodyPr/>
          <a:lstStyle/>
          <a:p>
            <a:r>
              <a:rPr lang="es-ES" err="1"/>
              <a:t>Insert</a:t>
            </a:r>
            <a:r>
              <a:rPr lang="es-ES"/>
              <a:t> </a:t>
            </a:r>
            <a:r>
              <a:rPr lang="es-ES" err="1"/>
              <a:t>Title</a:t>
            </a:r>
            <a:r>
              <a:rPr lang="es-ES"/>
              <a:t> </a:t>
            </a:r>
            <a:r>
              <a:rPr lang="es-ES" err="1"/>
              <a:t>Here</a:t>
            </a:r>
            <a:br>
              <a:rPr lang="es-ES"/>
            </a:br>
            <a:r>
              <a:rPr lang="es-ES"/>
              <a:t>Max 2 </a:t>
            </a:r>
            <a:r>
              <a:rPr lang="es-ES" err="1"/>
              <a:t>lines</a:t>
            </a:r>
            <a:endParaRPr lang="es-ES"/>
          </a:p>
        </p:txBody>
      </p:sp>
      <p:sp>
        <p:nvSpPr>
          <p:cNvPr id="5" name="Marcador de texto 12">
            <a:extLst>
              <a:ext uri="{FF2B5EF4-FFF2-40B4-BE49-F238E27FC236}">
                <a16:creationId xmlns:a16="http://schemas.microsoft.com/office/drawing/2014/main" id="{454ED348-BD25-CF4C-9349-D1A5F55BDC77}"/>
              </a:ext>
            </a:extLst>
          </p:cNvPr>
          <p:cNvSpPr>
            <a:spLocks noGrp="1"/>
          </p:cNvSpPr>
          <p:nvPr>
            <p:ph type="body" sz="quarter" idx="11" hasCustomPrompt="1"/>
          </p:nvPr>
        </p:nvSpPr>
        <p:spPr>
          <a:xfrm>
            <a:off x="413359" y="1745320"/>
            <a:ext cx="5334298" cy="603600"/>
          </a:xfrm>
        </p:spPr>
        <p:txBody>
          <a:bodyPr/>
          <a:lstStyle>
            <a:lvl1pPr marL="0" indent="0">
              <a:buNone/>
              <a:defRPr b="1">
                <a:solidFill>
                  <a:schemeClr val="tx1"/>
                </a:solidFill>
              </a:defRPr>
            </a:lvl1pPr>
          </a:lstStyle>
          <a:p>
            <a:pPr lvl="0"/>
            <a:r>
              <a:rPr lang="es-ES" err="1"/>
              <a:t>Body</a:t>
            </a:r>
            <a:r>
              <a:rPr lang="es-ES"/>
              <a:t> </a:t>
            </a:r>
            <a:r>
              <a:rPr lang="es-ES" err="1"/>
              <a:t>subhead</a:t>
            </a:r>
            <a:r>
              <a:rPr lang="es-ES"/>
              <a:t> (</a:t>
            </a:r>
            <a:r>
              <a:rPr lang="es-ES" err="1"/>
              <a:t>second</a:t>
            </a:r>
            <a:r>
              <a:rPr lang="es-ES"/>
              <a:t> </a:t>
            </a:r>
            <a:r>
              <a:rPr lang="es-ES" err="1"/>
              <a:t>level</a:t>
            </a:r>
            <a:r>
              <a:rPr lang="es-ES"/>
              <a:t> </a:t>
            </a:r>
            <a:r>
              <a:rPr lang="es-ES" err="1"/>
              <a:t>text</a:t>
            </a:r>
            <a:r>
              <a:rPr lang="es-ES"/>
              <a:t>)</a:t>
            </a:r>
          </a:p>
        </p:txBody>
      </p:sp>
      <p:sp>
        <p:nvSpPr>
          <p:cNvPr id="6" name="Marcador de texto 14">
            <a:extLst>
              <a:ext uri="{FF2B5EF4-FFF2-40B4-BE49-F238E27FC236}">
                <a16:creationId xmlns:a16="http://schemas.microsoft.com/office/drawing/2014/main" id="{6E6DC74C-4704-064C-9CF0-4BE6715AD4E8}"/>
              </a:ext>
            </a:extLst>
          </p:cNvPr>
          <p:cNvSpPr>
            <a:spLocks noGrp="1"/>
          </p:cNvSpPr>
          <p:nvPr>
            <p:ph type="body" sz="quarter" idx="12" hasCustomPrompt="1"/>
          </p:nvPr>
        </p:nvSpPr>
        <p:spPr>
          <a:xfrm>
            <a:off x="413358" y="2461480"/>
            <a:ext cx="11262706" cy="1273612"/>
          </a:xfrm>
        </p:spPr>
        <p:txBody>
          <a:bodyPr/>
          <a:lstStyle>
            <a:lvl1pPr marL="0" indent="0">
              <a:buNone/>
              <a:defRPr>
                <a:solidFill>
                  <a:schemeClr val="tx1">
                    <a:lumMod val="60000"/>
                    <a:lumOff val="40000"/>
                  </a:schemeClr>
                </a:solidFill>
              </a:defRPr>
            </a:lvl1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 </a:t>
            </a:r>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br>
              <a:rPr lang="es-ES"/>
            </a:br>
            <a:r>
              <a:rPr lang="es-ES"/>
              <a:t>	• </a:t>
            </a:r>
            <a:r>
              <a:rPr lang="es-ES" err="1"/>
              <a:t>Insert</a:t>
            </a:r>
            <a:r>
              <a:rPr lang="es-ES"/>
              <a:t> </a:t>
            </a:r>
            <a:r>
              <a:rPr lang="es-ES" err="1"/>
              <a:t>text</a:t>
            </a:r>
            <a:r>
              <a:rPr lang="es-ES"/>
              <a:t> </a:t>
            </a:r>
            <a:r>
              <a:rPr lang="es-ES" err="1"/>
              <a:t>here</a:t>
            </a:r>
            <a:br>
              <a:rPr lang="es-ES"/>
            </a:br>
            <a:r>
              <a:rPr lang="es-ES"/>
              <a:t>                      • </a:t>
            </a:r>
            <a:r>
              <a:rPr lang="es-ES" err="1"/>
              <a:t>Insert</a:t>
            </a:r>
            <a:r>
              <a:rPr lang="es-ES"/>
              <a:t> </a:t>
            </a:r>
            <a:r>
              <a:rPr lang="es-ES" err="1"/>
              <a:t>text</a:t>
            </a:r>
            <a:r>
              <a:rPr lang="es-ES"/>
              <a:t> </a:t>
            </a:r>
            <a:r>
              <a:rPr lang="es-ES" err="1"/>
              <a:t>here</a:t>
            </a:r>
            <a:br>
              <a:rPr lang="es-ES"/>
            </a:br>
            <a:r>
              <a:rPr lang="es-ES"/>
              <a:t>	</a:t>
            </a:r>
          </a:p>
        </p:txBody>
      </p:sp>
      <p:sp>
        <p:nvSpPr>
          <p:cNvPr id="8" name="Marcador de texto 18">
            <a:extLst>
              <a:ext uri="{FF2B5EF4-FFF2-40B4-BE49-F238E27FC236}">
                <a16:creationId xmlns:a16="http://schemas.microsoft.com/office/drawing/2014/main" id="{F448B499-7374-5448-8658-87428B67CA32}"/>
              </a:ext>
            </a:extLst>
          </p:cNvPr>
          <p:cNvSpPr>
            <a:spLocks noGrp="1"/>
          </p:cNvSpPr>
          <p:nvPr>
            <p:ph type="body" sz="quarter" idx="14" hasCustomPrompt="1"/>
          </p:nvPr>
        </p:nvSpPr>
        <p:spPr>
          <a:xfrm>
            <a:off x="416760" y="366676"/>
            <a:ext cx="11259303" cy="198438"/>
          </a:xfrm>
        </p:spPr>
        <p:txBody>
          <a:bodyPr>
            <a:noAutofit/>
          </a:bodyPr>
          <a:lstStyle>
            <a:lvl1pPr marL="0" indent="0">
              <a:buNone/>
              <a:defRPr sz="1300" b="1" cap="all" baseline="0">
                <a:latin typeface="+mn-lt"/>
              </a:defRPr>
            </a:lvl1pPr>
          </a:lstStyle>
          <a:p>
            <a:pPr lvl="0"/>
            <a:r>
              <a:rPr lang="es-ES"/>
              <a:t>INSERT SUBHEADING</a:t>
            </a:r>
          </a:p>
        </p:txBody>
      </p:sp>
      <p:pic>
        <p:nvPicPr>
          <p:cNvPr id="11" name="Gráfico 10">
            <a:extLst>
              <a:ext uri="{FF2B5EF4-FFF2-40B4-BE49-F238E27FC236}">
                <a16:creationId xmlns:a16="http://schemas.microsoft.com/office/drawing/2014/main" id="{219B682D-98C8-6142-85E9-8149CBD195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12" name="Marcador de texto 2">
            <a:extLst>
              <a:ext uri="{FF2B5EF4-FFF2-40B4-BE49-F238E27FC236}">
                <a16:creationId xmlns:a16="http://schemas.microsoft.com/office/drawing/2014/main" id="{37EC0C27-5E8F-CE46-9D3F-E57743BA89B1}"/>
              </a:ext>
            </a:extLst>
          </p:cNvPr>
          <p:cNvSpPr>
            <a:spLocks noGrp="1"/>
          </p:cNvSpPr>
          <p:nvPr>
            <p:ph type="body" sz="quarter" idx="15" hasCustomPrompt="1"/>
          </p:nvPr>
        </p:nvSpPr>
        <p:spPr>
          <a:xfrm>
            <a:off x="9704471" y="296112"/>
            <a:ext cx="2125662" cy="288925"/>
          </a:xfrm>
        </p:spPr>
        <p:txBody>
          <a:bodyPr>
            <a:noAutofit/>
          </a:bodyPr>
          <a:lstStyle>
            <a:lvl1pPr>
              <a:defRPr sz="1050" b="1">
                <a:solidFill>
                  <a:schemeClr val="tx1">
                    <a:lumMod val="60000"/>
                    <a:lumOff val="40000"/>
                  </a:schemeClr>
                </a:solidFill>
              </a:defRPr>
            </a:lvl1pPr>
          </a:lstStyle>
          <a:p>
            <a:pPr lvl="0"/>
            <a:r>
              <a:rPr lang="es-ES"/>
              <a:t>USO INTERNO RESTRINGIDO</a:t>
            </a:r>
          </a:p>
        </p:txBody>
      </p:sp>
    </p:spTree>
    <p:extLst>
      <p:ext uri="{BB962C8B-B14F-4D97-AF65-F5344CB8AC3E}">
        <p14:creationId xmlns:p14="http://schemas.microsoft.com/office/powerpoint/2010/main" val="16132995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Texto_Enfasis_Fondo_Azul">
    <p:bg>
      <p:bgPr>
        <a:solidFill>
          <a:schemeClr val="tx2"/>
        </a:solid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9C55805-7954-B24C-8EC6-5DE3A100F72B}"/>
              </a:ext>
            </a:extLst>
          </p:cNvPr>
          <p:cNvSpPr>
            <a:spLocks noGrp="1"/>
          </p:cNvSpPr>
          <p:nvPr>
            <p:ph type="sldNum" sz="quarter" idx="10"/>
          </p:nvPr>
        </p:nvSpPr>
        <p:spPr/>
        <p:txBody>
          <a:bodyPr/>
          <a:lstStyle>
            <a:lvl1pPr>
              <a:defRPr>
                <a:solidFill>
                  <a:schemeClr val="bg2"/>
                </a:solidFill>
              </a:defRPr>
            </a:lvl1pPr>
          </a:lstStyle>
          <a:p>
            <a:fld id="{E7EBEDA2-51E6-554C-A63C-E820F6D0080D}" type="slidenum">
              <a:rPr lang="es-ES" smtClean="0"/>
              <a:pPr/>
              <a:t>‹Nº›</a:t>
            </a:fld>
            <a:endParaRPr lang="es-ES"/>
          </a:p>
        </p:txBody>
      </p:sp>
      <p:sp>
        <p:nvSpPr>
          <p:cNvPr id="4" name="Título 10">
            <a:extLst>
              <a:ext uri="{FF2B5EF4-FFF2-40B4-BE49-F238E27FC236}">
                <a16:creationId xmlns:a16="http://schemas.microsoft.com/office/drawing/2014/main" id="{49156FD3-0196-4F4F-9FDD-822A7DDF5333}"/>
              </a:ext>
            </a:extLst>
          </p:cNvPr>
          <p:cNvSpPr>
            <a:spLocks noGrp="1"/>
          </p:cNvSpPr>
          <p:nvPr>
            <p:ph type="title" hasCustomPrompt="1"/>
          </p:nvPr>
        </p:nvSpPr>
        <p:spPr>
          <a:xfrm>
            <a:off x="390539" y="1479572"/>
            <a:ext cx="9471857" cy="1589066"/>
          </a:xfrm>
        </p:spPr>
        <p:txBody>
          <a:bodyPr/>
          <a:lstStyle>
            <a:lvl1pPr>
              <a:defRPr sz="5000">
                <a:solidFill>
                  <a:schemeClr val="bg1"/>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consectetur</a:t>
            </a:r>
            <a:r>
              <a:rPr lang="es-ES"/>
              <a:t> </a:t>
            </a:r>
            <a:r>
              <a:rPr lang="es-ES" err="1"/>
              <a:t>adipiscing</a:t>
            </a:r>
            <a:r>
              <a:rPr lang="es-ES"/>
              <a:t> </a:t>
            </a:r>
            <a:r>
              <a:rPr lang="es-ES" err="1"/>
              <a:t>elit</a:t>
            </a:r>
            <a:r>
              <a:rPr lang="es-ES"/>
              <a:t>.</a:t>
            </a:r>
          </a:p>
        </p:txBody>
      </p:sp>
      <p:sp>
        <p:nvSpPr>
          <p:cNvPr id="5" name="Marcador de texto 4">
            <a:extLst>
              <a:ext uri="{FF2B5EF4-FFF2-40B4-BE49-F238E27FC236}">
                <a16:creationId xmlns:a16="http://schemas.microsoft.com/office/drawing/2014/main" id="{4D7272F2-7A68-2949-92E4-20E4609AD595}"/>
              </a:ext>
            </a:extLst>
          </p:cNvPr>
          <p:cNvSpPr>
            <a:spLocks noGrp="1"/>
          </p:cNvSpPr>
          <p:nvPr>
            <p:ph type="body" sz="quarter" idx="11" hasCustomPrompt="1"/>
          </p:nvPr>
        </p:nvSpPr>
        <p:spPr>
          <a:xfrm>
            <a:off x="395599" y="3141663"/>
            <a:ext cx="10923594" cy="2087562"/>
          </a:xfrm>
        </p:spPr>
        <p:txBody>
          <a:bodyPr>
            <a:noAutofit/>
          </a:bodyPr>
          <a:lstStyle>
            <a:lvl1pPr>
              <a:defRPr sz="5000" b="1">
                <a:solidFill>
                  <a:schemeClr val="accent1">
                    <a:lumMod val="40000"/>
                    <a:lumOff val="60000"/>
                  </a:schemeClr>
                </a:solidFill>
              </a:defRPr>
            </a:lvl1pPr>
            <a:lvl2pPr>
              <a:defRPr sz="5000" b="1"/>
            </a:lvl2pPr>
            <a:lvl3pPr>
              <a:defRPr sz="5000" b="1"/>
            </a:lvl3pPr>
            <a:lvl4pPr>
              <a:defRPr sz="5000" b="1"/>
            </a:lvl4pPr>
            <a:lvl5pPr>
              <a:defRPr sz="5000" b="1"/>
            </a:lvl5pPr>
          </a:lstStyle>
          <a:p>
            <a:pPr lvl="0"/>
            <a:r>
              <a:rPr lang="es-ES" err="1"/>
              <a:t>Aliquam</a:t>
            </a:r>
            <a:r>
              <a:rPr lang="es-ES"/>
              <a:t> </a:t>
            </a:r>
            <a:r>
              <a:rPr lang="es-ES" err="1"/>
              <a:t>euismod</a:t>
            </a:r>
            <a:r>
              <a:rPr lang="es-ES"/>
              <a:t> </a:t>
            </a:r>
            <a:r>
              <a:rPr lang="es-ES" err="1"/>
              <a:t>cursus</a:t>
            </a:r>
            <a:r>
              <a:rPr lang="es-ES"/>
              <a:t> </a:t>
            </a:r>
            <a:r>
              <a:rPr lang="es-ES" err="1"/>
              <a:t>ipsum</a:t>
            </a:r>
            <a:r>
              <a:rPr lang="es-ES"/>
              <a:t>. </a:t>
            </a:r>
            <a:r>
              <a:rPr lang="es-ES" err="1"/>
              <a:t>Hasellus</a:t>
            </a:r>
            <a:r>
              <a:rPr lang="es-ES"/>
              <a:t> </a:t>
            </a:r>
            <a:r>
              <a:rPr lang="es-ES" err="1"/>
              <a:t>erat</a:t>
            </a:r>
            <a:r>
              <a:rPr lang="es-ES"/>
              <a:t> </a:t>
            </a:r>
            <a:r>
              <a:rPr lang="es-ES" err="1"/>
              <a:t>metus</a:t>
            </a:r>
            <a:r>
              <a:rPr lang="es-ES"/>
              <a:t>, </a:t>
            </a:r>
            <a:r>
              <a:rPr lang="es-ES" err="1"/>
              <a:t>faucibus</a:t>
            </a:r>
            <a:r>
              <a:rPr lang="es-ES"/>
              <a:t> </a:t>
            </a:r>
            <a:r>
              <a:rPr lang="es-ES" err="1"/>
              <a:t>quis</a:t>
            </a:r>
            <a:r>
              <a:rPr lang="es-ES"/>
              <a:t> </a:t>
            </a:r>
            <a:r>
              <a:rPr lang="es-ES" err="1"/>
              <a:t>interdum</a:t>
            </a:r>
            <a:r>
              <a:rPr lang="es-ES"/>
              <a:t> id, </a:t>
            </a:r>
            <a:r>
              <a:rPr lang="es-ES" err="1"/>
              <a:t>viverra</a:t>
            </a:r>
            <a:r>
              <a:rPr lang="es-ES"/>
              <a:t> </a:t>
            </a:r>
            <a:r>
              <a:rPr lang="es-ES" err="1"/>
              <a:t>nec</a:t>
            </a:r>
            <a:r>
              <a:rPr lang="es-ES"/>
              <a:t> </a:t>
            </a:r>
            <a:r>
              <a:rPr lang="es-ES" err="1"/>
              <a:t>enim</a:t>
            </a:r>
            <a:r>
              <a:rPr lang="es-ES"/>
              <a:t>.</a:t>
            </a:r>
          </a:p>
        </p:txBody>
      </p:sp>
      <p:pic>
        <p:nvPicPr>
          <p:cNvPr id="8" name="Gráfico 7">
            <a:extLst>
              <a:ext uri="{FF2B5EF4-FFF2-40B4-BE49-F238E27FC236}">
                <a16:creationId xmlns:a16="http://schemas.microsoft.com/office/drawing/2014/main" id="{4CD7EA10-D8A9-F847-AA68-9AEC57ED86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93944" y="6421060"/>
            <a:ext cx="738639" cy="205764"/>
          </a:xfrm>
          <a:prstGeom prst="rect">
            <a:avLst/>
          </a:prstGeom>
        </p:spPr>
      </p:pic>
      <p:sp>
        <p:nvSpPr>
          <p:cNvPr id="9" name="Marcador de texto 2">
            <a:extLst>
              <a:ext uri="{FF2B5EF4-FFF2-40B4-BE49-F238E27FC236}">
                <a16:creationId xmlns:a16="http://schemas.microsoft.com/office/drawing/2014/main" id="{E485CB09-844D-904F-85A5-BB2AFEDBA8FA}"/>
              </a:ext>
            </a:extLst>
          </p:cNvPr>
          <p:cNvSpPr>
            <a:spLocks noGrp="1"/>
          </p:cNvSpPr>
          <p:nvPr>
            <p:ph type="body" sz="quarter" idx="12" hasCustomPrompt="1"/>
          </p:nvPr>
        </p:nvSpPr>
        <p:spPr>
          <a:xfrm>
            <a:off x="9704471" y="296112"/>
            <a:ext cx="2125662" cy="288925"/>
          </a:xfrm>
        </p:spPr>
        <p:txBody>
          <a:bodyPr>
            <a:noAutofit/>
          </a:bodyPr>
          <a:lstStyle>
            <a:lvl1pPr>
              <a:defRPr sz="1050" b="1">
                <a:solidFill>
                  <a:schemeClr val="tx1">
                    <a:lumMod val="20000"/>
                    <a:lumOff val="80000"/>
                  </a:schemeClr>
                </a:solidFill>
              </a:defRPr>
            </a:lvl1pPr>
          </a:lstStyle>
          <a:p>
            <a:pPr lvl="0"/>
            <a:r>
              <a:rPr lang="es-ES"/>
              <a:t>USO INTERNO RESTRINGIDO</a:t>
            </a:r>
          </a:p>
        </p:txBody>
      </p:sp>
    </p:spTree>
    <p:extLst>
      <p:ext uri="{BB962C8B-B14F-4D97-AF65-F5344CB8AC3E}">
        <p14:creationId xmlns:p14="http://schemas.microsoft.com/office/powerpoint/2010/main" val="11819489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Fondo_Azul_Titular_Blanco">
    <p:bg>
      <p:bgPr>
        <a:solidFill>
          <a:schemeClr val="tx2"/>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2195D40-7462-8542-A18D-550DE9C8BAD4}"/>
              </a:ext>
            </a:extLst>
          </p:cNvPr>
          <p:cNvSpPr>
            <a:spLocks noGrp="1"/>
          </p:cNvSpPr>
          <p:nvPr>
            <p:ph type="title"/>
          </p:nvPr>
        </p:nvSpPr>
        <p:spPr>
          <a:xfrm>
            <a:off x="384432" y="2574617"/>
            <a:ext cx="9492761" cy="1325563"/>
          </a:xfrm>
          <a:noFill/>
        </p:spPr>
        <p:txBody>
          <a:bodyPr/>
          <a:lstStyle>
            <a:lvl1pPr>
              <a:defRPr>
                <a:solidFill>
                  <a:schemeClr val="bg2"/>
                </a:solidFill>
              </a:defRPr>
            </a:lvl1pPr>
          </a:lstStyle>
          <a:p>
            <a:r>
              <a:rPr lang="es-ES"/>
              <a:t>Haga clic para modificar el estilo de título del patrón</a:t>
            </a:r>
          </a:p>
        </p:txBody>
      </p:sp>
      <p:sp>
        <p:nvSpPr>
          <p:cNvPr id="8" name="Marcador de texto 7">
            <a:extLst>
              <a:ext uri="{FF2B5EF4-FFF2-40B4-BE49-F238E27FC236}">
                <a16:creationId xmlns:a16="http://schemas.microsoft.com/office/drawing/2014/main" id="{C2B20351-182C-9541-9E5C-E0CD5149430F}"/>
              </a:ext>
            </a:extLst>
          </p:cNvPr>
          <p:cNvSpPr>
            <a:spLocks noGrp="1"/>
          </p:cNvSpPr>
          <p:nvPr>
            <p:ph type="body" sz="quarter" idx="10"/>
          </p:nvPr>
        </p:nvSpPr>
        <p:spPr>
          <a:xfrm>
            <a:off x="408016" y="4197813"/>
            <a:ext cx="9474494" cy="1087437"/>
          </a:xfrm>
        </p:spPr>
        <p:txBody>
          <a:bodyPr/>
          <a:lstStyle>
            <a:lvl1pPr>
              <a:defRPr>
                <a:solidFill>
                  <a:schemeClr val="bg2"/>
                </a:solidFill>
              </a:defRPr>
            </a:lvl1pPr>
          </a:lstStyle>
          <a:p>
            <a:pPr lvl="0"/>
            <a:r>
              <a:rPr lang="es-ES"/>
              <a:t>Haga clic para modificar los estilos de texto del patrón</a:t>
            </a:r>
          </a:p>
        </p:txBody>
      </p:sp>
      <p:pic>
        <p:nvPicPr>
          <p:cNvPr id="5" name="Gráfico 4">
            <a:extLst>
              <a:ext uri="{FF2B5EF4-FFF2-40B4-BE49-F238E27FC236}">
                <a16:creationId xmlns:a16="http://schemas.microsoft.com/office/drawing/2014/main" id="{10324EC9-24C7-174D-B246-CAB9B044A8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0275" y="416193"/>
            <a:ext cx="1995194" cy="568123"/>
          </a:xfrm>
          <a:prstGeom prst="rect">
            <a:avLst/>
          </a:prstGeom>
        </p:spPr>
      </p:pic>
      <p:sp>
        <p:nvSpPr>
          <p:cNvPr id="7" name="Marcador de texto 7">
            <a:extLst>
              <a:ext uri="{FF2B5EF4-FFF2-40B4-BE49-F238E27FC236}">
                <a16:creationId xmlns:a16="http://schemas.microsoft.com/office/drawing/2014/main" id="{84E505C5-B265-D14E-8273-EC09854089AC}"/>
              </a:ext>
            </a:extLst>
          </p:cNvPr>
          <p:cNvSpPr>
            <a:spLocks noGrp="1"/>
          </p:cNvSpPr>
          <p:nvPr>
            <p:ph type="body" sz="quarter" idx="12" hasCustomPrompt="1"/>
          </p:nvPr>
        </p:nvSpPr>
        <p:spPr>
          <a:xfrm>
            <a:off x="402700" y="5949950"/>
            <a:ext cx="9492760" cy="361460"/>
          </a:xfrm>
        </p:spPr>
        <p:txBody>
          <a:bodyPr anchor="b">
            <a:normAutofit/>
          </a:bodyPr>
          <a:lstStyle>
            <a:lvl1pPr>
              <a:defRPr sz="1400">
                <a:solidFill>
                  <a:schemeClr val="bg2"/>
                </a:solidFill>
              </a:defRPr>
            </a:lvl1pPr>
          </a:lstStyle>
          <a:p>
            <a:pPr lvl="0"/>
            <a:r>
              <a:rPr lang="es-ES" err="1"/>
              <a:t>dd</a:t>
            </a:r>
            <a:r>
              <a:rPr lang="es-ES"/>
              <a:t>/mm/</a:t>
            </a:r>
            <a:r>
              <a:rPr lang="es-ES" err="1"/>
              <a:t>aa</a:t>
            </a:r>
            <a:r>
              <a:rPr lang="es-ES"/>
              <a:t> – Nombre de unidad</a:t>
            </a:r>
          </a:p>
        </p:txBody>
      </p:sp>
    </p:spTree>
    <p:extLst>
      <p:ext uri="{BB962C8B-B14F-4D97-AF65-F5344CB8AC3E}">
        <p14:creationId xmlns:p14="http://schemas.microsoft.com/office/powerpoint/2010/main" val="9240758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losure">
    <p:bg>
      <p:bgPr>
        <a:solidFill>
          <a:srgbClr val="00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FB11B0-50A2-9B1D-416A-29A8C162FD19}"/>
              </a:ext>
            </a:extLst>
          </p:cNvPr>
          <p:cNvPicPr>
            <a:picLocks noChangeAspect="1"/>
          </p:cNvPicPr>
          <p:nvPr userDrawn="1"/>
        </p:nvPicPr>
        <p:blipFill>
          <a:blip r:embed="rId2"/>
          <a:stretch>
            <a:fillRect/>
          </a:stretch>
        </p:blipFill>
        <p:spPr>
          <a:xfrm>
            <a:off x="5643407" y="2816668"/>
            <a:ext cx="905186" cy="1224663"/>
          </a:xfrm>
          <a:prstGeom prst="rect">
            <a:avLst/>
          </a:prstGeom>
        </p:spPr>
      </p:pic>
    </p:spTree>
    <p:extLst>
      <p:ext uri="{BB962C8B-B14F-4D97-AF65-F5344CB8AC3E}">
        <p14:creationId xmlns:p14="http://schemas.microsoft.com/office/powerpoint/2010/main" val="1748040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ondo_Blanco_Titular_Azul">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2195D40-7462-8542-A18D-550DE9C8BAD4}"/>
              </a:ext>
            </a:extLst>
          </p:cNvPr>
          <p:cNvSpPr>
            <a:spLocks noGrp="1"/>
          </p:cNvSpPr>
          <p:nvPr>
            <p:ph type="title"/>
          </p:nvPr>
        </p:nvSpPr>
        <p:spPr>
          <a:xfrm>
            <a:off x="384432" y="2574617"/>
            <a:ext cx="9492761" cy="1325563"/>
          </a:xfrm>
          <a:noFill/>
        </p:spPr>
        <p:txBody>
          <a:bodyPr/>
          <a:lstStyle/>
          <a:p>
            <a:r>
              <a:rPr lang="es-ES" dirty="0"/>
              <a:t>Haga clic para modificar el estilo de título del patrón</a:t>
            </a:r>
          </a:p>
        </p:txBody>
      </p:sp>
      <p:sp>
        <p:nvSpPr>
          <p:cNvPr id="8" name="Marcador de texto 7">
            <a:extLst>
              <a:ext uri="{FF2B5EF4-FFF2-40B4-BE49-F238E27FC236}">
                <a16:creationId xmlns:a16="http://schemas.microsoft.com/office/drawing/2014/main" id="{C2B20351-182C-9541-9E5C-E0CD5149430F}"/>
              </a:ext>
            </a:extLst>
          </p:cNvPr>
          <p:cNvSpPr>
            <a:spLocks noGrp="1"/>
          </p:cNvSpPr>
          <p:nvPr>
            <p:ph type="body" sz="quarter" idx="10"/>
          </p:nvPr>
        </p:nvSpPr>
        <p:spPr>
          <a:xfrm>
            <a:off x="402700" y="4197813"/>
            <a:ext cx="9474494" cy="1087437"/>
          </a:xfrm>
        </p:spPr>
        <p:txBody>
          <a:bodyPr/>
          <a:lstStyle/>
          <a:p>
            <a:pPr lvl="0"/>
            <a:r>
              <a:rPr lang="es-ES" dirty="0"/>
              <a:t>Haga clic para modificar los estilos de texto del patrón</a:t>
            </a:r>
          </a:p>
        </p:txBody>
      </p:sp>
      <p:pic>
        <p:nvPicPr>
          <p:cNvPr id="9" name="Gráfico 8">
            <a:extLst>
              <a:ext uri="{FF2B5EF4-FFF2-40B4-BE49-F238E27FC236}">
                <a16:creationId xmlns:a16="http://schemas.microsoft.com/office/drawing/2014/main" id="{24A37FC6-CFAA-AA40-9AEC-EDB5AC61EE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0275" y="416193"/>
            <a:ext cx="1995194" cy="568123"/>
          </a:xfrm>
          <a:prstGeom prst="rect">
            <a:avLst/>
          </a:prstGeom>
        </p:spPr>
      </p:pic>
      <p:sp>
        <p:nvSpPr>
          <p:cNvPr id="10" name="Marcador de texto 7">
            <a:extLst>
              <a:ext uri="{FF2B5EF4-FFF2-40B4-BE49-F238E27FC236}">
                <a16:creationId xmlns:a16="http://schemas.microsoft.com/office/drawing/2014/main" id="{5E247BFB-65E8-D848-BCEB-FD300C1A4064}"/>
              </a:ext>
            </a:extLst>
          </p:cNvPr>
          <p:cNvSpPr>
            <a:spLocks noGrp="1"/>
          </p:cNvSpPr>
          <p:nvPr>
            <p:ph type="body" sz="quarter" idx="12" hasCustomPrompt="1"/>
          </p:nvPr>
        </p:nvSpPr>
        <p:spPr>
          <a:xfrm>
            <a:off x="402700" y="5949950"/>
            <a:ext cx="9492760" cy="361460"/>
          </a:xfrm>
        </p:spPr>
        <p:txBody>
          <a:bodyPr anchor="b">
            <a:normAutofit/>
          </a:bodyPr>
          <a:lstStyle>
            <a:lvl1pPr>
              <a:defRPr sz="1400">
                <a:solidFill>
                  <a:schemeClr val="accent1"/>
                </a:solidFill>
              </a:defRPr>
            </a:lvl1pPr>
          </a:lstStyle>
          <a:p>
            <a:pPr lvl="0"/>
            <a:r>
              <a:rPr lang="es-ES" dirty="0" err="1"/>
              <a:t>dd</a:t>
            </a:r>
            <a:r>
              <a:rPr lang="es-ES" dirty="0"/>
              <a:t>/mm/</a:t>
            </a:r>
            <a:r>
              <a:rPr lang="es-ES" dirty="0" err="1"/>
              <a:t>aa</a:t>
            </a:r>
            <a:r>
              <a:rPr lang="es-ES" dirty="0"/>
              <a:t> – Nombre de unidad</a:t>
            </a:r>
          </a:p>
        </p:txBody>
      </p:sp>
    </p:spTree>
    <p:extLst>
      <p:ext uri="{BB962C8B-B14F-4D97-AF65-F5344CB8AC3E}">
        <p14:creationId xmlns:p14="http://schemas.microsoft.com/office/powerpoint/2010/main" val="157242175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ondo_Azul_Titular_Blanco">
    <p:bg>
      <p:bgPr>
        <a:solidFill>
          <a:schemeClr val="tx2"/>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2195D40-7462-8542-A18D-550DE9C8BAD4}"/>
              </a:ext>
            </a:extLst>
          </p:cNvPr>
          <p:cNvSpPr>
            <a:spLocks noGrp="1"/>
          </p:cNvSpPr>
          <p:nvPr>
            <p:ph type="title"/>
          </p:nvPr>
        </p:nvSpPr>
        <p:spPr>
          <a:xfrm>
            <a:off x="384432" y="2574617"/>
            <a:ext cx="9492761" cy="1325563"/>
          </a:xfrm>
          <a:noFill/>
        </p:spPr>
        <p:txBody>
          <a:bodyPr/>
          <a:lstStyle>
            <a:lvl1pPr>
              <a:defRPr>
                <a:solidFill>
                  <a:schemeClr val="bg2"/>
                </a:solidFill>
              </a:defRPr>
            </a:lvl1pPr>
          </a:lstStyle>
          <a:p>
            <a:r>
              <a:rPr lang="es-ES" dirty="0"/>
              <a:t>Haga clic para modificar el estilo de título del patrón</a:t>
            </a:r>
          </a:p>
        </p:txBody>
      </p:sp>
      <p:sp>
        <p:nvSpPr>
          <p:cNvPr id="8" name="Marcador de texto 7">
            <a:extLst>
              <a:ext uri="{FF2B5EF4-FFF2-40B4-BE49-F238E27FC236}">
                <a16:creationId xmlns:a16="http://schemas.microsoft.com/office/drawing/2014/main" id="{C2B20351-182C-9541-9E5C-E0CD5149430F}"/>
              </a:ext>
            </a:extLst>
          </p:cNvPr>
          <p:cNvSpPr>
            <a:spLocks noGrp="1"/>
          </p:cNvSpPr>
          <p:nvPr>
            <p:ph type="body" sz="quarter" idx="10"/>
          </p:nvPr>
        </p:nvSpPr>
        <p:spPr>
          <a:xfrm>
            <a:off x="408016" y="4197813"/>
            <a:ext cx="9474494" cy="1087437"/>
          </a:xfrm>
        </p:spPr>
        <p:txBody>
          <a:bodyPr/>
          <a:lstStyle>
            <a:lvl1pPr>
              <a:defRPr>
                <a:solidFill>
                  <a:schemeClr val="bg2"/>
                </a:solidFill>
              </a:defRPr>
            </a:lvl1pPr>
          </a:lstStyle>
          <a:p>
            <a:pPr lvl="0"/>
            <a:r>
              <a:rPr lang="es-ES" dirty="0"/>
              <a:t>Haga clic para modificar los estilos de texto del patrón</a:t>
            </a:r>
          </a:p>
        </p:txBody>
      </p:sp>
      <p:pic>
        <p:nvPicPr>
          <p:cNvPr id="5" name="Gráfico 4">
            <a:extLst>
              <a:ext uri="{FF2B5EF4-FFF2-40B4-BE49-F238E27FC236}">
                <a16:creationId xmlns:a16="http://schemas.microsoft.com/office/drawing/2014/main" id="{10324EC9-24C7-174D-B246-CAB9B044A8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0275" y="416193"/>
            <a:ext cx="1995194" cy="568123"/>
          </a:xfrm>
          <a:prstGeom prst="rect">
            <a:avLst/>
          </a:prstGeom>
        </p:spPr>
      </p:pic>
      <p:sp>
        <p:nvSpPr>
          <p:cNvPr id="7" name="Marcador de texto 7">
            <a:extLst>
              <a:ext uri="{FF2B5EF4-FFF2-40B4-BE49-F238E27FC236}">
                <a16:creationId xmlns:a16="http://schemas.microsoft.com/office/drawing/2014/main" id="{84E505C5-B265-D14E-8273-EC09854089AC}"/>
              </a:ext>
            </a:extLst>
          </p:cNvPr>
          <p:cNvSpPr>
            <a:spLocks noGrp="1"/>
          </p:cNvSpPr>
          <p:nvPr>
            <p:ph type="body" sz="quarter" idx="12" hasCustomPrompt="1"/>
          </p:nvPr>
        </p:nvSpPr>
        <p:spPr>
          <a:xfrm>
            <a:off x="402700" y="5949950"/>
            <a:ext cx="9492760" cy="361460"/>
          </a:xfrm>
        </p:spPr>
        <p:txBody>
          <a:bodyPr anchor="b">
            <a:normAutofit/>
          </a:bodyPr>
          <a:lstStyle>
            <a:lvl1pPr>
              <a:defRPr sz="1400">
                <a:solidFill>
                  <a:schemeClr val="bg2"/>
                </a:solidFill>
              </a:defRPr>
            </a:lvl1pPr>
          </a:lstStyle>
          <a:p>
            <a:pPr lvl="0"/>
            <a:r>
              <a:rPr lang="es-ES" dirty="0" err="1"/>
              <a:t>dd</a:t>
            </a:r>
            <a:r>
              <a:rPr lang="es-ES" dirty="0"/>
              <a:t>/mm/</a:t>
            </a:r>
            <a:r>
              <a:rPr lang="es-ES" dirty="0" err="1"/>
              <a:t>aa</a:t>
            </a:r>
            <a:r>
              <a:rPr lang="es-ES" dirty="0"/>
              <a:t> – Nombre de unidad</a:t>
            </a:r>
          </a:p>
        </p:txBody>
      </p:sp>
    </p:spTree>
    <p:extLst>
      <p:ext uri="{BB962C8B-B14F-4D97-AF65-F5344CB8AC3E}">
        <p14:creationId xmlns:p14="http://schemas.microsoft.com/office/powerpoint/2010/main" val="42073076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theme" Target="../theme/theme10.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8" Type="http://schemas.openxmlformats.org/officeDocument/2006/relationships/slideLayout" Target="../slideLayouts/slideLayout51.xml"/><Relationship Id="rId3"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6.xml"/><Relationship Id="rId4"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10.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71A4A-96CD-EE4C-B92F-17A6671C7D63}"/>
              </a:ext>
            </a:extLst>
          </p:cNvPr>
          <p:cNvSpPr>
            <a:spLocks noGrp="1"/>
          </p:cNvSpPr>
          <p:nvPr>
            <p:ph type="title"/>
          </p:nvPr>
        </p:nvSpPr>
        <p:spPr>
          <a:xfrm>
            <a:off x="411021" y="1541723"/>
            <a:ext cx="10515600" cy="517666"/>
          </a:xfrm>
          <a:prstGeom prst="rect">
            <a:avLst/>
          </a:prstGeom>
        </p:spPr>
        <p:txBody>
          <a:bodyPr vert="horz" lIns="91440" tIns="45720" rIns="91440" bIns="45720" rtlCol="0" anchor="t">
            <a:no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22491EEF-A675-614A-9540-A1E4F13DE6D0}"/>
              </a:ext>
            </a:extLst>
          </p:cNvPr>
          <p:cNvSpPr>
            <a:spLocks noGrp="1"/>
          </p:cNvSpPr>
          <p:nvPr>
            <p:ph type="body" idx="1"/>
          </p:nvPr>
        </p:nvSpPr>
        <p:spPr>
          <a:xfrm>
            <a:off x="408058" y="3389715"/>
            <a:ext cx="10515600" cy="906863"/>
          </a:xfrm>
          <a:prstGeom prst="rect">
            <a:avLst/>
          </a:prstGeom>
        </p:spPr>
        <p:txBody>
          <a:bodyPr vert="horz" lIns="91440" tIns="45720" rIns="91440" bIns="45720" rtlCol="0" anchor="t">
            <a:normAutofit/>
          </a:bodyPr>
          <a:lstStyle/>
          <a:p>
            <a:pPr lvl="0"/>
            <a:r>
              <a:rPr lang="es-ES" dirty="0"/>
              <a:t>Haga clic para modificar los estilos de texto del patrón</a:t>
            </a:r>
          </a:p>
        </p:txBody>
      </p:sp>
      <p:sp>
        <p:nvSpPr>
          <p:cNvPr id="10" name="CuadroTexto 9">
            <a:extLst>
              <a:ext uri="{FF2B5EF4-FFF2-40B4-BE49-F238E27FC236}">
                <a16:creationId xmlns:a16="http://schemas.microsoft.com/office/drawing/2014/main" id="{50CC0139-9B30-9709-62B2-F7FB93B12848}"/>
              </a:ext>
            </a:extLst>
          </p:cNvPr>
          <p:cNvSpPr txBox="1"/>
          <p:nvPr userDrawn="1">
            <p:extLst>
              <p:ext uri="{1162E1C5-73C7-4A58-AE30-91384D911F3F}">
                <p184:classification xmlns:p184="http://schemas.microsoft.com/office/powerpoint/2018/4/main" val="ftr"/>
              </p:ext>
            </p:extLst>
          </p:nvPr>
        </p:nvSpPr>
        <p:spPr>
          <a:xfrm>
            <a:off x="0" y="6644638"/>
            <a:ext cx="11753850" cy="107722"/>
          </a:xfrm>
          <a:prstGeom prst="rect">
            <a:avLst/>
          </a:prstGeom>
        </p:spPr>
        <p:txBody>
          <a:bodyPr horzOverflow="overflow" wrap="square" lIns="0" tIns="0" rIns="0" bIns="0">
            <a:spAutoFit/>
          </a:bodyPr>
          <a:lstStyle/>
          <a:p>
            <a:pPr algn="r"/>
            <a:r>
              <a:rPr lang="es-ES" sz="700" dirty="0">
                <a:solidFill>
                  <a:schemeClr val="tx1">
                    <a:lumMod val="60000"/>
                    <a:lumOff val="40000"/>
                  </a:schemeClr>
                </a:solidFill>
                <a:latin typeface="Arial" panose="020B0604020202020204" pitchFamily="34" charset="0"/>
                <a:cs typeface="Arial" panose="020B0604020202020204" pitchFamily="34" charset="0"/>
              </a:rPr>
              <a:t>***Este documento está clasificado como PUBLICO por TELEFÓNICA.**</a:t>
            </a:r>
            <a:r>
              <a:rPr lang="es-ES" sz="700" dirty="0" err="1">
                <a:solidFill>
                  <a:schemeClr val="tx1">
                    <a:lumMod val="60000"/>
                    <a:lumOff val="40000"/>
                  </a:schemeClr>
                </a:solidFill>
                <a:latin typeface="Arial" panose="020B0604020202020204" pitchFamily="34" charset="0"/>
                <a:cs typeface="Arial" panose="020B0604020202020204" pitchFamily="34" charset="0"/>
              </a:rPr>
              <a:t>This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document</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classified</a:t>
            </a:r>
            <a:r>
              <a:rPr lang="es-ES" sz="700" dirty="0">
                <a:solidFill>
                  <a:schemeClr val="tx1">
                    <a:lumMod val="60000"/>
                    <a:lumOff val="40000"/>
                  </a:schemeClr>
                </a:solidFill>
                <a:latin typeface="Arial" panose="020B0604020202020204" pitchFamily="34" charset="0"/>
                <a:cs typeface="Arial" panose="020B0604020202020204" pitchFamily="34" charset="0"/>
              </a:rPr>
              <a:t> as PUBLIC </a:t>
            </a:r>
            <a:r>
              <a:rPr lang="es-ES" sz="700" dirty="0" err="1">
                <a:solidFill>
                  <a:schemeClr val="tx1">
                    <a:lumMod val="60000"/>
                    <a:lumOff val="40000"/>
                  </a:schemeClr>
                </a:solidFill>
                <a:latin typeface="Arial" panose="020B0604020202020204" pitchFamily="34" charset="0"/>
                <a:cs typeface="Arial" panose="020B0604020202020204" pitchFamily="34" charset="0"/>
              </a:rPr>
              <a:t>by</a:t>
            </a:r>
            <a:r>
              <a:rPr lang="es-ES" sz="700" dirty="0">
                <a:solidFill>
                  <a:schemeClr val="tx1">
                    <a:lumMod val="60000"/>
                    <a:lumOff val="40000"/>
                  </a:schemeClr>
                </a:solidFill>
                <a:latin typeface="Arial" panose="020B0604020202020204" pitchFamily="34" charset="0"/>
                <a:cs typeface="Arial" panose="020B0604020202020204" pitchFamily="34" charset="0"/>
              </a:rPr>
              <a:t> TELEFÓNICA.</a:t>
            </a:r>
          </a:p>
        </p:txBody>
      </p:sp>
      <p:pic>
        <p:nvPicPr>
          <p:cNvPr id="13" name="Gráfico 12">
            <a:extLst>
              <a:ext uri="{FF2B5EF4-FFF2-40B4-BE49-F238E27FC236}">
                <a16:creationId xmlns:a16="http://schemas.microsoft.com/office/drawing/2014/main" id="{6E3B2C73-D885-77A9-22C8-79C48E7FEF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5938" y="6478909"/>
            <a:ext cx="1008062" cy="202103"/>
          </a:xfrm>
          <a:prstGeom prst="rect">
            <a:avLst/>
          </a:prstGeom>
        </p:spPr>
      </p:pic>
    </p:spTree>
    <p:extLst>
      <p:ext uri="{BB962C8B-B14F-4D97-AF65-F5344CB8AC3E}">
        <p14:creationId xmlns:p14="http://schemas.microsoft.com/office/powerpoint/2010/main" val="3386373916"/>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2000" b="1" i="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5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baseline="0">
          <a:solidFill>
            <a:schemeClr val="tx1">
              <a:lumMod val="60000"/>
              <a:lumOff val="40000"/>
            </a:schemeClr>
          </a:solidFill>
          <a:latin typeface="+mn-lt"/>
          <a:ea typeface="+mn-ea"/>
          <a:cs typeface="+mn-cs"/>
        </a:defRPr>
      </a:lvl2pPr>
      <a:lvl3pPr marL="914400" indent="0" algn="l" defTabSz="914400" rtl="0" eaLnBrk="1" latinLnBrk="0" hangingPunct="1">
        <a:lnSpc>
          <a:spcPct val="90000"/>
        </a:lnSpc>
        <a:spcBef>
          <a:spcPts val="500"/>
        </a:spcBef>
        <a:buFontTx/>
        <a:buNone/>
        <a:defRPr sz="1300" kern="1200" cap="all" baseline="0">
          <a:solidFill>
            <a:schemeClr val="tx1">
              <a:lumMod val="60000"/>
              <a:lumOff val="40000"/>
            </a:schemeClr>
          </a:solidFill>
          <a:latin typeface="+mn-lt"/>
          <a:ea typeface="+mn-ea"/>
          <a:cs typeface="+mn-cs"/>
        </a:defRPr>
      </a:lvl3pPr>
      <a:lvl4pPr marL="1371600" indent="0" algn="l" defTabSz="914400" rtl="0" eaLnBrk="1" latinLnBrk="0" hangingPunct="1">
        <a:lnSpc>
          <a:spcPct val="90000"/>
        </a:lnSpc>
        <a:spcBef>
          <a:spcPts val="500"/>
        </a:spcBef>
        <a:buFontTx/>
        <a:buNone/>
        <a:defRPr sz="2000" kern="1200" cap="all"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guide id="8" pos="3613">
          <p15:clr>
            <a:srgbClr val="F26B43"/>
          </p15:clr>
        </p15:guide>
        <p15:guide id="9" pos="3386">
          <p15:clr>
            <a:srgbClr val="F26B43"/>
          </p15:clr>
        </p15:guide>
        <p15:guide id="10" pos="3160">
          <p15:clr>
            <a:srgbClr val="F26B43"/>
          </p15:clr>
        </p15:guide>
        <p15:guide id="11" pos="2933">
          <p15:clr>
            <a:srgbClr val="F26B43"/>
          </p15:clr>
        </p15:guide>
        <p15:guide id="12" pos="2706">
          <p15:clr>
            <a:srgbClr val="F26B43"/>
          </p15:clr>
        </p15:guide>
        <p15:guide id="13" pos="2479">
          <p15:clr>
            <a:srgbClr val="F26B43"/>
          </p15:clr>
        </p15:guide>
        <p15:guide id="14" pos="2252">
          <p15:clr>
            <a:srgbClr val="F26B43"/>
          </p15:clr>
        </p15:guide>
        <p15:guide id="15" pos="2026">
          <p15:clr>
            <a:srgbClr val="F26B43"/>
          </p15:clr>
        </p15:guide>
        <p15:guide id="16" pos="1572">
          <p15:clr>
            <a:srgbClr val="F26B43"/>
          </p15:clr>
        </p15:guide>
        <p15:guide id="17" pos="1345">
          <p15:clr>
            <a:srgbClr val="F26B43"/>
          </p15:clr>
        </p15:guide>
        <p15:guide id="18" pos="1799">
          <p15:clr>
            <a:srgbClr val="F26B43"/>
          </p15:clr>
        </p15:guide>
        <p15:guide id="19" pos="1118">
          <p15:clr>
            <a:srgbClr val="F26B43"/>
          </p15:clr>
        </p15:guide>
        <p15:guide id="20" pos="892">
          <p15:clr>
            <a:srgbClr val="F26B43"/>
          </p15:clr>
        </p15:guide>
        <p15:guide id="21" pos="665">
          <p15:clr>
            <a:srgbClr val="F26B43"/>
          </p15:clr>
        </p15:guide>
        <p15:guide id="22" pos="438">
          <p15:clr>
            <a:srgbClr val="F26B43"/>
          </p15:clr>
        </p15:guide>
        <p15:guide id="23" pos="211">
          <p15:clr>
            <a:srgbClr val="F26B43"/>
          </p15:clr>
        </p15:guide>
        <p15:guide id="24" pos="4067">
          <p15:clr>
            <a:srgbClr val="F26B43"/>
          </p15:clr>
        </p15:guide>
        <p15:guide id="25" pos="4294">
          <p15:clr>
            <a:srgbClr val="F26B43"/>
          </p15:clr>
        </p15:guide>
        <p15:guide id="26" pos="4520">
          <p15:clr>
            <a:srgbClr val="F26B43"/>
          </p15:clr>
        </p15:guide>
        <p15:guide id="27" pos="4747">
          <p15:clr>
            <a:srgbClr val="F26B43"/>
          </p15:clr>
        </p15:guide>
        <p15:guide id="28" pos="4974">
          <p15:clr>
            <a:srgbClr val="F26B43"/>
          </p15:clr>
        </p15:guide>
        <p15:guide id="29" pos="5201">
          <p15:clr>
            <a:srgbClr val="F26B43"/>
          </p15:clr>
        </p15:guide>
        <p15:guide id="30" pos="5428">
          <p15:clr>
            <a:srgbClr val="F26B43"/>
          </p15:clr>
        </p15:guide>
        <p15:guide id="31" pos="5654">
          <p15:clr>
            <a:srgbClr val="F26B43"/>
          </p15:clr>
        </p15:guide>
        <p15:guide id="32" pos="5881">
          <p15:clr>
            <a:srgbClr val="F26B43"/>
          </p15:clr>
        </p15:guide>
        <p15:guide id="33" pos="6108">
          <p15:clr>
            <a:srgbClr val="F26B43"/>
          </p15:clr>
        </p15:guide>
        <p15:guide id="34" pos="6335">
          <p15:clr>
            <a:srgbClr val="F26B43"/>
          </p15:clr>
        </p15:guide>
        <p15:guide id="35" pos="6562">
          <p15:clr>
            <a:srgbClr val="F26B43"/>
          </p15:clr>
        </p15:guide>
        <p15:guide id="36" pos="6788">
          <p15:clr>
            <a:srgbClr val="F26B43"/>
          </p15:clr>
        </p15:guide>
        <p15:guide id="37" pos="7015">
          <p15:clr>
            <a:srgbClr val="F26B43"/>
          </p15:clr>
        </p15:guide>
        <p15:guide id="38" pos="7242">
          <p15:clr>
            <a:srgbClr val="F26B43"/>
          </p15:clr>
        </p15:guide>
        <p15:guide id="39" pos="7469">
          <p15:clr>
            <a:srgbClr val="F26B43"/>
          </p15:clr>
        </p15:guide>
        <p15:guide id="40" orient="horz" pos="1933">
          <p15:clr>
            <a:srgbClr val="F26B43"/>
          </p15:clr>
        </p15:guide>
        <p15:guide id="41" orient="horz" pos="1706">
          <p15:clr>
            <a:srgbClr val="F26B43"/>
          </p15:clr>
        </p15:guide>
        <p15:guide id="42" orient="horz" pos="1480">
          <p15:clr>
            <a:srgbClr val="F26B43"/>
          </p15:clr>
        </p15:guide>
        <p15:guide id="43" orient="horz" pos="1253">
          <p15:clr>
            <a:srgbClr val="F26B43"/>
          </p15:clr>
        </p15:guide>
        <p15:guide id="44" orient="horz" pos="1026">
          <p15:clr>
            <a:srgbClr val="F26B43"/>
          </p15:clr>
        </p15:guide>
        <p15:guide id="45" orient="horz" pos="799">
          <p15:clr>
            <a:srgbClr val="F26B43"/>
          </p15:clr>
        </p15:guide>
        <p15:guide id="46" orient="horz" pos="572">
          <p15:clr>
            <a:srgbClr val="F26B43"/>
          </p15:clr>
        </p15:guide>
        <p15:guide id="47" orient="horz" pos="346">
          <p15:clr>
            <a:srgbClr val="F26B43"/>
          </p15:clr>
        </p15:guide>
        <p15:guide id="48" orient="horz" pos="119">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25">
          <p15:clr>
            <a:srgbClr val="F26B43"/>
          </p15:clr>
        </p15:guide>
        <p15:guide id="59" pos="7355">
          <p15:clr>
            <a:srgbClr val="F26B43"/>
          </p15:clr>
        </p15:guide>
        <p15:guide id="60" orient="horz" pos="408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71A4A-96CD-EE4C-B92F-17A6671C7D63}"/>
              </a:ext>
            </a:extLst>
          </p:cNvPr>
          <p:cNvSpPr>
            <a:spLocks noGrp="1"/>
          </p:cNvSpPr>
          <p:nvPr>
            <p:ph type="title"/>
          </p:nvPr>
        </p:nvSpPr>
        <p:spPr>
          <a:xfrm>
            <a:off x="410234" y="624928"/>
            <a:ext cx="2774901" cy="1325563"/>
          </a:xfrm>
          <a:prstGeom prst="rect">
            <a:avLst/>
          </a:prstGeom>
        </p:spPr>
        <p:txBody>
          <a:bodyPr vert="horz" lIns="91440" tIns="45720" rIns="91440" bIns="45720" rtlCol="0" anchor="t">
            <a:no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2491EEF-A675-614A-9540-A1E4F13DE6D0}"/>
              </a:ext>
            </a:extLst>
          </p:cNvPr>
          <p:cNvSpPr>
            <a:spLocks noGrp="1"/>
          </p:cNvSpPr>
          <p:nvPr>
            <p:ph type="body" idx="1"/>
          </p:nvPr>
        </p:nvSpPr>
        <p:spPr>
          <a:xfrm>
            <a:off x="403659" y="3389715"/>
            <a:ext cx="10515600" cy="2180575"/>
          </a:xfrm>
          <a:prstGeom prst="rect">
            <a:avLst/>
          </a:prstGeom>
        </p:spPr>
        <p:txBody>
          <a:bodyPr vert="horz" lIns="91440" tIns="45720" rIns="91440" bIns="45720" numCol="1"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número de diapositiva 5">
            <a:extLst>
              <a:ext uri="{FF2B5EF4-FFF2-40B4-BE49-F238E27FC236}">
                <a16:creationId xmlns:a16="http://schemas.microsoft.com/office/drawing/2014/main" id="{698C4985-D042-A04D-9E87-4E855F336546}"/>
              </a:ext>
            </a:extLst>
          </p:cNvPr>
          <p:cNvSpPr>
            <a:spLocks noGrp="1"/>
          </p:cNvSpPr>
          <p:nvPr>
            <p:ph type="sldNum" sz="quarter" idx="4"/>
          </p:nvPr>
        </p:nvSpPr>
        <p:spPr>
          <a:xfrm>
            <a:off x="9077341" y="6357204"/>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fld id="{E7EBEDA2-51E6-554C-A63C-E820F6D0080D}" type="slidenum">
              <a:rPr lang="es-ES" smtClean="0"/>
              <a:pPr/>
              <a:t>‹Nº›</a:t>
            </a:fld>
            <a:endParaRPr lang="es-ES"/>
          </a:p>
        </p:txBody>
      </p:sp>
    </p:spTree>
    <p:extLst>
      <p:ext uri="{BB962C8B-B14F-4D97-AF65-F5344CB8AC3E}">
        <p14:creationId xmlns:p14="http://schemas.microsoft.com/office/powerpoint/2010/main" val="783163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3785" r:id="rId32"/>
    <p:sldLayoutId id="2147483786" r:id="rId33"/>
    <p:sldLayoutId id="2147483787" r:id="rId34"/>
    <p:sldLayoutId id="2147483788" r:id="rId35"/>
    <p:sldLayoutId id="2147483789" r:id="rId36"/>
  </p:sldLayoutIdLst>
  <p:hf hdr="0" ftr="0" dt="0"/>
  <p:txStyles>
    <p:titleStyle>
      <a:lvl1pPr algn="l" defTabSz="914400" rtl="0" eaLnBrk="1" latinLnBrk="0" hangingPunct="1">
        <a:lnSpc>
          <a:spcPct val="90000"/>
        </a:lnSpc>
        <a:spcBef>
          <a:spcPct val="0"/>
        </a:spcBef>
        <a:buNone/>
        <a:defRPr sz="2400" b="1" i="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7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guide id="8" pos="3613">
          <p15:clr>
            <a:srgbClr val="F26B43"/>
          </p15:clr>
        </p15:guide>
        <p15:guide id="9" pos="3386">
          <p15:clr>
            <a:srgbClr val="F26B43"/>
          </p15:clr>
        </p15:guide>
        <p15:guide id="10" pos="3160">
          <p15:clr>
            <a:srgbClr val="F26B43"/>
          </p15:clr>
        </p15:guide>
        <p15:guide id="11" pos="2933">
          <p15:clr>
            <a:srgbClr val="F26B43"/>
          </p15:clr>
        </p15:guide>
        <p15:guide id="12" pos="2706">
          <p15:clr>
            <a:srgbClr val="F26B43"/>
          </p15:clr>
        </p15:guide>
        <p15:guide id="13" pos="2479">
          <p15:clr>
            <a:srgbClr val="F26B43"/>
          </p15:clr>
        </p15:guide>
        <p15:guide id="14" pos="2252">
          <p15:clr>
            <a:srgbClr val="F26B43"/>
          </p15:clr>
        </p15:guide>
        <p15:guide id="15" pos="2026">
          <p15:clr>
            <a:srgbClr val="F26B43"/>
          </p15:clr>
        </p15:guide>
        <p15:guide id="16" pos="1572">
          <p15:clr>
            <a:srgbClr val="F26B43"/>
          </p15:clr>
        </p15:guide>
        <p15:guide id="17" pos="1345">
          <p15:clr>
            <a:srgbClr val="F26B43"/>
          </p15:clr>
        </p15:guide>
        <p15:guide id="18" pos="1799">
          <p15:clr>
            <a:srgbClr val="F26B43"/>
          </p15:clr>
        </p15:guide>
        <p15:guide id="19" pos="1118">
          <p15:clr>
            <a:srgbClr val="F26B43"/>
          </p15:clr>
        </p15:guide>
        <p15:guide id="20" pos="892">
          <p15:clr>
            <a:srgbClr val="F26B43"/>
          </p15:clr>
        </p15:guide>
        <p15:guide id="21" pos="665">
          <p15:clr>
            <a:srgbClr val="F26B43"/>
          </p15:clr>
        </p15:guide>
        <p15:guide id="22" pos="438">
          <p15:clr>
            <a:srgbClr val="F26B43"/>
          </p15:clr>
        </p15:guide>
        <p15:guide id="23" pos="211">
          <p15:clr>
            <a:srgbClr val="F26B43"/>
          </p15:clr>
        </p15:guide>
        <p15:guide id="24" pos="4067">
          <p15:clr>
            <a:srgbClr val="F26B43"/>
          </p15:clr>
        </p15:guide>
        <p15:guide id="25" pos="4294">
          <p15:clr>
            <a:srgbClr val="F26B43"/>
          </p15:clr>
        </p15:guide>
        <p15:guide id="26" pos="4520">
          <p15:clr>
            <a:srgbClr val="F26B43"/>
          </p15:clr>
        </p15:guide>
        <p15:guide id="27" pos="4747">
          <p15:clr>
            <a:srgbClr val="F26B43"/>
          </p15:clr>
        </p15:guide>
        <p15:guide id="28" pos="4974">
          <p15:clr>
            <a:srgbClr val="F26B43"/>
          </p15:clr>
        </p15:guide>
        <p15:guide id="29" pos="5201">
          <p15:clr>
            <a:srgbClr val="F26B43"/>
          </p15:clr>
        </p15:guide>
        <p15:guide id="30" pos="5428">
          <p15:clr>
            <a:srgbClr val="F26B43"/>
          </p15:clr>
        </p15:guide>
        <p15:guide id="31" pos="5654">
          <p15:clr>
            <a:srgbClr val="F26B43"/>
          </p15:clr>
        </p15:guide>
        <p15:guide id="32" pos="5881">
          <p15:clr>
            <a:srgbClr val="F26B43"/>
          </p15:clr>
        </p15:guide>
        <p15:guide id="33" pos="6108">
          <p15:clr>
            <a:srgbClr val="F26B43"/>
          </p15:clr>
        </p15:guide>
        <p15:guide id="34" pos="6335">
          <p15:clr>
            <a:srgbClr val="F26B43"/>
          </p15:clr>
        </p15:guide>
        <p15:guide id="35" pos="6562">
          <p15:clr>
            <a:srgbClr val="F26B43"/>
          </p15:clr>
        </p15:guide>
        <p15:guide id="36" pos="6788">
          <p15:clr>
            <a:srgbClr val="F26B43"/>
          </p15:clr>
        </p15:guide>
        <p15:guide id="37" pos="7015">
          <p15:clr>
            <a:srgbClr val="F26B43"/>
          </p15:clr>
        </p15:guide>
        <p15:guide id="38" pos="7242">
          <p15:clr>
            <a:srgbClr val="F26B43"/>
          </p15:clr>
        </p15:guide>
        <p15:guide id="39" pos="7469">
          <p15:clr>
            <a:srgbClr val="F26B43"/>
          </p15:clr>
        </p15:guide>
        <p15:guide id="40" orient="horz" pos="1933">
          <p15:clr>
            <a:srgbClr val="F26B43"/>
          </p15:clr>
        </p15:guide>
        <p15:guide id="41" orient="horz" pos="1706">
          <p15:clr>
            <a:srgbClr val="F26B43"/>
          </p15:clr>
        </p15:guide>
        <p15:guide id="42" orient="horz" pos="1480">
          <p15:clr>
            <a:srgbClr val="F26B43"/>
          </p15:clr>
        </p15:guide>
        <p15:guide id="43" orient="horz" pos="1253">
          <p15:clr>
            <a:srgbClr val="F26B43"/>
          </p15:clr>
        </p15:guide>
        <p15:guide id="44" orient="horz" pos="1026">
          <p15:clr>
            <a:srgbClr val="F26B43"/>
          </p15:clr>
        </p15:guide>
        <p15:guide id="45" orient="horz" pos="799">
          <p15:clr>
            <a:srgbClr val="F26B43"/>
          </p15:clr>
        </p15:guide>
        <p15:guide id="46" orient="horz" pos="572">
          <p15:clr>
            <a:srgbClr val="F26B43"/>
          </p15:clr>
        </p15:guide>
        <p15:guide id="47" orient="horz" pos="346">
          <p15:clr>
            <a:srgbClr val="F26B43"/>
          </p15:clr>
        </p15:guide>
        <p15:guide id="48" orient="horz" pos="119">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25">
          <p15:clr>
            <a:srgbClr val="F26B43"/>
          </p15:clr>
        </p15:guide>
        <p15:guide id="59" pos="7355">
          <p15:clr>
            <a:srgbClr val="F26B43"/>
          </p15:clr>
        </p15:guide>
        <p15:guide id="60" pos="3795">
          <p15:clr>
            <a:srgbClr val="F26B43"/>
          </p15:clr>
        </p15:guide>
        <p15:guide id="61" pos="3885">
          <p15:clr>
            <a:srgbClr val="F26B43"/>
          </p15:clr>
        </p15:guide>
        <p15:guide id="62" orient="horz" pos="40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71A4A-96CD-EE4C-B92F-17A6671C7D63}"/>
              </a:ext>
            </a:extLst>
          </p:cNvPr>
          <p:cNvSpPr>
            <a:spLocks noGrp="1"/>
          </p:cNvSpPr>
          <p:nvPr>
            <p:ph type="title"/>
          </p:nvPr>
        </p:nvSpPr>
        <p:spPr>
          <a:xfrm>
            <a:off x="380683" y="1541722"/>
            <a:ext cx="10515600" cy="1325563"/>
          </a:xfrm>
          <a:prstGeom prst="rect">
            <a:avLst/>
          </a:prstGeom>
        </p:spPr>
        <p:txBody>
          <a:bodyPr vert="horz" lIns="91440" tIns="45720" rIns="91440" bIns="45720" rtlCol="0" anchor="t">
            <a:noAutofit/>
          </a:bodyPr>
          <a:lstStyle/>
          <a:p>
            <a:r>
              <a:rPr lang="es-ES" dirty="0"/>
              <a:t>Haga clic para modificar el estilo de título del </a:t>
            </a:r>
            <a:r>
              <a:rPr lang="es-ES" dirty="0" err="1"/>
              <a:t>patrónz</a:t>
            </a:r>
            <a:endParaRPr lang="es-ES" dirty="0"/>
          </a:p>
        </p:txBody>
      </p:sp>
      <p:sp>
        <p:nvSpPr>
          <p:cNvPr id="3" name="Marcador de texto 2">
            <a:extLst>
              <a:ext uri="{FF2B5EF4-FFF2-40B4-BE49-F238E27FC236}">
                <a16:creationId xmlns:a16="http://schemas.microsoft.com/office/drawing/2014/main" id="{22491EEF-A675-614A-9540-A1E4F13DE6D0}"/>
              </a:ext>
            </a:extLst>
          </p:cNvPr>
          <p:cNvSpPr>
            <a:spLocks noGrp="1"/>
          </p:cNvSpPr>
          <p:nvPr>
            <p:ph type="body" idx="1"/>
          </p:nvPr>
        </p:nvSpPr>
        <p:spPr>
          <a:xfrm>
            <a:off x="404300" y="3389715"/>
            <a:ext cx="10515600" cy="2180575"/>
          </a:xfrm>
          <a:prstGeom prst="rect">
            <a:avLst/>
          </a:prstGeom>
        </p:spPr>
        <p:txBody>
          <a:bodyPr vert="horz" lIns="91440" tIns="45720" rIns="91440" bIns="45720" rtlCol="0" anchor="t">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CuadroTexto 6">
            <a:extLst>
              <a:ext uri="{FF2B5EF4-FFF2-40B4-BE49-F238E27FC236}">
                <a16:creationId xmlns:a16="http://schemas.microsoft.com/office/drawing/2014/main" id="{C5BAE95C-6B51-7EB1-56E9-B724B23B06E7}"/>
              </a:ext>
            </a:extLst>
          </p:cNvPr>
          <p:cNvSpPr txBox="1"/>
          <p:nvPr userDrawn="1">
            <p:extLst>
              <p:ext uri="{1162E1C5-73C7-4A58-AE30-91384D911F3F}">
                <p184:classification xmlns:p184="http://schemas.microsoft.com/office/powerpoint/2018/4/main" val="ftr"/>
              </p:ext>
            </p:extLst>
          </p:nvPr>
        </p:nvSpPr>
        <p:spPr>
          <a:xfrm>
            <a:off x="0" y="6644638"/>
            <a:ext cx="11753850" cy="107722"/>
          </a:xfrm>
          <a:prstGeom prst="rect">
            <a:avLst/>
          </a:prstGeom>
        </p:spPr>
        <p:txBody>
          <a:bodyPr horzOverflow="overflow" wrap="square" lIns="0" tIns="0" rIns="0" bIns="0">
            <a:spAutoFit/>
          </a:bodyPr>
          <a:lstStyle/>
          <a:p>
            <a:pPr algn="r"/>
            <a:r>
              <a:rPr lang="es-ES" sz="700" dirty="0">
                <a:solidFill>
                  <a:schemeClr val="tx1">
                    <a:lumMod val="60000"/>
                    <a:lumOff val="40000"/>
                  </a:schemeClr>
                </a:solidFill>
                <a:latin typeface="Arial" panose="020B0604020202020204" pitchFamily="34" charset="0"/>
                <a:cs typeface="Arial" panose="020B0604020202020204" pitchFamily="34" charset="0"/>
              </a:rPr>
              <a:t>***Este documento está clasificado como PUBLICO por TELEFÓNICA.**</a:t>
            </a:r>
            <a:r>
              <a:rPr lang="es-ES" sz="700" dirty="0" err="1">
                <a:solidFill>
                  <a:schemeClr val="tx1">
                    <a:lumMod val="60000"/>
                    <a:lumOff val="40000"/>
                  </a:schemeClr>
                </a:solidFill>
                <a:latin typeface="Arial" panose="020B0604020202020204" pitchFamily="34" charset="0"/>
                <a:cs typeface="Arial" panose="020B0604020202020204" pitchFamily="34" charset="0"/>
              </a:rPr>
              <a:t>This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document</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classified</a:t>
            </a:r>
            <a:r>
              <a:rPr lang="es-ES" sz="700" dirty="0">
                <a:solidFill>
                  <a:schemeClr val="tx1">
                    <a:lumMod val="60000"/>
                    <a:lumOff val="40000"/>
                  </a:schemeClr>
                </a:solidFill>
                <a:latin typeface="Arial" panose="020B0604020202020204" pitchFamily="34" charset="0"/>
                <a:cs typeface="Arial" panose="020B0604020202020204" pitchFamily="34" charset="0"/>
              </a:rPr>
              <a:t> as PUBLIC </a:t>
            </a:r>
            <a:r>
              <a:rPr lang="es-ES" sz="700" dirty="0" err="1">
                <a:solidFill>
                  <a:schemeClr val="tx1">
                    <a:lumMod val="60000"/>
                    <a:lumOff val="40000"/>
                  </a:schemeClr>
                </a:solidFill>
                <a:latin typeface="Arial" panose="020B0604020202020204" pitchFamily="34" charset="0"/>
                <a:cs typeface="Arial" panose="020B0604020202020204" pitchFamily="34" charset="0"/>
              </a:rPr>
              <a:t>by</a:t>
            </a:r>
            <a:r>
              <a:rPr lang="es-ES" sz="700" dirty="0">
                <a:solidFill>
                  <a:schemeClr val="tx1">
                    <a:lumMod val="60000"/>
                    <a:lumOff val="40000"/>
                  </a:schemeClr>
                </a:solidFill>
                <a:latin typeface="Arial" panose="020B0604020202020204" pitchFamily="34" charset="0"/>
                <a:cs typeface="Arial" panose="020B0604020202020204" pitchFamily="34" charset="0"/>
              </a:rPr>
              <a:t> TELEFÓNICA.</a:t>
            </a:r>
          </a:p>
        </p:txBody>
      </p:sp>
    </p:spTree>
    <p:extLst>
      <p:ext uri="{BB962C8B-B14F-4D97-AF65-F5344CB8AC3E}">
        <p14:creationId xmlns:p14="http://schemas.microsoft.com/office/powerpoint/2010/main" val="2817336450"/>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lnSpc>
          <a:spcPct val="90000"/>
        </a:lnSpc>
        <a:spcBef>
          <a:spcPct val="0"/>
        </a:spcBef>
        <a:buNone/>
        <a:defRPr sz="5400" b="1" i="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5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guide id="8" pos="3613">
          <p15:clr>
            <a:srgbClr val="F26B43"/>
          </p15:clr>
        </p15:guide>
        <p15:guide id="9" pos="3386">
          <p15:clr>
            <a:srgbClr val="F26B43"/>
          </p15:clr>
        </p15:guide>
        <p15:guide id="10" pos="3160">
          <p15:clr>
            <a:srgbClr val="F26B43"/>
          </p15:clr>
        </p15:guide>
        <p15:guide id="11" pos="2933">
          <p15:clr>
            <a:srgbClr val="F26B43"/>
          </p15:clr>
        </p15:guide>
        <p15:guide id="12" pos="2706">
          <p15:clr>
            <a:srgbClr val="F26B43"/>
          </p15:clr>
        </p15:guide>
        <p15:guide id="13" pos="2479">
          <p15:clr>
            <a:srgbClr val="F26B43"/>
          </p15:clr>
        </p15:guide>
        <p15:guide id="14" pos="2252">
          <p15:clr>
            <a:srgbClr val="F26B43"/>
          </p15:clr>
        </p15:guide>
        <p15:guide id="15" pos="2026">
          <p15:clr>
            <a:srgbClr val="F26B43"/>
          </p15:clr>
        </p15:guide>
        <p15:guide id="16" pos="1572">
          <p15:clr>
            <a:srgbClr val="F26B43"/>
          </p15:clr>
        </p15:guide>
        <p15:guide id="17" pos="1345">
          <p15:clr>
            <a:srgbClr val="F26B43"/>
          </p15:clr>
        </p15:guide>
        <p15:guide id="18" pos="1799">
          <p15:clr>
            <a:srgbClr val="F26B43"/>
          </p15:clr>
        </p15:guide>
        <p15:guide id="19" pos="1118">
          <p15:clr>
            <a:srgbClr val="F26B43"/>
          </p15:clr>
        </p15:guide>
        <p15:guide id="20" pos="892">
          <p15:clr>
            <a:srgbClr val="F26B43"/>
          </p15:clr>
        </p15:guide>
        <p15:guide id="21" pos="665">
          <p15:clr>
            <a:srgbClr val="F26B43"/>
          </p15:clr>
        </p15:guide>
        <p15:guide id="22" pos="438">
          <p15:clr>
            <a:srgbClr val="F26B43"/>
          </p15:clr>
        </p15:guide>
        <p15:guide id="23" pos="211">
          <p15:clr>
            <a:srgbClr val="F26B43"/>
          </p15:clr>
        </p15:guide>
        <p15:guide id="24" pos="4067">
          <p15:clr>
            <a:srgbClr val="F26B43"/>
          </p15:clr>
        </p15:guide>
        <p15:guide id="25" pos="4294">
          <p15:clr>
            <a:srgbClr val="F26B43"/>
          </p15:clr>
        </p15:guide>
        <p15:guide id="26" pos="4520">
          <p15:clr>
            <a:srgbClr val="F26B43"/>
          </p15:clr>
        </p15:guide>
        <p15:guide id="27" pos="4747">
          <p15:clr>
            <a:srgbClr val="F26B43"/>
          </p15:clr>
        </p15:guide>
        <p15:guide id="28" pos="4974">
          <p15:clr>
            <a:srgbClr val="F26B43"/>
          </p15:clr>
        </p15:guide>
        <p15:guide id="29" pos="5201">
          <p15:clr>
            <a:srgbClr val="F26B43"/>
          </p15:clr>
        </p15:guide>
        <p15:guide id="30" pos="5428">
          <p15:clr>
            <a:srgbClr val="F26B43"/>
          </p15:clr>
        </p15:guide>
        <p15:guide id="31" pos="5654">
          <p15:clr>
            <a:srgbClr val="F26B43"/>
          </p15:clr>
        </p15:guide>
        <p15:guide id="32" pos="5881">
          <p15:clr>
            <a:srgbClr val="F26B43"/>
          </p15:clr>
        </p15:guide>
        <p15:guide id="33" pos="6108">
          <p15:clr>
            <a:srgbClr val="F26B43"/>
          </p15:clr>
        </p15:guide>
        <p15:guide id="34" pos="6335">
          <p15:clr>
            <a:srgbClr val="F26B43"/>
          </p15:clr>
        </p15:guide>
        <p15:guide id="35" pos="6562">
          <p15:clr>
            <a:srgbClr val="F26B43"/>
          </p15:clr>
        </p15:guide>
        <p15:guide id="36" pos="6788">
          <p15:clr>
            <a:srgbClr val="F26B43"/>
          </p15:clr>
        </p15:guide>
        <p15:guide id="37" pos="7015">
          <p15:clr>
            <a:srgbClr val="F26B43"/>
          </p15:clr>
        </p15:guide>
        <p15:guide id="38" pos="7242">
          <p15:clr>
            <a:srgbClr val="F26B43"/>
          </p15:clr>
        </p15:guide>
        <p15:guide id="39" pos="7469">
          <p15:clr>
            <a:srgbClr val="F26B43"/>
          </p15:clr>
        </p15:guide>
        <p15:guide id="40" orient="horz" pos="1933">
          <p15:clr>
            <a:srgbClr val="F26B43"/>
          </p15:clr>
        </p15:guide>
        <p15:guide id="41" orient="horz" pos="1706">
          <p15:clr>
            <a:srgbClr val="F26B43"/>
          </p15:clr>
        </p15:guide>
        <p15:guide id="42" orient="horz" pos="1480">
          <p15:clr>
            <a:srgbClr val="F26B43"/>
          </p15:clr>
        </p15:guide>
        <p15:guide id="43" orient="horz" pos="1253">
          <p15:clr>
            <a:srgbClr val="F26B43"/>
          </p15:clr>
        </p15:guide>
        <p15:guide id="44" orient="horz" pos="1026">
          <p15:clr>
            <a:srgbClr val="F26B43"/>
          </p15:clr>
        </p15:guide>
        <p15:guide id="45" orient="horz" pos="799">
          <p15:clr>
            <a:srgbClr val="F26B43"/>
          </p15:clr>
        </p15:guide>
        <p15:guide id="46" orient="horz" pos="572">
          <p15:clr>
            <a:srgbClr val="F26B43"/>
          </p15:clr>
        </p15:guide>
        <p15:guide id="47" orient="horz" pos="346">
          <p15:clr>
            <a:srgbClr val="F26B43"/>
          </p15:clr>
        </p15:guide>
        <p15:guide id="48" orient="horz" pos="119">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25">
          <p15:clr>
            <a:srgbClr val="F26B43"/>
          </p15:clr>
        </p15:guide>
        <p15:guide id="59" pos="735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71A4A-96CD-EE4C-B92F-17A6671C7D63}"/>
              </a:ext>
            </a:extLst>
          </p:cNvPr>
          <p:cNvSpPr>
            <a:spLocks noGrp="1"/>
          </p:cNvSpPr>
          <p:nvPr>
            <p:ph type="title"/>
          </p:nvPr>
        </p:nvSpPr>
        <p:spPr>
          <a:xfrm>
            <a:off x="410234" y="624928"/>
            <a:ext cx="2774901" cy="1325563"/>
          </a:xfrm>
          <a:prstGeom prst="rect">
            <a:avLst/>
          </a:prstGeom>
        </p:spPr>
        <p:txBody>
          <a:bodyPr vert="horz" lIns="91440" tIns="45720" rIns="91440" bIns="45720" rtlCol="0" anchor="t">
            <a:no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22491EEF-A675-614A-9540-A1E4F13DE6D0}"/>
              </a:ext>
            </a:extLst>
          </p:cNvPr>
          <p:cNvSpPr>
            <a:spLocks noGrp="1"/>
          </p:cNvSpPr>
          <p:nvPr>
            <p:ph type="body" idx="1"/>
          </p:nvPr>
        </p:nvSpPr>
        <p:spPr>
          <a:xfrm>
            <a:off x="403659" y="3389715"/>
            <a:ext cx="10515600" cy="2180575"/>
          </a:xfrm>
          <a:prstGeom prst="rect">
            <a:avLst/>
          </a:prstGeom>
        </p:spPr>
        <p:txBody>
          <a:bodyPr vert="horz" lIns="91440" tIns="45720" rIns="91440" bIns="45720" numCol="1" rtlCol="0" anchor="t">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número de diapositiva 5">
            <a:extLst>
              <a:ext uri="{FF2B5EF4-FFF2-40B4-BE49-F238E27FC236}">
                <a16:creationId xmlns:a16="http://schemas.microsoft.com/office/drawing/2014/main" id="{698C4985-D042-A04D-9E87-4E855F336546}"/>
              </a:ext>
            </a:extLst>
          </p:cNvPr>
          <p:cNvSpPr>
            <a:spLocks noGrp="1"/>
          </p:cNvSpPr>
          <p:nvPr>
            <p:ph type="sldNum" sz="quarter" idx="4"/>
          </p:nvPr>
        </p:nvSpPr>
        <p:spPr>
          <a:xfrm>
            <a:off x="9077341" y="6357204"/>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fld id="{E7EBEDA2-51E6-554C-A63C-E820F6D0080D}" type="slidenum">
              <a:rPr lang="es-ES" smtClean="0"/>
              <a:pPr/>
              <a:t>‹Nº›</a:t>
            </a:fld>
            <a:endParaRPr lang="es-ES" dirty="0"/>
          </a:p>
        </p:txBody>
      </p:sp>
      <p:sp>
        <p:nvSpPr>
          <p:cNvPr id="7" name="CuadroTexto 6">
            <a:extLst>
              <a:ext uri="{FF2B5EF4-FFF2-40B4-BE49-F238E27FC236}">
                <a16:creationId xmlns:a16="http://schemas.microsoft.com/office/drawing/2014/main" id="{09E3C526-8C98-692C-E8F7-30C5C5837055}"/>
              </a:ext>
            </a:extLst>
          </p:cNvPr>
          <p:cNvSpPr txBox="1"/>
          <p:nvPr userDrawn="1">
            <p:extLst>
              <p:ext uri="{1162E1C5-73C7-4A58-AE30-91384D911F3F}">
                <p184:classification xmlns:p184="http://schemas.microsoft.com/office/powerpoint/2018/4/main" val="ftr"/>
              </p:ext>
            </p:extLst>
          </p:nvPr>
        </p:nvSpPr>
        <p:spPr>
          <a:xfrm>
            <a:off x="0" y="6644638"/>
            <a:ext cx="11753850" cy="107722"/>
          </a:xfrm>
          <a:prstGeom prst="rect">
            <a:avLst/>
          </a:prstGeom>
        </p:spPr>
        <p:txBody>
          <a:bodyPr horzOverflow="overflow" wrap="square" lIns="0" tIns="0" rIns="0" bIns="0">
            <a:spAutoFit/>
          </a:bodyPr>
          <a:lstStyle/>
          <a:p>
            <a:pPr algn="r"/>
            <a:r>
              <a:rPr lang="es-ES" sz="700" dirty="0">
                <a:solidFill>
                  <a:schemeClr val="tx1">
                    <a:lumMod val="60000"/>
                    <a:lumOff val="40000"/>
                  </a:schemeClr>
                </a:solidFill>
                <a:latin typeface="Arial" panose="020B0604020202020204" pitchFamily="34" charset="0"/>
                <a:cs typeface="Arial" panose="020B0604020202020204" pitchFamily="34" charset="0"/>
              </a:rPr>
              <a:t>***Este documento está clasificado como PUBLICO por TELEFÓNICA.**</a:t>
            </a:r>
            <a:r>
              <a:rPr lang="es-ES" sz="700" dirty="0" err="1">
                <a:solidFill>
                  <a:schemeClr val="tx1">
                    <a:lumMod val="60000"/>
                    <a:lumOff val="40000"/>
                  </a:schemeClr>
                </a:solidFill>
                <a:latin typeface="Arial" panose="020B0604020202020204" pitchFamily="34" charset="0"/>
                <a:cs typeface="Arial" panose="020B0604020202020204" pitchFamily="34" charset="0"/>
              </a:rPr>
              <a:t>This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document</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classified</a:t>
            </a:r>
            <a:r>
              <a:rPr lang="es-ES" sz="700" dirty="0">
                <a:solidFill>
                  <a:schemeClr val="tx1">
                    <a:lumMod val="60000"/>
                    <a:lumOff val="40000"/>
                  </a:schemeClr>
                </a:solidFill>
                <a:latin typeface="Arial" panose="020B0604020202020204" pitchFamily="34" charset="0"/>
                <a:cs typeface="Arial" panose="020B0604020202020204" pitchFamily="34" charset="0"/>
              </a:rPr>
              <a:t> as PUBLIC </a:t>
            </a:r>
            <a:r>
              <a:rPr lang="es-ES" sz="700" dirty="0" err="1">
                <a:solidFill>
                  <a:schemeClr val="tx1">
                    <a:lumMod val="60000"/>
                    <a:lumOff val="40000"/>
                  </a:schemeClr>
                </a:solidFill>
                <a:latin typeface="Arial" panose="020B0604020202020204" pitchFamily="34" charset="0"/>
                <a:cs typeface="Arial" panose="020B0604020202020204" pitchFamily="34" charset="0"/>
              </a:rPr>
              <a:t>by</a:t>
            </a:r>
            <a:r>
              <a:rPr lang="es-ES" sz="700" dirty="0">
                <a:solidFill>
                  <a:schemeClr val="tx1">
                    <a:lumMod val="60000"/>
                    <a:lumOff val="40000"/>
                  </a:schemeClr>
                </a:solidFill>
                <a:latin typeface="Arial" panose="020B0604020202020204" pitchFamily="34" charset="0"/>
                <a:cs typeface="Arial" panose="020B0604020202020204" pitchFamily="34" charset="0"/>
              </a:rPr>
              <a:t> TELEFÓNICA.</a:t>
            </a:r>
          </a:p>
        </p:txBody>
      </p:sp>
    </p:spTree>
    <p:extLst>
      <p:ext uri="{BB962C8B-B14F-4D97-AF65-F5344CB8AC3E}">
        <p14:creationId xmlns:p14="http://schemas.microsoft.com/office/powerpoint/2010/main" val="153910724"/>
      </p:ext>
    </p:extLst>
  </p:cSld>
  <p:clrMap bg1="lt1" tx1="dk1" bg2="lt2" tx2="dk2" accent1="accent1" accent2="accent2" accent3="accent3" accent4="accent4" accent5="accent5" accent6="accent6" hlink="hlink" folHlink="folHlink"/>
  <p:sldLayoutIdLst>
    <p:sldLayoutId id="2147483702" r:id="rId1"/>
    <p:sldLayoutId id="2147483686" r:id="rId2"/>
    <p:sldLayoutId id="2147483692" r:id="rId3"/>
  </p:sldLayoutIdLst>
  <p:hf hdr="0" ftr="0" dt="0"/>
  <p:txStyles>
    <p:titleStyle>
      <a:lvl1pPr algn="l" defTabSz="914400" rtl="0" eaLnBrk="1" latinLnBrk="0" hangingPunct="1">
        <a:lnSpc>
          <a:spcPct val="90000"/>
        </a:lnSpc>
        <a:spcBef>
          <a:spcPct val="0"/>
        </a:spcBef>
        <a:buNone/>
        <a:defRPr sz="2400" b="1" i="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7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guide id="8" pos="3613">
          <p15:clr>
            <a:srgbClr val="F26B43"/>
          </p15:clr>
        </p15:guide>
        <p15:guide id="9" pos="3386">
          <p15:clr>
            <a:srgbClr val="F26B43"/>
          </p15:clr>
        </p15:guide>
        <p15:guide id="10" pos="3160">
          <p15:clr>
            <a:srgbClr val="F26B43"/>
          </p15:clr>
        </p15:guide>
        <p15:guide id="11" pos="2933">
          <p15:clr>
            <a:srgbClr val="F26B43"/>
          </p15:clr>
        </p15:guide>
        <p15:guide id="12" pos="2706">
          <p15:clr>
            <a:srgbClr val="F26B43"/>
          </p15:clr>
        </p15:guide>
        <p15:guide id="13" pos="2479">
          <p15:clr>
            <a:srgbClr val="F26B43"/>
          </p15:clr>
        </p15:guide>
        <p15:guide id="14" pos="2252">
          <p15:clr>
            <a:srgbClr val="F26B43"/>
          </p15:clr>
        </p15:guide>
        <p15:guide id="15" pos="2026">
          <p15:clr>
            <a:srgbClr val="F26B43"/>
          </p15:clr>
        </p15:guide>
        <p15:guide id="16" pos="1572">
          <p15:clr>
            <a:srgbClr val="F26B43"/>
          </p15:clr>
        </p15:guide>
        <p15:guide id="17" pos="1345">
          <p15:clr>
            <a:srgbClr val="F26B43"/>
          </p15:clr>
        </p15:guide>
        <p15:guide id="18" pos="1799">
          <p15:clr>
            <a:srgbClr val="F26B43"/>
          </p15:clr>
        </p15:guide>
        <p15:guide id="19" pos="1118">
          <p15:clr>
            <a:srgbClr val="F26B43"/>
          </p15:clr>
        </p15:guide>
        <p15:guide id="20" pos="892">
          <p15:clr>
            <a:srgbClr val="F26B43"/>
          </p15:clr>
        </p15:guide>
        <p15:guide id="21" pos="665">
          <p15:clr>
            <a:srgbClr val="F26B43"/>
          </p15:clr>
        </p15:guide>
        <p15:guide id="22" pos="438">
          <p15:clr>
            <a:srgbClr val="F26B43"/>
          </p15:clr>
        </p15:guide>
        <p15:guide id="23" pos="211">
          <p15:clr>
            <a:srgbClr val="F26B43"/>
          </p15:clr>
        </p15:guide>
        <p15:guide id="24" pos="4067">
          <p15:clr>
            <a:srgbClr val="F26B43"/>
          </p15:clr>
        </p15:guide>
        <p15:guide id="25" pos="4294">
          <p15:clr>
            <a:srgbClr val="F26B43"/>
          </p15:clr>
        </p15:guide>
        <p15:guide id="26" pos="4520">
          <p15:clr>
            <a:srgbClr val="F26B43"/>
          </p15:clr>
        </p15:guide>
        <p15:guide id="27" pos="4747">
          <p15:clr>
            <a:srgbClr val="F26B43"/>
          </p15:clr>
        </p15:guide>
        <p15:guide id="28" pos="4974">
          <p15:clr>
            <a:srgbClr val="F26B43"/>
          </p15:clr>
        </p15:guide>
        <p15:guide id="29" pos="5201">
          <p15:clr>
            <a:srgbClr val="F26B43"/>
          </p15:clr>
        </p15:guide>
        <p15:guide id="30" pos="5428">
          <p15:clr>
            <a:srgbClr val="F26B43"/>
          </p15:clr>
        </p15:guide>
        <p15:guide id="31" pos="5654">
          <p15:clr>
            <a:srgbClr val="F26B43"/>
          </p15:clr>
        </p15:guide>
        <p15:guide id="32" pos="5881">
          <p15:clr>
            <a:srgbClr val="F26B43"/>
          </p15:clr>
        </p15:guide>
        <p15:guide id="33" pos="6108">
          <p15:clr>
            <a:srgbClr val="F26B43"/>
          </p15:clr>
        </p15:guide>
        <p15:guide id="34" pos="6335">
          <p15:clr>
            <a:srgbClr val="F26B43"/>
          </p15:clr>
        </p15:guide>
        <p15:guide id="35" pos="6562">
          <p15:clr>
            <a:srgbClr val="F26B43"/>
          </p15:clr>
        </p15:guide>
        <p15:guide id="36" pos="6788">
          <p15:clr>
            <a:srgbClr val="F26B43"/>
          </p15:clr>
        </p15:guide>
        <p15:guide id="37" pos="7015">
          <p15:clr>
            <a:srgbClr val="F26B43"/>
          </p15:clr>
        </p15:guide>
        <p15:guide id="38" pos="7242">
          <p15:clr>
            <a:srgbClr val="F26B43"/>
          </p15:clr>
        </p15:guide>
        <p15:guide id="39" pos="7469">
          <p15:clr>
            <a:srgbClr val="F26B43"/>
          </p15:clr>
        </p15:guide>
        <p15:guide id="40" orient="horz" pos="1933">
          <p15:clr>
            <a:srgbClr val="F26B43"/>
          </p15:clr>
        </p15:guide>
        <p15:guide id="41" orient="horz" pos="1706">
          <p15:clr>
            <a:srgbClr val="F26B43"/>
          </p15:clr>
        </p15:guide>
        <p15:guide id="42" orient="horz" pos="1480">
          <p15:clr>
            <a:srgbClr val="F26B43"/>
          </p15:clr>
        </p15:guide>
        <p15:guide id="43" orient="horz" pos="1253">
          <p15:clr>
            <a:srgbClr val="F26B43"/>
          </p15:clr>
        </p15:guide>
        <p15:guide id="44" orient="horz" pos="1026">
          <p15:clr>
            <a:srgbClr val="F26B43"/>
          </p15:clr>
        </p15:guide>
        <p15:guide id="45" orient="horz" pos="799">
          <p15:clr>
            <a:srgbClr val="F26B43"/>
          </p15:clr>
        </p15:guide>
        <p15:guide id="46" orient="horz" pos="572">
          <p15:clr>
            <a:srgbClr val="F26B43"/>
          </p15:clr>
        </p15:guide>
        <p15:guide id="47" orient="horz" pos="346">
          <p15:clr>
            <a:srgbClr val="F26B43"/>
          </p15:clr>
        </p15:guide>
        <p15:guide id="48" orient="horz" pos="119">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25">
          <p15:clr>
            <a:srgbClr val="F26B43"/>
          </p15:clr>
        </p15:guide>
        <p15:guide id="59" pos="7355">
          <p15:clr>
            <a:srgbClr val="F26B43"/>
          </p15:clr>
        </p15:guide>
        <p15:guide id="60" pos="3795">
          <p15:clr>
            <a:srgbClr val="F26B43"/>
          </p15:clr>
        </p15:guide>
        <p15:guide id="61" pos="3885">
          <p15:clr>
            <a:srgbClr val="F26B43"/>
          </p15:clr>
        </p15:guide>
        <p15:guide id="62" orient="horz" pos="4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71A4A-96CD-EE4C-B92F-17A6671C7D63}"/>
              </a:ext>
            </a:extLst>
          </p:cNvPr>
          <p:cNvSpPr>
            <a:spLocks noGrp="1"/>
          </p:cNvSpPr>
          <p:nvPr>
            <p:ph type="title"/>
          </p:nvPr>
        </p:nvSpPr>
        <p:spPr>
          <a:xfrm>
            <a:off x="203689" y="1541722"/>
            <a:ext cx="10515600" cy="1325563"/>
          </a:xfrm>
          <a:prstGeom prst="rect">
            <a:avLst/>
          </a:prstGeom>
        </p:spPr>
        <p:txBody>
          <a:bodyPr vert="horz" lIns="91440" tIns="45720" rIns="91440" bIns="45720" rtlCol="0" anchor="t">
            <a:noAutofit/>
          </a:bodyPr>
          <a:lstStyle/>
          <a:p>
            <a:r>
              <a:rPr lang="es-ES" dirty="0"/>
              <a:t>Haga clic para modificar el estilo de título del </a:t>
            </a:r>
            <a:r>
              <a:rPr lang="es-ES" dirty="0" err="1"/>
              <a:t>patrónz</a:t>
            </a:r>
            <a:endParaRPr lang="es-ES" dirty="0"/>
          </a:p>
        </p:txBody>
      </p:sp>
      <p:sp>
        <p:nvSpPr>
          <p:cNvPr id="3" name="Marcador de texto 2">
            <a:extLst>
              <a:ext uri="{FF2B5EF4-FFF2-40B4-BE49-F238E27FC236}">
                <a16:creationId xmlns:a16="http://schemas.microsoft.com/office/drawing/2014/main" id="{22491EEF-A675-614A-9540-A1E4F13DE6D0}"/>
              </a:ext>
            </a:extLst>
          </p:cNvPr>
          <p:cNvSpPr>
            <a:spLocks noGrp="1"/>
          </p:cNvSpPr>
          <p:nvPr>
            <p:ph type="body" idx="1"/>
          </p:nvPr>
        </p:nvSpPr>
        <p:spPr>
          <a:xfrm>
            <a:off x="227306" y="3389715"/>
            <a:ext cx="10515600" cy="4351338"/>
          </a:xfrm>
          <a:prstGeom prst="rect">
            <a:avLst/>
          </a:prstGeom>
        </p:spPr>
        <p:txBody>
          <a:bodyPr vert="horz" lIns="91440" tIns="45720" rIns="91440" bIns="45720" rtlCol="0" anchor="t">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CuadroTexto 5">
            <a:extLst>
              <a:ext uri="{FF2B5EF4-FFF2-40B4-BE49-F238E27FC236}">
                <a16:creationId xmlns:a16="http://schemas.microsoft.com/office/drawing/2014/main" id="{30DB2D34-5378-374A-D226-7154FE6E016E}"/>
              </a:ext>
            </a:extLst>
          </p:cNvPr>
          <p:cNvSpPr txBox="1"/>
          <p:nvPr userDrawn="1">
            <p:extLst>
              <p:ext uri="{1162E1C5-73C7-4A58-AE30-91384D911F3F}">
                <p184:classification xmlns:p184="http://schemas.microsoft.com/office/powerpoint/2018/4/main" val="ftr"/>
              </p:ext>
            </p:extLst>
          </p:nvPr>
        </p:nvSpPr>
        <p:spPr>
          <a:xfrm>
            <a:off x="0" y="6644638"/>
            <a:ext cx="11753850" cy="107722"/>
          </a:xfrm>
          <a:prstGeom prst="rect">
            <a:avLst/>
          </a:prstGeom>
        </p:spPr>
        <p:txBody>
          <a:bodyPr horzOverflow="overflow" wrap="square" lIns="0" tIns="0" rIns="0" bIns="0">
            <a:spAutoFit/>
          </a:bodyPr>
          <a:lstStyle/>
          <a:p>
            <a:pPr algn="r"/>
            <a:r>
              <a:rPr lang="es-ES" sz="700" dirty="0">
                <a:solidFill>
                  <a:schemeClr val="tx1">
                    <a:lumMod val="60000"/>
                    <a:lumOff val="40000"/>
                  </a:schemeClr>
                </a:solidFill>
                <a:latin typeface="Arial" panose="020B0604020202020204" pitchFamily="34" charset="0"/>
                <a:cs typeface="Arial" panose="020B0604020202020204" pitchFamily="34" charset="0"/>
              </a:rPr>
              <a:t>***Este documento está clasificado como PUBLICO por TELEFÓNICA.**</a:t>
            </a:r>
            <a:r>
              <a:rPr lang="es-ES" sz="700" dirty="0" err="1">
                <a:solidFill>
                  <a:schemeClr val="tx1">
                    <a:lumMod val="60000"/>
                    <a:lumOff val="40000"/>
                  </a:schemeClr>
                </a:solidFill>
                <a:latin typeface="Arial" panose="020B0604020202020204" pitchFamily="34" charset="0"/>
                <a:cs typeface="Arial" panose="020B0604020202020204" pitchFamily="34" charset="0"/>
              </a:rPr>
              <a:t>This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document</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classified</a:t>
            </a:r>
            <a:r>
              <a:rPr lang="es-ES" sz="700" dirty="0">
                <a:solidFill>
                  <a:schemeClr val="tx1">
                    <a:lumMod val="60000"/>
                    <a:lumOff val="40000"/>
                  </a:schemeClr>
                </a:solidFill>
                <a:latin typeface="Arial" panose="020B0604020202020204" pitchFamily="34" charset="0"/>
                <a:cs typeface="Arial" panose="020B0604020202020204" pitchFamily="34" charset="0"/>
              </a:rPr>
              <a:t> as PUBLIC </a:t>
            </a:r>
            <a:r>
              <a:rPr lang="es-ES" sz="700" dirty="0" err="1">
                <a:solidFill>
                  <a:schemeClr val="tx1">
                    <a:lumMod val="60000"/>
                    <a:lumOff val="40000"/>
                  </a:schemeClr>
                </a:solidFill>
                <a:latin typeface="Arial" panose="020B0604020202020204" pitchFamily="34" charset="0"/>
                <a:cs typeface="Arial" panose="020B0604020202020204" pitchFamily="34" charset="0"/>
              </a:rPr>
              <a:t>by</a:t>
            </a:r>
            <a:r>
              <a:rPr lang="es-ES" sz="700" dirty="0">
                <a:solidFill>
                  <a:schemeClr val="tx1">
                    <a:lumMod val="60000"/>
                    <a:lumOff val="40000"/>
                  </a:schemeClr>
                </a:solidFill>
                <a:latin typeface="Arial" panose="020B0604020202020204" pitchFamily="34" charset="0"/>
                <a:cs typeface="Arial" panose="020B0604020202020204" pitchFamily="34" charset="0"/>
              </a:rPr>
              <a:t> TELEFÓNICA.</a:t>
            </a:r>
          </a:p>
        </p:txBody>
      </p:sp>
    </p:spTree>
    <p:extLst>
      <p:ext uri="{BB962C8B-B14F-4D97-AF65-F5344CB8AC3E}">
        <p14:creationId xmlns:p14="http://schemas.microsoft.com/office/powerpoint/2010/main" val="2260014188"/>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5400" b="1" i="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5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guide id="8" pos="3613">
          <p15:clr>
            <a:srgbClr val="F26B43"/>
          </p15:clr>
        </p15:guide>
        <p15:guide id="9" pos="3386">
          <p15:clr>
            <a:srgbClr val="F26B43"/>
          </p15:clr>
        </p15:guide>
        <p15:guide id="10" pos="3160">
          <p15:clr>
            <a:srgbClr val="F26B43"/>
          </p15:clr>
        </p15:guide>
        <p15:guide id="11" pos="2933">
          <p15:clr>
            <a:srgbClr val="F26B43"/>
          </p15:clr>
        </p15:guide>
        <p15:guide id="12" pos="2706">
          <p15:clr>
            <a:srgbClr val="F26B43"/>
          </p15:clr>
        </p15:guide>
        <p15:guide id="13" pos="2479">
          <p15:clr>
            <a:srgbClr val="F26B43"/>
          </p15:clr>
        </p15:guide>
        <p15:guide id="14" pos="2252">
          <p15:clr>
            <a:srgbClr val="F26B43"/>
          </p15:clr>
        </p15:guide>
        <p15:guide id="15" pos="2026">
          <p15:clr>
            <a:srgbClr val="F26B43"/>
          </p15:clr>
        </p15:guide>
        <p15:guide id="16" pos="1572">
          <p15:clr>
            <a:srgbClr val="F26B43"/>
          </p15:clr>
        </p15:guide>
        <p15:guide id="17" pos="1345">
          <p15:clr>
            <a:srgbClr val="F26B43"/>
          </p15:clr>
        </p15:guide>
        <p15:guide id="18" pos="1799">
          <p15:clr>
            <a:srgbClr val="F26B43"/>
          </p15:clr>
        </p15:guide>
        <p15:guide id="19" pos="1118">
          <p15:clr>
            <a:srgbClr val="F26B43"/>
          </p15:clr>
        </p15:guide>
        <p15:guide id="20" pos="892">
          <p15:clr>
            <a:srgbClr val="F26B43"/>
          </p15:clr>
        </p15:guide>
        <p15:guide id="21" pos="665">
          <p15:clr>
            <a:srgbClr val="F26B43"/>
          </p15:clr>
        </p15:guide>
        <p15:guide id="22" pos="438">
          <p15:clr>
            <a:srgbClr val="F26B43"/>
          </p15:clr>
        </p15:guide>
        <p15:guide id="23" pos="211">
          <p15:clr>
            <a:srgbClr val="F26B43"/>
          </p15:clr>
        </p15:guide>
        <p15:guide id="24" pos="4067">
          <p15:clr>
            <a:srgbClr val="F26B43"/>
          </p15:clr>
        </p15:guide>
        <p15:guide id="25" pos="4294">
          <p15:clr>
            <a:srgbClr val="F26B43"/>
          </p15:clr>
        </p15:guide>
        <p15:guide id="26" pos="4520">
          <p15:clr>
            <a:srgbClr val="F26B43"/>
          </p15:clr>
        </p15:guide>
        <p15:guide id="27" pos="4747">
          <p15:clr>
            <a:srgbClr val="F26B43"/>
          </p15:clr>
        </p15:guide>
        <p15:guide id="28" pos="4974">
          <p15:clr>
            <a:srgbClr val="F26B43"/>
          </p15:clr>
        </p15:guide>
        <p15:guide id="29" pos="5201">
          <p15:clr>
            <a:srgbClr val="F26B43"/>
          </p15:clr>
        </p15:guide>
        <p15:guide id="30" pos="5428">
          <p15:clr>
            <a:srgbClr val="F26B43"/>
          </p15:clr>
        </p15:guide>
        <p15:guide id="31" pos="5654">
          <p15:clr>
            <a:srgbClr val="F26B43"/>
          </p15:clr>
        </p15:guide>
        <p15:guide id="32" pos="5881">
          <p15:clr>
            <a:srgbClr val="F26B43"/>
          </p15:clr>
        </p15:guide>
        <p15:guide id="33" pos="6108">
          <p15:clr>
            <a:srgbClr val="F26B43"/>
          </p15:clr>
        </p15:guide>
        <p15:guide id="34" pos="6335">
          <p15:clr>
            <a:srgbClr val="F26B43"/>
          </p15:clr>
        </p15:guide>
        <p15:guide id="35" pos="6562">
          <p15:clr>
            <a:srgbClr val="F26B43"/>
          </p15:clr>
        </p15:guide>
        <p15:guide id="36" pos="6788">
          <p15:clr>
            <a:srgbClr val="F26B43"/>
          </p15:clr>
        </p15:guide>
        <p15:guide id="37" pos="7015">
          <p15:clr>
            <a:srgbClr val="F26B43"/>
          </p15:clr>
        </p15:guide>
        <p15:guide id="38" pos="7242">
          <p15:clr>
            <a:srgbClr val="F26B43"/>
          </p15:clr>
        </p15:guide>
        <p15:guide id="39" pos="7469">
          <p15:clr>
            <a:srgbClr val="F26B43"/>
          </p15:clr>
        </p15:guide>
        <p15:guide id="40" orient="horz" pos="1933">
          <p15:clr>
            <a:srgbClr val="F26B43"/>
          </p15:clr>
        </p15:guide>
        <p15:guide id="41" orient="horz" pos="1706">
          <p15:clr>
            <a:srgbClr val="F26B43"/>
          </p15:clr>
        </p15:guide>
        <p15:guide id="42" orient="horz" pos="1480">
          <p15:clr>
            <a:srgbClr val="F26B43"/>
          </p15:clr>
        </p15:guide>
        <p15:guide id="43" orient="horz" pos="1253">
          <p15:clr>
            <a:srgbClr val="F26B43"/>
          </p15:clr>
        </p15:guide>
        <p15:guide id="44" orient="horz" pos="1026">
          <p15:clr>
            <a:srgbClr val="F26B43"/>
          </p15:clr>
        </p15:guide>
        <p15:guide id="45" orient="horz" pos="799">
          <p15:clr>
            <a:srgbClr val="F26B43"/>
          </p15:clr>
        </p15:guide>
        <p15:guide id="46" orient="horz" pos="572">
          <p15:clr>
            <a:srgbClr val="F26B43"/>
          </p15:clr>
        </p15:guide>
        <p15:guide id="47" orient="horz" pos="346">
          <p15:clr>
            <a:srgbClr val="F26B43"/>
          </p15:clr>
        </p15:guide>
        <p15:guide id="48" orient="horz" pos="119">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735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71A4A-96CD-EE4C-B92F-17A6671C7D63}"/>
              </a:ext>
            </a:extLst>
          </p:cNvPr>
          <p:cNvSpPr>
            <a:spLocks noGrp="1"/>
          </p:cNvSpPr>
          <p:nvPr>
            <p:ph type="title"/>
          </p:nvPr>
        </p:nvSpPr>
        <p:spPr>
          <a:xfrm>
            <a:off x="203689" y="1541722"/>
            <a:ext cx="10515600" cy="1325563"/>
          </a:xfrm>
          <a:prstGeom prst="rect">
            <a:avLst/>
          </a:prstGeom>
        </p:spPr>
        <p:txBody>
          <a:bodyPr vert="horz" lIns="91440" tIns="45720" rIns="91440" bIns="45720" rtlCol="0" anchor="t">
            <a:noAutofit/>
          </a:bodyPr>
          <a:lstStyle/>
          <a:p>
            <a:r>
              <a:rPr lang="es-ES" dirty="0"/>
              <a:t>Haga clic para modificar el estilo de título del </a:t>
            </a:r>
            <a:r>
              <a:rPr lang="es-ES" dirty="0" err="1"/>
              <a:t>patrónz</a:t>
            </a:r>
            <a:endParaRPr lang="es-ES" dirty="0"/>
          </a:p>
        </p:txBody>
      </p:sp>
      <p:sp>
        <p:nvSpPr>
          <p:cNvPr id="3" name="Marcador de texto 2">
            <a:extLst>
              <a:ext uri="{FF2B5EF4-FFF2-40B4-BE49-F238E27FC236}">
                <a16:creationId xmlns:a16="http://schemas.microsoft.com/office/drawing/2014/main" id="{22491EEF-A675-614A-9540-A1E4F13DE6D0}"/>
              </a:ext>
            </a:extLst>
          </p:cNvPr>
          <p:cNvSpPr>
            <a:spLocks noGrp="1"/>
          </p:cNvSpPr>
          <p:nvPr>
            <p:ph type="body" idx="1"/>
          </p:nvPr>
        </p:nvSpPr>
        <p:spPr>
          <a:xfrm>
            <a:off x="227306" y="3389715"/>
            <a:ext cx="10515600" cy="4351338"/>
          </a:xfrm>
          <a:prstGeom prst="rect">
            <a:avLst/>
          </a:prstGeom>
        </p:spPr>
        <p:txBody>
          <a:bodyPr vert="horz" lIns="91440" tIns="45720" rIns="91440" bIns="45720" rtlCol="0" anchor="t">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CuadroTexto 5">
            <a:extLst>
              <a:ext uri="{FF2B5EF4-FFF2-40B4-BE49-F238E27FC236}">
                <a16:creationId xmlns:a16="http://schemas.microsoft.com/office/drawing/2014/main" id="{A9B99DBB-B205-A1EA-03F6-2276BD151DCF}"/>
              </a:ext>
            </a:extLst>
          </p:cNvPr>
          <p:cNvSpPr txBox="1"/>
          <p:nvPr userDrawn="1">
            <p:extLst>
              <p:ext uri="{1162E1C5-73C7-4A58-AE30-91384D911F3F}">
                <p184:classification xmlns:p184="http://schemas.microsoft.com/office/powerpoint/2018/4/main" val="ftr"/>
              </p:ext>
            </p:extLst>
          </p:nvPr>
        </p:nvSpPr>
        <p:spPr>
          <a:xfrm>
            <a:off x="0" y="6644638"/>
            <a:ext cx="11753850" cy="107722"/>
          </a:xfrm>
          <a:prstGeom prst="rect">
            <a:avLst/>
          </a:prstGeom>
        </p:spPr>
        <p:txBody>
          <a:bodyPr horzOverflow="overflow" wrap="square" lIns="0" tIns="0" rIns="0" bIns="0">
            <a:spAutoFit/>
          </a:bodyPr>
          <a:lstStyle/>
          <a:p>
            <a:pPr algn="r"/>
            <a:r>
              <a:rPr lang="es-ES" sz="700" dirty="0">
                <a:solidFill>
                  <a:schemeClr val="tx1">
                    <a:lumMod val="60000"/>
                    <a:lumOff val="40000"/>
                  </a:schemeClr>
                </a:solidFill>
                <a:latin typeface="Arial" panose="020B0604020202020204" pitchFamily="34" charset="0"/>
                <a:cs typeface="Arial" panose="020B0604020202020204" pitchFamily="34" charset="0"/>
              </a:rPr>
              <a:t>***Este documento está clasificado como PUBLICO por TELEFÓNICA.**</a:t>
            </a:r>
            <a:r>
              <a:rPr lang="es-ES" sz="700" dirty="0" err="1">
                <a:solidFill>
                  <a:schemeClr val="tx1">
                    <a:lumMod val="60000"/>
                    <a:lumOff val="40000"/>
                  </a:schemeClr>
                </a:solidFill>
                <a:latin typeface="Arial" panose="020B0604020202020204" pitchFamily="34" charset="0"/>
                <a:cs typeface="Arial" panose="020B0604020202020204" pitchFamily="34" charset="0"/>
              </a:rPr>
              <a:t>This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document</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classified</a:t>
            </a:r>
            <a:r>
              <a:rPr lang="es-ES" sz="700" dirty="0">
                <a:solidFill>
                  <a:schemeClr val="tx1">
                    <a:lumMod val="60000"/>
                    <a:lumOff val="40000"/>
                  </a:schemeClr>
                </a:solidFill>
                <a:latin typeface="Arial" panose="020B0604020202020204" pitchFamily="34" charset="0"/>
                <a:cs typeface="Arial" panose="020B0604020202020204" pitchFamily="34" charset="0"/>
              </a:rPr>
              <a:t> as PUBLIC </a:t>
            </a:r>
            <a:r>
              <a:rPr lang="es-ES" sz="700" dirty="0" err="1">
                <a:solidFill>
                  <a:schemeClr val="tx1">
                    <a:lumMod val="60000"/>
                    <a:lumOff val="40000"/>
                  </a:schemeClr>
                </a:solidFill>
                <a:latin typeface="Arial" panose="020B0604020202020204" pitchFamily="34" charset="0"/>
                <a:cs typeface="Arial" panose="020B0604020202020204" pitchFamily="34" charset="0"/>
              </a:rPr>
              <a:t>by</a:t>
            </a:r>
            <a:r>
              <a:rPr lang="es-ES" sz="700" dirty="0">
                <a:solidFill>
                  <a:schemeClr val="tx1">
                    <a:lumMod val="60000"/>
                    <a:lumOff val="40000"/>
                  </a:schemeClr>
                </a:solidFill>
                <a:latin typeface="Arial" panose="020B0604020202020204" pitchFamily="34" charset="0"/>
                <a:cs typeface="Arial" panose="020B0604020202020204" pitchFamily="34" charset="0"/>
              </a:rPr>
              <a:t> TELEFÓNICA.</a:t>
            </a:r>
          </a:p>
        </p:txBody>
      </p:sp>
    </p:spTree>
    <p:extLst>
      <p:ext uri="{BB962C8B-B14F-4D97-AF65-F5344CB8AC3E}">
        <p14:creationId xmlns:p14="http://schemas.microsoft.com/office/powerpoint/2010/main" val="2696571808"/>
      </p:ext>
    </p:extLst>
  </p:cSld>
  <p:clrMap bg1="lt1" tx1="dk1" bg2="lt2" tx2="dk2" accent1="accent1" accent2="accent2" accent3="accent3" accent4="accent4" accent5="accent5" accent6="accent6" hlink="hlink" folHlink="folHlink"/>
  <p:sldLayoutIdLst>
    <p:sldLayoutId id="2147483790" r:id="rId1"/>
  </p:sldLayoutIdLst>
  <p:hf hdr="0" ftr="0" dt="0"/>
  <p:txStyles>
    <p:titleStyle>
      <a:lvl1pPr algn="l" defTabSz="914400" rtl="0" eaLnBrk="1" latinLnBrk="0" hangingPunct="1">
        <a:lnSpc>
          <a:spcPct val="90000"/>
        </a:lnSpc>
        <a:spcBef>
          <a:spcPct val="0"/>
        </a:spcBef>
        <a:buNone/>
        <a:defRPr sz="5400" b="1" i="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5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guide id="8" pos="3613">
          <p15:clr>
            <a:srgbClr val="F26B43"/>
          </p15:clr>
        </p15:guide>
        <p15:guide id="9" pos="3386">
          <p15:clr>
            <a:srgbClr val="F26B43"/>
          </p15:clr>
        </p15:guide>
        <p15:guide id="10" pos="3160">
          <p15:clr>
            <a:srgbClr val="F26B43"/>
          </p15:clr>
        </p15:guide>
        <p15:guide id="11" pos="2933">
          <p15:clr>
            <a:srgbClr val="F26B43"/>
          </p15:clr>
        </p15:guide>
        <p15:guide id="12" pos="2706">
          <p15:clr>
            <a:srgbClr val="F26B43"/>
          </p15:clr>
        </p15:guide>
        <p15:guide id="13" pos="2479">
          <p15:clr>
            <a:srgbClr val="F26B43"/>
          </p15:clr>
        </p15:guide>
        <p15:guide id="14" pos="2252">
          <p15:clr>
            <a:srgbClr val="F26B43"/>
          </p15:clr>
        </p15:guide>
        <p15:guide id="15" pos="2026">
          <p15:clr>
            <a:srgbClr val="F26B43"/>
          </p15:clr>
        </p15:guide>
        <p15:guide id="16" pos="1572">
          <p15:clr>
            <a:srgbClr val="F26B43"/>
          </p15:clr>
        </p15:guide>
        <p15:guide id="17" pos="1345">
          <p15:clr>
            <a:srgbClr val="F26B43"/>
          </p15:clr>
        </p15:guide>
        <p15:guide id="18" pos="1799">
          <p15:clr>
            <a:srgbClr val="F26B43"/>
          </p15:clr>
        </p15:guide>
        <p15:guide id="19" pos="1118">
          <p15:clr>
            <a:srgbClr val="F26B43"/>
          </p15:clr>
        </p15:guide>
        <p15:guide id="20" pos="892">
          <p15:clr>
            <a:srgbClr val="F26B43"/>
          </p15:clr>
        </p15:guide>
        <p15:guide id="21" pos="665">
          <p15:clr>
            <a:srgbClr val="F26B43"/>
          </p15:clr>
        </p15:guide>
        <p15:guide id="22" pos="438">
          <p15:clr>
            <a:srgbClr val="F26B43"/>
          </p15:clr>
        </p15:guide>
        <p15:guide id="23" pos="211">
          <p15:clr>
            <a:srgbClr val="F26B43"/>
          </p15:clr>
        </p15:guide>
        <p15:guide id="24" pos="4067">
          <p15:clr>
            <a:srgbClr val="F26B43"/>
          </p15:clr>
        </p15:guide>
        <p15:guide id="25" pos="4294">
          <p15:clr>
            <a:srgbClr val="F26B43"/>
          </p15:clr>
        </p15:guide>
        <p15:guide id="26" pos="4520">
          <p15:clr>
            <a:srgbClr val="F26B43"/>
          </p15:clr>
        </p15:guide>
        <p15:guide id="27" pos="4747">
          <p15:clr>
            <a:srgbClr val="F26B43"/>
          </p15:clr>
        </p15:guide>
        <p15:guide id="28" pos="4974">
          <p15:clr>
            <a:srgbClr val="F26B43"/>
          </p15:clr>
        </p15:guide>
        <p15:guide id="29" pos="5201">
          <p15:clr>
            <a:srgbClr val="F26B43"/>
          </p15:clr>
        </p15:guide>
        <p15:guide id="30" pos="5428">
          <p15:clr>
            <a:srgbClr val="F26B43"/>
          </p15:clr>
        </p15:guide>
        <p15:guide id="31" pos="5654">
          <p15:clr>
            <a:srgbClr val="F26B43"/>
          </p15:clr>
        </p15:guide>
        <p15:guide id="32" pos="5881">
          <p15:clr>
            <a:srgbClr val="F26B43"/>
          </p15:clr>
        </p15:guide>
        <p15:guide id="33" pos="6108">
          <p15:clr>
            <a:srgbClr val="F26B43"/>
          </p15:clr>
        </p15:guide>
        <p15:guide id="34" pos="6335">
          <p15:clr>
            <a:srgbClr val="F26B43"/>
          </p15:clr>
        </p15:guide>
        <p15:guide id="35" pos="6562">
          <p15:clr>
            <a:srgbClr val="F26B43"/>
          </p15:clr>
        </p15:guide>
        <p15:guide id="36" pos="6788">
          <p15:clr>
            <a:srgbClr val="F26B43"/>
          </p15:clr>
        </p15:guide>
        <p15:guide id="37" pos="7015">
          <p15:clr>
            <a:srgbClr val="F26B43"/>
          </p15:clr>
        </p15:guide>
        <p15:guide id="38" pos="7242">
          <p15:clr>
            <a:srgbClr val="F26B43"/>
          </p15:clr>
        </p15:guide>
        <p15:guide id="39" pos="7469" userDrawn="1">
          <p15:clr>
            <a:srgbClr val="F26B43"/>
          </p15:clr>
        </p15:guide>
        <p15:guide id="40" orient="horz" pos="1933">
          <p15:clr>
            <a:srgbClr val="F26B43"/>
          </p15:clr>
        </p15:guide>
        <p15:guide id="41" orient="horz" pos="1706">
          <p15:clr>
            <a:srgbClr val="F26B43"/>
          </p15:clr>
        </p15:guide>
        <p15:guide id="42" orient="horz" pos="1480">
          <p15:clr>
            <a:srgbClr val="F26B43"/>
          </p15:clr>
        </p15:guide>
        <p15:guide id="43" orient="horz" pos="1253">
          <p15:clr>
            <a:srgbClr val="F26B43"/>
          </p15:clr>
        </p15:guide>
        <p15:guide id="44" orient="horz" pos="1026">
          <p15:clr>
            <a:srgbClr val="F26B43"/>
          </p15:clr>
        </p15:guide>
        <p15:guide id="45" orient="horz" pos="799">
          <p15:clr>
            <a:srgbClr val="F26B43"/>
          </p15:clr>
        </p15:guide>
        <p15:guide id="46" orient="horz" pos="572">
          <p15:clr>
            <a:srgbClr val="F26B43"/>
          </p15:clr>
        </p15:guide>
        <p15:guide id="47" orient="horz" pos="346">
          <p15:clr>
            <a:srgbClr val="F26B43"/>
          </p15:clr>
        </p15:guide>
        <p15:guide id="48" orient="horz" pos="119">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7355"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71A4A-96CD-EE4C-B92F-17A6671C7D63}"/>
              </a:ext>
            </a:extLst>
          </p:cNvPr>
          <p:cNvSpPr>
            <a:spLocks noGrp="1"/>
          </p:cNvSpPr>
          <p:nvPr>
            <p:ph type="title"/>
          </p:nvPr>
        </p:nvSpPr>
        <p:spPr>
          <a:xfrm>
            <a:off x="384433" y="1541722"/>
            <a:ext cx="10515600" cy="1325563"/>
          </a:xfrm>
          <a:prstGeom prst="rect">
            <a:avLst/>
          </a:prstGeom>
        </p:spPr>
        <p:txBody>
          <a:bodyPr vert="horz" lIns="91440" tIns="45720" rIns="91440" bIns="45720" rtlCol="0" anchor="t">
            <a:noAutofit/>
          </a:bodyPr>
          <a:lstStyle/>
          <a:p>
            <a:r>
              <a:rPr lang="es-ES" dirty="0"/>
              <a:t>Haga clic para modificar el estilo de título del </a:t>
            </a:r>
            <a:r>
              <a:rPr lang="es-ES" dirty="0" err="1"/>
              <a:t>patrónz</a:t>
            </a:r>
            <a:endParaRPr lang="es-ES" dirty="0"/>
          </a:p>
        </p:txBody>
      </p:sp>
      <p:sp>
        <p:nvSpPr>
          <p:cNvPr id="3" name="Marcador de texto 2">
            <a:extLst>
              <a:ext uri="{FF2B5EF4-FFF2-40B4-BE49-F238E27FC236}">
                <a16:creationId xmlns:a16="http://schemas.microsoft.com/office/drawing/2014/main" id="{22491EEF-A675-614A-9540-A1E4F13DE6D0}"/>
              </a:ext>
            </a:extLst>
          </p:cNvPr>
          <p:cNvSpPr>
            <a:spLocks noGrp="1"/>
          </p:cNvSpPr>
          <p:nvPr>
            <p:ph type="body" idx="1"/>
          </p:nvPr>
        </p:nvSpPr>
        <p:spPr>
          <a:xfrm>
            <a:off x="408050" y="3389715"/>
            <a:ext cx="10515600" cy="4351338"/>
          </a:xfrm>
          <a:prstGeom prst="rect">
            <a:avLst/>
          </a:prstGeom>
        </p:spPr>
        <p:txBody>
          <a:bodyPr vert="horz" lIns="91440" tIns="45720" rIns="91440" bIns="45720" rtlCol="0" anchor="t">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CuadroTexto 5">
            <a:extLst>
              <a:ext uri="{FF2B5EF4-FFF2-40B4-BE49-F238E27FC236}">
                <a16:creationId xmlns:a16="http://schemas.microsoft.com/office/drawing/2014/main" id="{9B3E648F-C489-00D3-FE66-635C82912122}"/>
              </a:ext>
            </a:extLst>
          </p:cNvPr>
          <p:cNvSpPr txBox="1"/>
          <p:nvPr userDrawn="1">
            <p:extLst>
              <p:ext uri="{1162E1C5-73C7-4A58-AE30-91384D911F3F}">
                <p184:classification xmlns:p184="http://schemas.microsoft.com/office/powerpoint/2018/4/main" val="ftr"/>
              </p:ext>
            </p:extLst>
          </p:nvPr>
        </p:nvSpPr>
        <p:spPr>
          <a:xfrm>
            <a:off x="0" y="6644638"/>
            <a:ext cx="11753850" cy="107722"/>
          </a:xfrm>
          <a:prstGeom prst="rect">
            <a:avLst/>
          </a:prstGeom>
        </p:spPr>
        <p:txBody>
          <a:bodyPr horzOverflow="overflow" wrap="square" lIns="0" tIns="0" rIns="0" bIns="0">
            <a:spAutoFit/>
          </a:bodyPr>
          <a:lstStyle/>
          <a:p>
            <a:pPr algn="r"/>
            <a:r>
              <a:rPr lang="es-ES" sz="700" dirty="0">
                <a:solidFill>
                  <a:schemeClr val="tx1">
                    <a:lumMod val="60000"/>
                    <a:lumOff val="40000"/>
                  </a:schemeClr>
                </a:solidFill>
                <a:latin typeface="Arial" panose="020B0604020202020204" pitchFamily="34" charset="0"/>
                <a:cs typeface="Arial" panose="020B0604020202020204" pitchFamily="34" charset="0"/>
              </a:rPr>
              <a:t>***Este documento está clasificado como PUBLICO por TELEFÓNICA.**</a:t>
            </a:r>
            <a:r>
              <a:rPr lang="es-ES" sz="700" dirty="0" err="1">
                <a:solidFill>
                  <a:schemeClr val="tx1">
                    <a:lumMod val="60000"/>
                    <a:lumOff val="40000"/>
                  </a:schemeClr>
                </a:solidFill>
                <a:latin typeface="Arial" panose="020B0604020202020204" pitchFamily="34" charset="0"/>
                <a:cs typeface="Arial" panose="020B0604020202020204" pitchFamily="34" charset="0"/>
              </a:rPr>
              <a:t>This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document</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classified</a:t>
            </a:r>
            <a:r>
              <a:rPr lang="es-ES" sz="700" dirty="0">
                <a:solidFill>
                  <a:schemeClr val="tx1">
                    <a:lumMod val="60000"/>
                    <a:lumOff val="40000"/>
                  </a:schemeClr>
                </a:solidFill>
                <a:latin typeface="Arial" panose="020B0604020202020204" pitchFamily="34" charset="0"/>
                <a:cs typeface="Arial" panose="020B0604020202020204" pitchFamily="34" charset="0"/>
              </a:rPr>
              <a:t> as PUBLIC </a:t>
            </a:r>
            <a:r>
              <a:rPr lang="es-ES" sz="700" dirty="0" err="1">
                <a:solidFill>
                  <a:schemeClr val="tx1">
                    <a:lumMod val="60000"/>
                    <a:lumOff val="40000"/>
                  </a:schemeClr>
                </a:solidFill>
                <a:latin typeface="Arial" panose="020B0604020202020204" pitchFamily="34" charset="0"/>
                <a:cs typeface="Arial" panose="020B0604020202020204" pitchFamily="34" charset="0"/>
              </a:rPr>
              <a:t>by</a:t>
            </a:r>
            <a:r>
              <a:rPr lang="es-ES" sz="700" dirty="0">
                <a:solidFill>
                  <a:schemeClr val="tx1">
                    <a:lumMod val="60000"/>
                    <a:lumOff val="40000"/>
                  </a:schemeClr>
                </a:solidFill>
                <a:latin typeface="Arial" panose="020B0604020202020204" pitchFamily="34" charset="0"/>
                <a:cs typeface="Arial" panose="020B0604020202020204" pitchFamily="34" charset="0"/>
              </a:rPr>
              <a:t> TELEFÓNICA.</a:t>
            </a:r>
          </a:p>
        </p:txBody>
      </p:sp>
    </p:spTree>
    <p:extLst>
      <p:ext uri="{BB962C8B-B14F-4D97-AF65-F5344CB8AC3E}">
        <p14:creationId xmlns:p14="http://schemas.microsoft.com/office/powerpoint/2010/main" val="16048698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defTabSz="914400" rtl="0" eaLnBrk="1" latinLnBrk="0" hangingPunct="1">
        <a:lnSpc>
          <a:spcPct val="90000"/>
        </a:lnSpc>
        <a:spcBef>
          <a:spcPct val="0"/>
        </a:spcBef>
        <a:buNone/>
        <a:defRPr sz="5400" b="1" i="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5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guide id="8" pos="3613">
          <p15:clr>
            <a:srgbClr val="F26B43"/>
          </p15:clr>
        </p15:guide>
        <p15:guide id="9" pos="3386">
          <p15:clr>
            <a:srgbClr val="F26B43"/>
          </p15:clr>
        </p15:guide>
        <p15:guide id="10" pos="3160">
          <p15:clr>
            <a:srgbClr val="F26B43"/>
          </p15:clr>
        </p15:guide>
        <p15:guide id="11" pos="2933">
          <p15:clr>
            <a:srgbClr val="F26B43"/>
          </p15:clr>
        </p15:guide>
        <p15:guide id="12" pos="2706">
          <p15:clr>
            <a:srgbClr val="F26B43"/>
          </p15:clr>
        </p15:guide>
        <p15:guide id="13" pos="2479">
          <p15:clr>
            <a:srgbClr val="F26B43"/>
          </p15:clr>
        </p15:guide>
        <p15:guide id="14" pos="2252">
          <p15:clr>
            <a:srgbClr val="F26B43"/>
          </p15:clr>
        </p15:guide>
        <p15:guide id="15" pos="2026">
          <p15:clr>
            <a:srgbClr val="F26B43"/>
          </p15:clr>
        </p15:guide>
        <p15:guide id="16" pos="1572">
          <p15:clr>
            <a:srgbClr val="F26B43"/>
          </p15:clr>
        </p15:guide>
        <p15:guide id="17" pos="1345">
          <p15:clr>
            <a:srgbClr val="F26B43"/>
          </p15:clr>
        </p15:guide>
        <p15:guide id="18" pos="1799">
          <p15:clr>
            <a:srgbClr val="F26B43"/>
          </p15:clr>
        </p15:guide>
        <p15:guide id="19" pos="1118">
          <p15:clr>
            <a:srgbClr val="F26B43"/>
          </p15:clr>
        </p15:guide>
        <p15:guide id="20" pos="892">
          <p15:clr>
            <a:srgbClr val="F26B43"/>
          </p15:clr>
        </p15:guide>
        <p15:guide id="21" pos="665">
          <p15:clr>
            <a:srgbClr val="F26B43"/>
          </p15:clr>
        </p15:guide>
        <p15:guide id="22" pos="438">
          <p15:clr>
            <a:srgbClr val="F26B43"/>
          </p15:clr>
        </p15:guide>
        <p15:guide id="23" pos="211">
          <p15:clr>
            <a:srgbClr val="F26B43"/>
          </p15:clr>
        </p15:guide>
        <p15:guide id="24" pos="4067">
          <p15:clr>
            <a:srgbClr val="F26B43"/>
          </p15:clr>
        </p15:guide>
        <p15:guide id="25" pos="4294">
          <p15:clr>
            <a:srgbClr val="F26B43"/>
          </p15:clr>
        </p15:guide>
        <p15:guide id="26" pos="4520">
          <p15:clr>
            <a:srgbClr val="F26B43"/>
          </p15:clr>
        </p15:guide>
        <p15:guide id="27" pos="4747">
          <p15:clr>
            <a:srgbClr val="F26B43"/>
          </p15:clr>
        </p15:guide>
        <p15:guide id="28" pos="4974">
          <p15:clr>
            <a:srgbClr val="F26B43"/>
          </p15:clr>
        </p15:guide>
        <p15:guide id="29" pos="5201">
          <p15:clr>
            <a:srgbClr val="F26B43"/>
          </p15:clr>
        </p15:guide>
        <p15:guide id="30" pos="5428">
          <p15:clr>
            <a:srgbClr val="F26B43"/>
          </p15:clr>
        </p15:guide>
        <p15:guide id="31" pos="5654">
          <p15:clr>
            <a:srgbClr val="F26B43"/>
          </p15:clr>
        </p15:guide>
        <p15:guide id="32" pos="5881">
          <p15:clr>
            <a:srgbClr val="F26B43"/>
          </p15:clr>
        </p15:guide>
        <p15:guide id="33" pos="6108">
          <p15:clr>
            <a:srgbClr val="F26B43"/>
          </p15:clr>
        </p15:guide>
        <p15:guide id="34" pos="6335">
          <p15:clr>
            <a:srgbClr val="F26B43"/>
          </p15:clr>
        </p15:guide>
        <p15:guide id="35" pos="6562">
          <p15:clr>
            <a:srgbClr val="F26B43"/>
          </p15:clr>
        </p15:guide>
        <p15:guide id="36" pos="6788">
          <p15:clr>
            <a:srgbClr val="F26B43"/>
          </p15:clr>
        </p15:guide>
        <p15:guide id="37" pos="7015">
          <p15:clr>
            <a:srgbClr val="F26B43"/>
          </p15:clr>
        </p15:guide>
        <p15:guide id="38" pos="7242">
          <p15:clr>
            <a:srgbClr val="F26B43"/>
          </p15:clr>
        </p15:guide>
        <p15:guide id="39" pos="7469">
          <p15:clr>
            <a:srgbClr val="F26B43"/>
          </p15:clr>
        </p15:guide>
        <p15:guide id="40" orient="horz" pos="1933">
          <p15:clr>
            <a:srgbClr val="F26B43"/>
          </p15:clr>
        </p15:guide>
        <p15:guide id="41" orient="horz" pos="1706">
          <p15:clr>
            <a:srgbClr val="F26B43"/>
          </p15:clr>
        </p15:guide>
        <p15:guide id="42" orient="horz" pos="1480">
          <p15:clr>
            <a:srgbClr val="F26B43"/>
          </p15:clr>
        </p15:guide>
        <p15:guide id="43" orient="horz" pos="1253">
          <p15:clr>
            <a:srgbClr val="F26B43"/>
          </p15:clr>
        </p15:guide>
        <p15:guide id="44" orient="horz" pos="1026">
          <p15:clr>
            <a:srgbClr val="F26B43"/>
          </p15:clr>
        </p15:guide>
        <p15:guide id="45" orient="horz" pos="799">
          <p15:clr>
            <a:srgbClr val="F26B43"/>
          </p15:clr>
        </p15:guide>
        <p15:guide id="46" orient="horz" pos="572">
          <p15:clr>
            <a:srgbClr val="F26B43"/>
          </p15:clr>
        </p15:guide>
        <p15:guide id="47" orient="horz" pos="346">
          <p15:clr>
            <a:srgbClr val="F26B43"/>
          </p15:clr>
        </p15:guide>
        <p15:guide id="48" orient="horz" pos="119">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25">
          <p15:clr>
            <a:srgbClr val="F26B43"/>
          </p15:clr>
        </p15:guide>
        <p15:guide id="59" pos="7355">
          <p15:clr>
            <a:srgbClr val="F26B43"/>
          </p15:clr>
        </p15:guide>
        <p15:guide id="60" orient="horz" pos="4110">
          <p15:clr>
            <a:srgbClr val="F26B43"/>
          </p15:clr>
        </p15:guide>
        <p15:guide id="61" orient="horz" pos="21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71A4A-96CD-EE4C-B92F-17A6671C7D63}"/>
              </a:ext>
            </a:extLst>
          </p:cNvPr>
          <p:cNvSpPr>
            <a:spLocks noGrp="1"/>
          </p:cNvSpPr>
          <p:nvPr>
            <p:ph type="title"/>
          </p:nvPr>
        </p:nvSpPr>
        <p:spPr>
          <a:xfrm>
            <a:off x="203689" y="1541722"/>
            <a:ext cx="10515600" cy="1325563"/>
          </a:xfrm>
          <a:prstGeom prst="rect">
            <a:avLst/>
          </a:prstGeom>
        </p:spPr>
        <p:txBody>
          <a:bodyPr vert="horz" lIns="91440" tIns="45720" rIns="91440" bIns="45720" rtlCol="0" anchor="t">
            <a:noAutofit/>
          </a:bodyPr>
          <a:lstStyle/>
          <a:p>
            <a:r>
              <a:rPr lang="es-ES" dirty="0"/>
              <a:t>Haga clic para modificar el estilo de título del </a:t>
            </a:r>
            <a:r>
              <a:rPr lang="es-ES" dirty="0" err="1"/>
              <a:t>patrónz</a:t>
            </a:r>
            <a:endParaRPr lang="es-ES" dirty="0"/>
          </a:p>
        </p:txBody>
      </p:sp>
      <p:sp>
        <p:nvSpPr>
          <p:cNvPr id="3" name="Marcador de texto 2">
            <a:extLst>
              <a:ext uri="{FF2B5EF4-FFF2-40B4-BE49-F238E27FC236}">
                <a16:creationId xmlns:a16="http://schemas.microsoft.com/office/drawing/2014/main" id="{22491EEF-A675-614A-9540-A1E4F13DE6D0}"/>
              </a:ext>
            </a:extLst>
          </p:cNvPr>
          <p:cNvSpPr>
            <a:spLocks noGrp="1"/>
          </p:cNvSpPr>
          <p:nvPr>
            <p:ph type="body" idx="1"/>
          </p:nvPr>
        </p:nvSpPr>
        <p:spPr>
          <a:xfrm>
            <a:off x="227306" y="3389715"/>
            <a:ext cx="10515600" cy="4351338"/>
          </a:xfrm>
          <a:prstGeom prst="rect">
            <a:avLst/>
          </a:prstGeom>
        </p:spPr>
        <p:txBody>
          <a:bodyPr vert="horz" lIns="91440" tIns="45720" rIns="91440" bIns="45720" rtlCol="0" anchor="t">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CuadroTexto 5">
            <a:extLst>
              <a:ext uri="{FF2B5EF4-FFF2-40B4-BE49-F238E27FC236}">
                <a16:creationId xmlns:a16="http://schemas.microsoft.com/office/drawing/2014/main" id="{F8ADB952-EE36-E63F-4212-CD9D7BDBF60D}"/>
              </a:ext>
            </a:extLst>
          </p:cNvPr>
          <p:cNvSpPr txBox="1"/>
          <p:nvPr userDrawn="1">
            <p:extLst>
              <p:ext uri="{1162E1C5-73C7-4A58-AE30-91384D911F3F}">
                <p184:classification xmlns:p184="http://schemas.microsoft.com/office/powerpoint/2018/4/main" val="ftr"/>
              </p:ext>
            </p:extLst>
          </p:nvPr>
        </p:nvSpPr>
        <p:spPr>
          <a:xfrm>
            <a:off x="0" y="6644638"/>
            <a:ext cx="11753850" cy="107722"/>
          </a:xfrm>
          <a:prstGeom prst="rect">
            <a:avLst/>
          </a:prstGeom>
        </p:spPr>
        <p:txBody>
          <a:bodyPr horzOverflow="overflow" wrap="square" lIns="0" tIns="0" rIns="0" bIns="0">
            <a:spAutoFit/>
          </a:bodyPr>
          <a:lstStyle/>
          <a:p>
            <a:pPr algn="r"/>
            <a:r>
              <a:rPr lang="es-ES" sz="700" dirty="0">
                <a:solidFill>
                  <a:schemeClr val="tx1">
                    <a:lumMod val="60000"/>
                    <a:lumOff val="40000"/>
                  </a:schemeClr>
                </a:solidFill>
                <a:latin typeface="Arial" panose="020B0604020202020204" pitchFamily="34" charset="0"/>
                <a:cs typeface="Arial" panose="020B0604020202020204" pitchFamily="34" charset="0"/>
              </a:rPr>
              <a:t>***Este documento está clasificado como PUBLICO por TELEFÓNICA.**</a:t>
            </a:r>
            <a:r>
              <a:rPr lang="es-ES" sz="700" dirty="0" err="1">
                <a:solidFill>
                  <a:schemeClr val="tx1">
                    <a:lumMod val="60000"/>
                    <a:lumOff val="40000"/>
                  </a:schemeClr>
                </a:solidFill>
                <a:latin typeface="Arial" panose="020B0604020202020204" pitchFamily="34" charset="0"/>
                <a:cs typeface="Arial" panose="020B0604020202020204" pitchFamily="34" charset="0"/>
              </a:rPr>
              <a:t>This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document</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is</a:t>
            </a:r>
            <a:r>
              <a:rPr lang="es-ES" sz="700" dirty="0">
                <a:solidFill>
                  <a:schemeClr val="tx1">
                    <a:lumMod val="60000"/>
                    <a:lumOff val="40000"/>
                  </a:schemeClr>
                </a:solidFill>
                <a:latin typeface="Arial" panose="020B0604020202020204" pitchFamily="34" charset="0"/>
                <a:cs typeface="Arial" panose="020B0604020202020204" pitchFamily="34" charset="0"/>
              </a:rPr>
              <a:t> </a:t>
            </a:r>
            <a:r>
              <a:rPr lang="es-ES" sz="700" dirty="0" err="1">
                <a:solidFill>
                  <a:schemeClr val="tx1">
                    <a:lumMod val="60000"/>
                    <a:lumOff val="40000"/>
                  </a:schemeClr>
                </a:solidFill>
                <a:latin typeface="Arial" panose="020B0604020202020204" pitchFamily="34" charset="0"/>
                <a:cs typeface="Arial" panose="020B0604020202020204" pitchFamily="34" charset="0"/>
              </a:rPr>
              <a:t>classified</a:t>
            </a:r>
            <a:r>
              <a:rPr lang="es-ES" sz="700" dirty="0">
                <a:solidFill>
                  <a:schemeClr val="tx1">
                    <a:lumMod val="60000"/>
                    <a:lumOff val="40000"/>
                  </a:schemeClr>
                </a:solidFill>
                <a:latin typeface="Arial" panose="020B0604020202020204" pitchFamily="34" charset="0"/>
                <a:cs typeface="Arial" panose="020B0604020202020204" pitchFamily="34" charset="0"/>
              </a:rPr>
              <a:t> as PUBLIC </a:t>
            </a:r>
            <a:r>
              <a:rPr lang="es-ES" sz="700" dirty="0" err="1">
                <a:solidFill>
                  <a:schemeClr val="tx1">
                    <a:lumMod val="60000"/>
                    <a:lumOff val="40000"/>
                  </a:schemeClr>
                </a:solidFill>
                <a:latin typeface="Arial" panose="020B0604020202020204" pitchFamily="34" charset="0"/>
                <a:cs typeface="Arial" panose="020B0604020202020204" pitchFamily="34" charset="0"/>
              </a:rPr>
              <a:t>by</a:t>
            </a:r>
            <a:r>
              <a:rPr lang="es-ES" sz="700" dirty="0">
                <a:solidFill>
                  <a:schemeClr val="tx1">
                    <a:lumMod val="60000"/>
                    <a:lumOff val="40000"/>
                  </a:schemeClr>
                </a:solidFill>
                <a:latin typeface="Arial" panose="020B0604020202020204" pitchFamily="34" charset="0"/>
                <a:cs typeface="Arial" panose="020B0604020202020204" pitchFamily="34" charset="0"/>
              </a:rPr>
              <a:t> TELEFÓNICA.</a:t>
            </a:r>
          </a:p>
        </p:txBody>
      </p:sp>
    </p:spTree>
    <p:extLst>
      <p:ext uri="{BB962C8B-B14F-4D97-AF65-F5344CB8AC3E}">
        <p14:creationId xmlns:p14="http://schemas.microsoft.com/office/powerpoint/2010/main" val="1435387737"/>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914400" rtl="0" eaLnBrk="1" latinLnBrk="0" hangingPunct="1">
        <a:lnSpc>
          <a:spcPct val="90000"/>
        </a:lnSpc>
        <a:spcBef>
          <a:spcPct val="0"/>
        </a:spcBef>
        <a:buNone/>
        <a:defRPr sz="5400" b="1" i="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5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guide id="8" pos="3613">
          <p15:clr>
            <a:srgbClr val="F26B43"/>
          </p15:clr>
        </p15:guide>
        <p15:guide id="9" pos="3386">
          <p15:clr>
            <a:srgbClr val="F26B43"/>
          </p15:clr>
        </p15:guide>
        <p15:guide id="10" pos="3160">
          <p15:clr>
            <a:srgbClr val="F26B43"/>
          </p15:clr>
        </p15:guide>
        <p15:guide id="11" pos="2933">
          <p15:clr>
            <a:srgbClr val="F26B43"/>
          </p15:clr>
        </p15:guide>
        <p15:guide id="12" pos="2706">
          <p15:clr>
            <a:srgbClr val="F26B43"/>
          </p15:clr>
        </p15:guide>
        <p15:guide id="13" pos="2479">
          <p15:clr>
            <a:srgbClr val="F26B43"/>
          </p15:clr>
        </p15:guide>
        <p15:guide id="14" pos="2252">
          <p15:clr>
            <a:srgbClr val="F26B43"/>
          </p15:clr>
        </p15:guide>
        <p15:guide id="15" pos="2026">
          <p15:clr>
            <a:srgbClr val="F26B43"/>
          </p15:clr>
        </p15:guide>
        <p15:guide id="16" pos="1572">
          <p15:clr>
            <a:srgbClr val="F26B43"/>
          </p15:clr>
        </p15:guide>
        <p15:guide id="17" pos="1345">
          <p15:clr>
            <a:srgbClr val="F26B43"/>
          </p15:clr>
        </p15:guide>
        <p15:guide id="18" pos="1799">
          <p15:clr>
            <a:srgbClr val="F26B43"/>
          </p15:clr>
        </p15:guide>
        <p15:guide id="19" pos="1118">
          <p15:clr>
            <a:srgbClr val="F26B43"/>
          </p15:clr>
        </p15:guide>
        <p15:guide id="20" pos="892">
          <p15:clr>
            <a:srgbClr val="F26B43"/>
          </p15:clr>
        </p15:guide>
        <p15:guide id="21" pos="665">
          <p15:clr>
            <a:srgbClr val="F26B43"/>
          </p15:clr>
        </p15:guide>
        <p15:guide id="22" pos="438">
          <p15:clr>
            <a:srgbClr val="F26B43"/>
          </p15:clr>
        </p15:guide>
        <p15:guide id="23" pos="211">
          <p15:clr>
            <a:srgbClr val="F26B43"/>
          </p15:clr>
        </p15:guide>
        <p15:guide id="24" pos="4067">
          <p15:clr>
            <a:srgbClr val="F26B43"/>
          </p15:clr>
        </p15:guide>
        <p15:guide id="25" pos="4294">
          <p15:clr>
            <a:srgbClr val="F26B43"/>
          </p15:clr>
        </p15:guide>
        <p15:guide id="26" pos="4520">
          <p15:clr>
            <a:srgbClr val="F26B43"/>
          </p15:clr>
        </p15:guide>
        <p15:guide id="27" pos="4747">
          <p15:clr>
            <a:srgbClr val="F26B43"/>
          </p15:clr>
        </p15:guide>
        <p15:guide id="28" pos="4974">
          <p15:clr>
            <a:srgbClr val="F26B43"/>
          </p15:clr>
        </p15:guide>
        <p15:guide id="29" pos="5201">
          <p15:clr>
            <a:srgbClr val="F26B43"/>
          </p15:clr>
        </p15:guide>
        <p15:guide id="30" pos="5428">
          <p15:clr>
            <a:srgbClr val="F26B43"/>
          </p15:clr>
        </p15:guide>
        <p15:guide id="31" pos="5654">
          <p15:clr>
            <a:srgbClr val="F26B43"/>
          </p15:clr>
        </p15:guide>
        <p15:guide id="32" pos="5881">
          <p15:clr>
            <a:srgbClr val="F26B43"/>
          </p15:clr>
        </p15:guide>
        <p15:guide id="33" pos="6108">
          <p15:clr>
            <a:srgbClr val="F26B43"/>
          </p15:clr>
        </p15:guide>
        <p15:guide id="34" pos="6335">
          <p15:clr>
            <a:srgbClr val="F26B43"/>
          </p15:clr>
        </p15:guide>
        <p15:guide id="35" pos="6562">
          <p15:clr>
            <a:srgbClr val="F26B43"/>
          </p15:clr>
        </p15:guide>
        <p15:guide id="36" pos="6788">
          <p15:clr>
            <a:srgbClr val="F26B43"/>
          </p15:clr>
        </p15:guide>
        <p15:guide id="37" pos="7015">
          <p15:clr>
            <a:srgbClr val="F26B43"/>
          </p15:clr>
        </p15:guide>
        <p15:guide id="38" pos="7242">
          <p15:clr>
            <a:srgbClr val="F26B43"/>
          </p15:clr>
        </p15:guide>
        <p15:guide id="39" pos="7469">
          <p15:clr>
            <a:srgbClr val="F26B43"/>
          </p15:clr>
        </p15:guide>
        <p15:guide id="40" orient="horz" pos="1933">
          <p15:clr>
            <a:srgbClr val="F26B43"/>
          </p15:clr>
        </p15:guide>
        <p15:guide id="41" orient="horz" pos="1706">
          <p15:clr>
            <a:srgbClr val="F26B43"/>
          </p15:clr>
        </p15:guide>
        <p15:guide id="42" orient="horz" pos="1480">
          <p15:clr>
            <a:srgbClr val="F26B43"/>
          </p15:clr>
        </p15:guide>
        <p15:guide id="43" orient="horz" pos="1253">
          <p15:clr>
            <a:srgbClr val="F26B43"/>
          </p15:clr>
        </p15:guide>
        <p15:guide id="44" orient="horz" pos="1026">
          <p15:clr>
            <a:srgbClr val="F26B43"/>
          </p15:clr>
        </p15:guide>
        <p15:guide id="45" orient="horz" pos="799">
          <p15:clr>
            <a:srgbClr val="F26B43"/>
          </p15:clr>
        </p15:guide>
        <p15:guide id="46" orient="horz" pos="572">
          <p15:clr>
            <a:srgbClr val="F26B43"/>
          </p15:clr>
        </p15:guide>
        <p15:guide id="47" orient="horz" pos="346">
          <p15:clr>
            <a:srgbClr val="F26B43"/>
          </p15:clr>
        </p15:guide>
        <p15:guide id="48" orient="horz" pos="119">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735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71A4A-96CD-EE4C-B92F-17A6671C7D63}"/>
              </a:ext>
            </a:extLst>
          </p:cNvPr>
          <p:cNvSpPr>
            <a:spLocks noGrp="1"/>
          </p:cNvSpPr>
          <p:nvPr>
            <p:ph type="title"/>
          </p:nvPr>
        </p:nvSpPr>
        <p:spPr>
          <a:xfrm>
            <a:off x="410234" y="624928"/>
            <a:ext cx="2774901" cy="1325563"/>
          </a:xfrm>
          <a:prstGeom prst="rect">
            <a:avLst/>
          </a:prstGeom>
        </p:spPr>
        <p:txBody>
          <a:bodyPr vert="horz" lIns="91440" tIns="45720" rIns="91440" bIns="45720" rtlCol="0" anchor="t">
            <a:no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22491EEF-A675-614A-9540-A1E4F13DE6D0}"/>
              </a:ext>
            </a:extLst>
          </p:cNvPr>
          <p:cNvSpPr>
            <a:spLocks noGrp="1"/>
          </p:cNvSpPr>
          <p:nvPr>
            <p:ph type="body" idx="1"/>
          </p:nvPr>
        </p:nvSpPr>
        <p:spPr>
          <a:xfrm>
            <a:off x="403659" y="3389715"/>
            <a:ext cx="10515600" cy="2180575"/>
          </a:xfrm>
          <a:prstGeom prst="rect">
            <a:avLst/>
          </a:prstGeom>
        </p:spPr>
        <p:txBody>
          <a:bodyPr vert="horz" lIns="91440" tIns="45720" rIns="91440" bIns="45720" numCol="1" rtlCol="0" anchor="t">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número de diapositiva 5">
            <a:extLst>
              <a:ext uri="{FF2B5EF4-FFF2-40B4-BE49-F238E27FC236}">
                <a16:creationId xmlns:a16="http://schemas.microsoft.com/office/drawing/2014/main" id="{698C4985-D042-A04D-9E87-4E855F336546}"/>
              </a:ext>
            </a:extLst>
          </p:cNvPr>
          <p:cNvSpPr>
            <a:spLocks noGrp="1"/>
          </p:cNvSpPr>
          <p:nvPr>
            <p:ph type="sldNum" sz="quarter" idx="4"/>
          </p:nvPr>
        </p:nvSpPr>
        <p:spPr>
          <a:xfrm>
            <a:off x="9077341" y="6357204"/>
            <a:ext cx="2743200" cy="365125"/>
          </a:xfrm>
          <a:prstGeom prst="rect">
            <a:avLst/>
          </a:prstGeom>
        </p:spPr>
        <p:txBody>
          <a:bodyPr vert="horz" lIns="91440" tIns="45720" rIns="91440" bIns="45720" rtlCol="0" anchor="ctr"/>
          <a:lstStyle>
            <a:lvl1pPr algn="r">
              <a:defRPr sz="1000">
                <a:solidFill>
                  <a:schemeClr val="tx1">
                    <a:lumMod val="60000"/>
                    <a:lumOff val="40000"/>
                  </a:schemeClr>
                </a:solidFill>
              </a:defRPr>
            </a:lvl1pPr>
          </a:lstStyle>
          <a:p>
            <a:fld id="{E7EBEDA2-51E6-554C-A63C-E820F6D0080D}" type="slidenum">
              <a:rPr lang="es-ES" smtClean="0"/>
              <a:pPr/>
              <a:t>‹Nº›</a:t>
            </a:fld>
            <a:endParaRPr lang="es-ES" dirty="0"/>
          </a:p>
        </p:txBody>
      </p:sp>
    </p:spTree>
    <p:extLst>
      <p:ext uri="{BB962C8B-B14F-4D97-AF65-F5344CB8AC3E}">
        <p14:creationId xmlns:p14="http://schemas.microsoft.com/office/powerpoint/2010/main" val="16475117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ftr="0" dt="0"/>
  <p:txStyles>
    <p:titleStyle>
      <a:lvl1pPr algn="l" defTabSz="914400" rtl="0" eaLnBrk="1" latinLnBrk="0" hangingPunct="1">
        <a:lnSpc>
          <a:spcPct val="90000"/>
        </a:lnSpc>
        <a:spcBef>
          <a:spcPct val="0"/>
        </a:spcBef>
        <a:buNone/>
        <a:defRPr sz="2400" b="1" i="0" kern="1200"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70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guide id="8" pos="3613">
          <p15:clr>
            <a:srgbClr val="F26B43"/>
          </p15:clr>
        </p15:guide>
        <p15:guide id="9" pos="3386">
          <p15:clr>
            <a:srgbClr val="F26B43"/>
          </p15:clr>
        </p15:guide>
        <p15:guide id="10" pos="3160">
          <p15:clr>
            <a:srgbClr val="F26B43"/>
          </p15:clr>
        </p15:guide>
        <p15:guide id="11" pos="2933">
          <p15:clr>
            <a:srgbClr val="F26B43"/>
          </p15:clr>
        </p15:guide>
        <p15:guide id="12" pos="2706">
          <p15:clr>
            <a:srgbClr val="F26B43"/>
          </p15:clr>
        </p15:guide>
        <p15:guide id="13" pos="2479">
          <p15:clr>
            <a:srgbClr val="F26B43"/>
          </p15:clr>
        </p15:guide>
        <p15:guide id="14" pos="2252">
          <p15:clr>
            <a:srgbClr val="F26B43"/>
          </p15:clr>
        </p15:guide>
        <p15:guide id="15" pos="2026">
          <p15:clr>
            <a:srgbClr val="F26B43"/>
          </p15:clr>
        </p15:guide>
        <p15:guide id="16" pos="1572">
          <p15:clr>
            <a:srgbClr val="F26B43"/>
          </p15:clr>
        </p15:guide>
        <p15:guide id="17" pos="1345">
          <p15:clr>
            <a:srgbClr val="F26B43"/>
          </p15:clr>
        </p15:guide>
        <p15:guide id="18" pos="1799">
          <p15:clr>
            <a:srgbClr val="F26B43"/>
          </p15:clr>
        </p15:guide>
        <p15:guide id="19" pos="1118">
          <p15:clr>
            <a:srgbClr val="F26B43"/>
          </p15:clr>
        </p15:guide>
        <p15:guide id="20" pos="892">
          <p15:clr>
            <a:srgbClr val="F26B43"/>
          </p15:clr>
        </p15:guide>
        <p15:guide id="21" pos="665">
          <p15:clr>
            <a:srgbClr val="F26B43"/>
          </p15:clr>
        </p15:guide>
        <p15:guide id="22" pos="438">
          <p15:clr>
            <a:srgbClr val="F26B43"/>
          </p15:clr>
        </p15:guide>
        <p15:guide id="23" pos="211">
          <p15:clr>
            <a:srgbClr val="F26B43"/>
          </p15:clr>
        </p15:guide>
        <p15:guide id="24" pos="4067">
          <p15:clr>
            <a:srgbClr val="F26B43"/>
          </p15:clr>
        </p15:guide>
        <p15:guide id="25" pos="4294">
          <p15:clr>
            <a:srgbClr val="F26B43"/>
          </p15:clr>
        </p15:guide>
        <p15:guide id="26" pos="4520">
          <p15:clr>
            <a:srgbClr val="F26B43"/>
          </p15:clr>
        </p15:guide>
        <p15:guide id="27" pos="4747">
          <p15:clr>
            <a:srgbClr val="F26B43"/>
          </p15:clr>
        </p15:guide>
        <p15:guide id="28" pos="4974">
          <p15:clr>
            <a:srgbClr val="F26B43"/>
          </p15:clr>
        </p15:guide>
        <p15:guide id="29" pos="5201">
          <p15:clr>
            <a:srgbClr val="F26B43"/>
          </p15:clr>
        </p15:guide>
        <p15:guide id="30" pos="5428">
          <p15:clr>
            <a:srgbClr val="F26B43"/>
          </p15:clr>
        </p15:guide>
        <p15:guide id="31" pos="5654">
          <p15:clr>
            <a:srgbClr val="F26B43"/>
          </p15:clr>
        </p15:guide>
        <p15:guide id="32" pos="5881">
          <p15:clr>
            <a:srgbClr val="F26B43"/>
          </p15:clr>
        </p15:guide>
        <p15:guide id="33" pos="6108">
          <p15:clr>
            <a:srgbClr val="F26B43"/>
          </p15:clr>
        </p15:guide>
        <p15:guide id="34" pos="6335">
          <p15:clr>
            <a:srgbClr val="F26B43"/>
          </p15:clr>
        </p15:guide>
        <p15:guide id="35" pos="6562">
          <p15:clr>
            <a:srgbClr val="F26B43"/>
          </p15:clr>
        </p15:guide>
        <p15:guide id="36" pos="6788">
          <p15:clr>
            <a:srgbClr val="F26B43"/>
          </p15:clr>
        </p15:guide>
        <p15:guide id="37" pos="7015">
          <p15:clr>
            <a:srgbClr val="F26B43"/>
          </p15:clr>
        </p15:guide>
        <p15:guide id="38" pos="7242">
          <p15:clr>
            <a:srgbClr val="F26B43"/>
          </p15:clr>
        </p15:guide>
        <p15:guide id="39" pos="7469">
          <p15:clr>
            <a:srgbClr val="F26B43"/>
          </p15:clr>
        </p15:guide>
        <p15:guide id="40" orient="horz" pos="1933">
          <p15:clr>
            <a:srgbClr val="F26B43"/>
          </p15:clr>
        </p15:guide>
        <p15:guide id="41" orient="horz" pos="1706">
          <p15:clr>
            <a:srgbClr val="F26B43"/>
          </p15:clr>
        </p15:guide>
        <p15:guide id="42" orient="horz" pos="1480">
          <p15:clr>
            <a:srgbClr val="F26B43"/>
          </p15:clr>
        </p15:guide>
        <p15:guide id="43" orient="horz" pos="1253">
          <p15:clr>
            <a:srgbClr val="F26B43"/>
          </p15:clr>
        </p15:guide>
        <p15:guide id="44" orient="horz" pos="1026">
          <p15:clr>
            <a:srgbClr val="F26B43"/>
          </p15:clr>
        </p15:guide>
        <p15:guide id="45" orient="horz" pos="799">
          <p15:clr>
            <a:srgbClr val="F26B43"/>
          </p15:clr>
        </p15:guide>
        <p15:guide id="46" orient="horz" pos="572">
          <p15:clr>
            <a:srgbClr val="F26B43"/>
          </p15:clr>
        </p15:guide>
        <p15:guide id="47" orient="horz" pos="346">
          <p15:clr>
            <a:srgbClr val="F26B43"/>
          </p15:clr>
        </p15:guide>
        <p15:guide id="48" orient="horz" pos="119">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25">
          <p15:clr>
            <a:srgbClr val="F26B43"/>
          </p15:clr>
        </p15:guide>
        <p15:guide id="59" pos="7355">
          <p15:clr>
            <a:srgbClr val="F26B43"/>
          </p15:clr>
        </p15:guide>
        <p15:guide id="60" pos="3795">
          <p15:clr>
            <a:srgbClr val="F26B43"/>
          </p15:clr>
        </p15:guide>
        <p15:guide id="61" pos="3885">
          <p15:clr>
            <a:srgbClr val="F26B43"/>
          </p15:clr>
        </p15:guide>
        <p15:guide id="62" orient="horz" pos="40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D4688-AD75-D44C-9627-46A2464191E2}"/>
              </a:ext>
            </a:extLst>
          </p:cNvPr>
          <p:cNvSpPr>
            <a:spLocks noGrp="1"/>
          </p:cNvSpPr>
          <p:nvPr>
            <p:ph type="title"/>
          </p:nvPr>
        </p:nvSpPr>
        <p:spPr>
          <a:xfrm>
            <a:off x="434108" y="365125"/>
            <a:ext cx="11397674" cy="1325563"/>
          </a:xfrm>
          <a:prstGeom prst="rect">
            <a:avLst/>
          </a:prstGeom>
        </p:spPr>
        <p:txBody>
          <a:bodyPr vert="horz" lIns="91440" tIns="45720" rIns="91440" bIns="45720" rtlCol="0" anchor="ctr">
            <a:normAutofit/>
          </a:bodyPr>
          <a:lstStyle/>
          <a:p>
            <a:r>
              <a:rPr lang="en-GB" dirty="0"/>
              <a:t>Click to edit Master title style</a:t>
            </a:r>
            <a:endParaRPr lang="en-ES" dirty="0"/>
          </a:p>
        </p:txBody>
      </p:sp>
      <p:sp>
        <p:nvSpPr>
          <p:cNvPr id="3" name="Text Placeholder 2">
            <a:extLst>
              <a:ext uri="{FF2B5EF4-FFF2-40B4-BE49-F238E27FC236}">
                <a16:creationId xmlns:a16="http://schemas.microsoft.com/office/drawing/2014/main" id="{5A1A490E-D50A-2D41-BB71-6375797B8EE9}"/>
              </a:ext>
            </a:extLst>
          </p:cNvPr>
          <p:cNvSpPr>
            <a:spLocks noGrp="1"/>
          </p:cNvSpPr>
          <p:nvPr>
            <p:ph type="body" idx="1"/>
          </p:nvPr>
        </p:nvSpPr>
        <p:spPr>
          <a:xfrm>
            <a:off x="434108" y="1825625"/>
            <a:ext cx="11397674"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S" dirty="0"/>
          </a:p>
        </p:txBody>
      </p:sp>
      <p:sp>
        <p:nvSpPr>
          <p:cNvPr id="6" name="Slide Number Placeholder 5">
            <a:extLst>
              <a:ext uri="{FF2B5EF4-FFF2-40B4-BE49-F238E27FC236}">
                <a16:creationId xmlns:a16="http://schemas.microsoft.com/office/drawing/2014/main" id="{95FF679D-7A34-EF40-A530-1E5C45D09E5A}"/>
              </a:ext>
            </a:extLst>
          </p:cNvPr>
          <p:cNvSpPr>
            <a:spLocks noGrp="1"/>
          </p:cNvSpPr>
          <p:nvPr>
            <p:ph type="sldNum" sz="quarter" idx="4"/>
          </p:nvPr>
        </p:nvSpPr>
        <p:spPr>
          <a:xfrm>
            <a:off x="9088582"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46E45-8A4F-AB4C-8006-F70BDA549909}" type="slidenum">
              <a:rPr lang="en-ES" smtClean="0"/>
              <a:t>‹Nº›</a:t>
            </a:fld>
            <a:endParaRPr lang="en-ES"/>
          </a:p>
        </p:txBody>
      </p:sp>
      <p:pic>
        <p:nvPicPr>
          <p:cNvPr id="8" name="Picture 7">
            <a:extLst>
              <a:ext uri="{FF2B5EF4-FFF2-40B4-BE49-F238E27FC236}">
                <a16:creationId xmlns:a16="http://schemas.microsoft.com/office/drawing/2014/main" id="{BA909883-C4F8-3E42-81AA-51AAFC19AB0C}"/>
              </a:ext>
            </a:extLst>
          </p:cNvPr>
          <p:cNvPicPr>
            <a:picLocks noChangeAspect="1"/>
          </p:cNvPicPr>
          <p:nvPr userDrawn="1"/>
        </p:nvPicPr>
        <p:blipFill>
          <a:blip r:embed="rId28"/>
          <a:stretch>
            <a:fillRect/>
          </a:stretch>
        </p:blipFill>
        <p:spPr>
          <a:xfrm>
            <a:off x="434108" y="6430962"/>
            <a:ext cx="736600" cy="215900"/>
          </a:xfrm>
          <a:prstGeom prst="rect">
            <a:avLst/>
          </a:prstGeom>
        </p:spPr>
      </p:pic>
    </p:spTree>
    <p:extLst>
      <p:ext uri="{BB962C8B-B14F-4D97-AF65-F5344CB8AC3E}">
        <p14:creationId xmlns:p14="http://schemas.microsoft.com/office/powerpoint/2010/main" val="20289021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Lst>
  <p:txStyles>
    <p:titleStyle>
      <a:lvl1pPr algn="l" defTabSz="914400" rtl="0" eaLnBrk="1" latinLnBrk="0" hangingPunct="1">
        <a:lnSpc>
          <a:spcPct val="90000"/>
        </a:lnSpc>
        <a:spcBef>
          <a:spcPct val="0"/>
        </a:spcBef>
        <a:buNone/>
        <a:defRPr sz="2400" b="1" kern="1200">
          <a:solidFill>
            <a:srgbClr val="0065F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969FB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E687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E687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5E687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5E687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1.sv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hyperlink" Target="https://pixabay.com/en/poi-location-pin-marker-position-304466/"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avión&#10;&#10;Descripción generada automáticamente">
            <a:extLst>
              <a:ext uri="{FF2B5EF4-FFF2-40B4-BE49-F238E27FC236}">
                <a16:creationId xmlns:a16="http://schemas.microsoft.com/office/drawing/2014/main" id="{1BF15F93-717C-151C-F89C-742E3C2CA953}"/>
              </a:ext>
            </a:extLst>
          </p:cNvPr>
          <p:cNvPicPr>
            <a:picLocks noChangeAspect="1"/>
          </p:cNvPicPr>
          <p:nvPr/>
        </p:nvPicPr>
        <p:blipFill>
          <a:blip r:embed="rId3"/>
          <a:stretch>
            <a:fillRect/>
          </a:stretch>
        </p:blipFill>
        <p:spPr>
          <a:xfrm>
            <a:off x="-86265" y="-46714"/>
            <a:ext cx="12281439" cy="6904713"/>
          </a:xfrm>
          <a:prstGeom prst="rect">
            <a:avLst/>
          </a:prstGeom>
        </p:spPr>
      </p:pic>
      <p:sp>
        <p:nvSpPr>
          <p:cNvPr id="15" name="Título 1">
            <a:extLst>
              <a:ext uri="{FF2B5EF4-FFF2-40B4-BE49-F238E27FC236}">
                <a16:creationId xmlns:a16="http://schemas.microsoft.com/office/drawing/2014/main" id="{0DA72CE4-AB59-4CAA-A01A-B044EFACEB5E}"/>
              </a:ext>
            </a:extLst>
          </p:cNvPr>
          <p:cNvSpPr>
            <a:spLocks noGrp="1"/>
          </p:cNvSpPr>
          <p:nvPr>
            <p:ph type="title"/>
          </p:nvPr>
        </p:nvSpPr>
        <p:spPr>
          <a:xfrm>
            <a:off x="383924" y="2138381"/>
            <a:ext cx="9492761" cy="1325563"/>
          </a:xfrm>
        </p:spPr>
        <p:txBody>
          <a:bodyPr/>
          <a:lstStyle/>
          <a:p>
            <a:r>
              <a:rPr lang="en-US" sz="3600" noProof="0" dirty="0">
                <a:solidFill>
                  <a:schemeClr val="bg2"/>
                </a:solidFill>
              </a:rPr>
              <a:t>Quantum and Classical communications coexistence in current networks </a:t>
            </a:r>
          </a:p>
        </p:txBody>
      </p:sp>
      <p:sp>
        <p:nvSpPr>
          <p:cNvPr id="16" name="Marcador de texto 2">
            <a:extLst>
              <a:ext uri="{FF2B5EF4-FFF2-40B4-BE49-F238E27FC236}">
                <a16:creationId xmlns:a16="http://schemas.microsoft.com/office/drawing/2014/main" id="{07D66729-6177-4B3F-9B62-69EC17344832}"/>
              </a:ext>
            </a:extLst>
          </p:cNvPr>
          <p:cNvSpPr>
            <a:spLocks noGrp="1"/>
          </p:cNvSpPr>
          <p:nvPr>
            <p:ph type="body" sz="quarter" idx="10"/>
          </p:nvPr>
        </p:nvSpPr>
        <p:spPr>
          <a:xfrm>
            <a:off x="450823" y="3957141"/>
            <a:ext cx="9474494" cy="1087437"/>
          </a:xfrm>
        </p:spPr>
        <p:txBody>
          <a:bodyPr>
            <a:normAutofit/>
          </a:bodyPr>
          <a:lstStyle/>
          <a:p>
            <a:r>
              <a:rPr lang="en-US" sz="2000" noProof="0" dirty="0">
                <a:solidFill>
                  <a:schemeClr val="bg2"/>
                </a:solidFill>
              </a:rPr>
              <a:t>A CSP Overview</a:t>
            </a:r>
          </a:p>
        </p:txBody>
      </p:sp>
      <p:pic>
        <p:nvPicPr>
          <p:cNvPr id="5" name="Gráfico 4">
            <a:extLst>
              <a:ext uri="{FF2B5EF4-FFF2-40B4-BE49-F238E27FC236}">
                <a16:creationId xmlns:a16="http://schemas.microsoft.com/office/drawing/2014/main" id="{E33F152B-564D-AFD7-6D02-88E94BE328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823" y="609220"/>
            <a:ext cx="2127990" cy="426633"/>
          </a:xfrm>
          <a:prstGeom prst="rect">
            <a:avLst/>
          </a:prstGeom>
        </p:spPr>
      </p:pic>
      <p:sp>
        <p:nvSpPr>
          <p:cNvPr id="7" name="CuadroTexto 6">
            <a:extLst>
              <a:ext uri="{FF2B5EF4-FFF2-40B4-BE49-F238E27FC236}">
                <a16:creationId xmlns:a16="http://schemas.microsoft.com/office/drawing/2014/main" id="{723E3355-7ADF-BCC7-634C-40736CCC4B09}"/>
              </a:ext>
            </a:extLst>
          </p:cNvPr>
          <p:cNvSpPr txBox="1"/>
          <p:nvPr/>
        </p:nvSpPr>
        <p:spPr>
          <a:xfrm>
            <a:off x="384433" y="5302543"/>
            <a:ext cx="60977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8" normalizeH="0" baseline="0" noProof="0" dirty="0">
                <a:ln>
                  <a:noFill/>
                </a:ln>
                <a:solidFill>
                  <a:schemeClr val="bg1"/>
                </a:solidFill>
                <a:effectLst/>
                <a:uLnTx/>
                <a:uFillTx/>
                <a:latin typeface="Calibri" panose="020F0502020204030204"/>
                <a:ea typeface="+mn-ea"/>
                <a:cs typeface="+mn-cs"/>
              </a:rPr>
              <a:t>Jesús Folgueira – IP &amp; Transport Networks – Telefónica GCTIO</a:t>
            </a:r>
            <a:br>
              <a:rPr kumimoji="0" lang="en-US" sz="3200" b="1" i="0" u="none" strike="noStrike" kern="1200" cap="none" spc="-8" normalizeH="0" baseline="0" noProof="0" dirty="0">
                <a:ln>
                  <a:noFill/>
                </a:ln>
                <a:solidFill>
                  <a:schemeClr val="bg1"/>
                </a:solidFill>
                <a:effectLst/>
                <a:uLnTx/>
                <a:uFillTx/>
                <a:latin typeface="Calibri" panose="020F0502020204030204"/>
                <a:ea typeface="+mn-ea"/>
                <a:cs typeface="+mn-cs"/>
              </a:rPr>
            </a:br>
            <a:endPar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id="{4B78EECB-BC99-41D5-A339-970BF41300CB}"/>
              </a:ext>
            </a:extLst>
          </p:cNvPr>
          <p:cNvSpPr txBox="1">
            <a:spLocks/>
          </p:cNvSpPr>
          <p:nvPr/>
        </p:nvSpPr>
        <p:spPr>
          <a:xfrm>
            <a:off x="2619070" y="6385232"/>
            <a:ext cx="9572930" cy="36146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Tx/>
              <a:buNone/>
              <a:defRPr sz="1400" kern="1200" baseline="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noProof="0" dirty="0">
                <a:solidFill>
                  <a:schemeClr val="bg1"/>
                </a:solidFill>
              </a:rPr>
              <a:t>Jornadas de </a:t>
            </a:r>
            <a:r>
              <a:rPr lang="en-US" noProof="0" dirty="0" err="1">
                <a:solidFill>
                  <a:schemeClr val="bg1"/>
                </a:solidFill>
              </a:rPr>
              <a:t>RedIRIS</a:t>
            </a:r>
            <a:r>
              <a:rPr lang="en-US" noProof="0" dirty="0">
                <a:solidFill>
                  <a:schemeClr val="bg1"/>
                </a:solidFill>
              </a:rPr>
              <a:t>, Toledo – 21 Mayo 2025</a:t>
            </a:r>
          </a:p>
        </p:txBody>
      </p:sp>
    </p:spTree>
    <p:extLst>
      <p:ext uri="{BB962C8B-B14F-4D97-AF65-F5344CB8AC3E}">
        <p14:creationId xmlns:p14="http://schemas.microsoft.com/office/powerpoint/2010/main" val="48844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F02B5-7873-0A45-8BE3-BDE3D345E01F}"/>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FC84B5-C8C7-8521-26D7-44780720833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20" name="Imagen 19">
            <a:extLst>
              <a:ext uri="{FF2B5EF4-FFF2-40B4-BE49-F238E27FC236}">
                <a16:creationId xmlns:a16="http://schemas.microsoft.com/office/drawing/2014/main" id="{9ADBE2B3-F9B7-5C8A-77FD-D62551DCB17B}"/>
              </a:ext>
            </a:extLst>
          </p:cNvPr>
          <p:cNvPicPr>
            <a:picLocks noChangeAspect="1"/>
          </p:cNvPicPr>
          <p:nvPr/>
        </p:nvPicPr>
        <p:blipFill>
          <a:blip r:embed="rId3"/>
          <a:stretch>
            <a:fillRect/>
          </a:stretch>
        </p:blipFill>
        <p:spPr>
          <a:xfrm>
            <a:off x="298201" y="415910"/>
            <a:ext cx="11595597" cy="5700254"/>
          </a:xfrm>
          <a:prstGeom prst="rect">
            <a:avLst/>
          </a:prstGeom>
        </p:spPr>
      </p:pic>
    </p:spTree>
    <p:extLst>
      <p:ext uri="{BB962C8B-B14F-4D97-AF65-F5344CB8AC3E}">
        <p14:creationId xmlns:p14="http://schemas.microsoft.com/office/powerpoint/2010/main" val="122985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D552D-02C6-508F-B0D5-45BC3D24E9BB}"/>
            </a:ext>
          </a:extLst>
        </p:cNvPr>
        <p:cNvGrpSpPr/>
        <p:nvPr/>
      </p:nvGrpSpPr>
      <p:grpSpPr>
        <a:xfrm>
          <a:off x="0" y="0"/>
          <a:ext cx="0" cy="0"/>
          <a:chOff x="0" y="0"/>
          <a:chExt cx="0" cy="0"/>
        </a:xfrm>
      </p:grpSpPr>
      <p:sp>
        <p:nvSpPr>
          <p:cNvPr id="4" name="Marcador de número de diapositiva 1">
            <a:extLst>
              <a:ext uri="{FF2B5EF4-FFF2-40B4-BE49-F238E27FC236}">
                <a16:creationId xmlns:a16="http://schemas.microsoft.com/office/drawing/2014/main" id="{3FDC0AC1-630F-DA88-70A0-784762EF253E}"/>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6" name="Imagen 15">
            <a:extLst>
              <a:ext uri="{FF2B5EF4-FFF2-40B4-BE49-F238E27FC236}">
                <a16:creationId xmlns:a16="http://schemas.microsoft.com/office/drawing/2014/main" id="{87ACD776-D9F2-0251-6A91-72354D8BF69E}"/>
              </a:ext>
            </a:extLst>
          </p:cNvPr>
          <p:cNvPicPr>
            <a:picLocks noChangeAspect="1"/>
          </p:cNvPicPr>
          <p:nvPr/>
        </p:nvPicPr>
        <p:blipFill>
          <a:blip r:embed="rId3"/>
          <a:stretch>
            <a:fillRect/>
          </a:stretch>
        </p:blipFill>
        <p:spPr>
          <a:xfrm>
            <a:off x="308088" y="74186"/>
            <a:ext cx="11815072" cy="6322100"/>
          </a:xfrm>
          <a:prstGeom prst="rect">
            <a:avLst/>
          </a:prstGeom>
        </p:spPr>
      </p:pic>
    </p:spTree>
    <p:extLst>
      <p:ext uri="{BB962C8B-B14F-4D97-AF65-F5344CB8AC3E}">
        <p14:creationId xmlns:p14="http://schemas.microsoft.com/office/powerpoint/2010/main" val="324231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90E19-AEDE-F23E-04F7-71069F10166E}"/>
            </a:ext>
          </a:extLst>
        </p:cNvPr>
        <p:cNvGrpSpPr/>
        <p:nvPr/>
      </p:nvGrpSpPr>
      <p:grpSpPr>
        <a:xfrm>
          <a:off x="0" y="0"/>
          <a:ext cx="0" cy="0"/>
          <a:chOff x="0" y="0"/>
          <a:chExt cx="0" cy="0"/>
        </a:xfrm>
      </p:grpSpPr>
      <p:sp>
        <p:nvSpPr>
          <p:cNvPr id="4" name="Marcador de número de diapositiva 1">
            <a:extLst>
              <a:ext uri="{FF2B5EF4-FFF2-40B4-BE49-F238E27FC236}">
                <a16:creationId xmlns:a16="http://schemas.microsoft.com/office/drawing/2014/main" id="{10FA6501-930D-8822-6FF8-E02F47E23C3C}"/>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3" name="Imagen 12">
            <a:extLst>
              <a:ext uri="{FF2B5EF4-FFF2-40B4-BE49-F238E27FC236}">
                <a16:creationId xmlns:a16="http://schemas.microsoft.com/office/drawing/2014/main" id="{3A0B05EE-DFAF-6ED9-C027-5899C7E7512F}"/>
              </a:ext>
            </a:extLst>
          </p:cNvPr>
          <p:cNvPicPr>
            <a:picLocks noChangeAspect="1"/>
          </p:cNvPicPr>
          <p:nvPr/>
        </p:nvPicPr>
        <p:blipFill>
          <a:blip r:embed="rId3"/>
          <a:stretch>
            <a:fillRect/>
          </a:stretch>
        </p:blipFill>
        <p:spPr>
          <a:xfrm>
            <a:off x="339592" y="111270"/>
            <a:ext cx="11766300" cy="6273328"/>
          </a:xfrm>
          <a:prstGeom prst="rect">
            <a:avLst/>
          </a:prstGeom>
        </p:spPr>
      </p:pic>
    </p:spTree>
    <p:extLst>
      <p:ext uri="{BB962C8B-B14F-4D97-AF65-F5344CB8AC3E}">
        <p14:creationId xmlns:p14="http://schemas.microsoft.com/office/powerpoint/2010/main" val="44829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8B197-5C07-E4C0-08C3-C45B7272B275}"/>
            </a:ext>
          </a:extLst>
        </p:cNvPr>
        <p:cNvGrpSpPr/>
        <p:nvPr/>
      </p:nvGrpSpPr>
      <p:grpSpPr>
        <a:xfrm>
          <a:off x="0" y="0"/>
          <a:ext cx="0" cy="0"/>
          <a:chOff x="0" y="0"/>
          <a:chExt cx="0" cy="0"/>
        </a:xfrm>
      </p:grpSpPr>
      <p:sp>
        <p:nvSpPr>
          <p:cNvPr id="4" name="Marcador de número de diapositiva 1">
            <a:extLst>
              <a:ext uri="{FF2B5EF4-FFF2-40B4-BE49-F238E27FC236}">
                <a16:creationId xmlns:a16="http://schemas.microsoft.com/office/drawing/2014/main" id="{D3987D49-E0A5-304D-C8E7-D4E769459AAE}"/>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0" name="Imagen 9">
            <a:extLst>
              <a:ext uri="{FF2B5EF4-FFF2-40B4-BE49-F238E27FC236}">
                <a16:creationId xmlns:a16="http://schemas.microsoft.com/office/drawing/2014/main" id="{B4A6714F-402E-C6D3-E467-A6A0403F8B00}"/>
              </a:ext>
            </a:extLst>
          </p:cNvPr>
          <p:cNvPicPr>
            <a:picLocks noChangeAspect="1"/>
          </p:cNvPicPr>
          <p:nvPr/>
        </p:nvPicPr>
        <p:blipFill>
          <a:blip r:embed="rId3"/>
          <a:stretch>
            <a:fillRect/>
          </a:stretch>
        </p:blipFill>
        <p:spPr>
          <a:xfrm>
            <a:off x="344300" y="114301"/>
            <a:ext cx="11766300" cy="6230652"/>
          </a:xfrm>
          <a:prstGeom prst="rect">
            <a:avLst/>
          </a:prstGeom>
        </p:spPr>
      </p:pic>
    </p:spTree>
    <p:extLst>
      <p:ext uri="{BB962C8B-B14F-4D97-AF65-F5344CB8AC3E}">
        <p14:creationId xmlns:p14="http://schemas.microsoft.com/office/powerpoint/2010/main" val="389564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0B85A-894E-FF06-79EB-4392310E5E6B}"/>
            </a:ext>
          </a:extLst>
        </p:cNvPr>
        <p:cNvGrpSpPr/>
        <p:nvPr/>
      </p:nvGrpSpPr>
      <p:grpSpPr>
        <a:xfrm>
          <a:off x="0" y="0"/>
          <a:ext cx="0" cy="0"/>
          <a:chOff x="0" y="0"/>
          <a:chExt cx="0" cy="0"/>
        </a:xfrm>
      </p:grpSpPr>
      <p:sp>
        <p:nvSpPr>
          <p:cNvPr id="5" name="Marcador de número de diapositiva 1">
            <a:extLst>
              <a:ext uri="{FF2B5EF4-FFF2-40B4-BE49-F238E27FC236}">
                <a16:creationId xmlns:a16="http://schemas.microsoft.com/office/drawing/2014/main" id="{CD11F7EE-D37F-96C0-DB8E-ABE5C8C24E68}"/>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23" name="Imagen 22">
            <a:extLst>
              <a:ext uri="{FF2B5EF4-FFF2-40B4-BE49-F238E27FC236}">
                <a16:creationId xmlns:a16="http://schemas.microsoft.com/office/drawing/2014/main" id="{36B59153-28E5-6A9E-A371-1D7F1DE8ACB3}"/>
              </a:ext>
            </a:extLst>
          </p:cNvPr>
          <p:cNvPicPr>
            <a:picLocks noChangeAspect="1"/>
          </p:cNvPicPr>
          <p:nvPr/>
        </p:nvPicPr>
        <p:blipFill>
          <a:blip r:embed="rId3"/>
          <a:stretch>
            <a:fillRect/>
          </a:stretch>
        </p:blipFill>
        <p:spPr>
          <a:xfrm>
            <a:off x="287863" y="50138"/>
            <a:ext cx="11851651" cy="6626926"/>
          </a:xfrm>
          <a:prstGeom prst="rect">
            <a:avLst/>
          </a:prstGeom>
        </p:spPr>
      </p:pic>
    </p:spTree>
    <p:extLst>
      <p:ext uri="{BB962C8B-B14F-4D97-AF65-F5344CB8AC3E}">
        <p14:creationId xmlns:p14="http://schemas.microsoft.com/office/powerpoint/2010/main" val="29908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5014E-4573-C571-4D27-D7A11D4443E2}"/>
            </a:ext>
          </a:extLst>
        </p:cNvPr>
        <p:cNvGrpSpPr/>
        <p:nvPr/>
      </p:nvGrpSpPr>
      <p:grpSpPr>
        <a:xfrm>
          <a:off x="0" y="0"/>
          <a:ext cx="0" cy="0"/>
          <a:chOff x="0" y="0"/>
          <a:chExt cx="0" cy="0"/>
        </a:xfrm>
      </p:grpSpPr>
      <p:sp>
        <p:nvSpPr>
          <p:cNvPr id="6" name="Marcador de número de diapositiva 1">
            <a:extLst>
              <a:ext uri="{FF2B5EF4-FFF2-40B4-BE49-F238E27FC236}">
                <a16:creationId xmlns:a16="http://schemas.microsoft.com/office/drawing/2014/main" id="{D2CA7934-3923-7285-185C-3B35416E4887}"/>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4" name="Imagen 13">
            <a:extLst>
              <a:ext uri="{FF2B5EF4-FFF2-40B4-BE49-F238E27FC236}">
                <a16:creationId xmlns:a16="http://schemas.microsoft.com/office/drawing/2014/main" id="{FB05B554-D711-6CF3-2EE0-D0614CAAB4F9}"/>
              </a:ext>
            </a:extLst>
          </p:cNvPr>
          <p:cNvPicPr>
            <a:picLocks noChangeAspect="1"/>
          </p:cNvPicPr>
          <p:nvPr/>
        </p:nvPicPr>
        <p:blipFill>
          <a:blip r:embed="rId3"/>
          <a:stretch>
            <a:fillRect/>
          </a:stretch>
        </p:blipFill>
        <p:spPr>
          <a:xfrm>
            <a:off x="236321" y="63247"/>
            <a:ext cx="11900423" cy="6328196"/>
          </a:xfrm>
          <a:prstGeom prst="rect">
            <a:avLst/>
          </a:prstGeom>
        </p:spPr>
      </p:pic>
    </p:spTree>
    <p:extLst>
      <p:ext uri="{BB962C8B-B14F-4D97-AF65-F5344CB8AC3E}">
        <p14:creationId xmlns:p14="http://schemas.microsoft.com/office/powerpoint/2010/main" val="4068903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EA72C-7929-702C-40E4-72E40579EEEC}"/>
            </a:ext>
          </a:extLst>
        </p:cNvPr>
        <p:cNvGrpSpPr/>
        <p:nvPr/>
      </p:nvGrpSpPr>
      <p:grpSpPr>
        <a:xfrm>
          <a:off x="0" y="0"/>
          <a:ext cx="0" cy="0"/>
          <a:chOff x="0" y="0"/>
          <a:chExt cx="0" cy="0"/>
        </a:xfrm>
      </p:grpSpPr>
      <p:sp>
        <p:nvSpPr>
          <p:cNvPr id="10" name="Marcador de número de diapositiva 1">
            <a:extLst>
              <a:ext uri="{FF2B5EF4-FFF2-40B4-BE49-F238E27FC236}">
                <a16:creationId xmlns:a16="http://schemas.microsoft.com/office/drawing/2014/main" id="{C4AD91C5-45B1-23AB-9271-4AB74ACF9E1F}"/>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9" name="Imagen 18">
            <a:extLst>
              <a:ext uri="{FF2B5EF4-FFF2-40B4-BE49-F238E27FC236}">
                <a16:creationId xmlns:a16="http://schemas.microsoft.com/office/drawing/2014/main" id="{EF6E317A-2B1D-B61E-7235-0A5BAB26F586}"/>
              </a:ext>
            </a:extLst>
          </p:cNvPr>
          <p:cNvPicPr>
            <a:picLocks noChangeAspect="1"/>
          </p:cNvPicPr>
          <p:nvPr/>
        </p:nvPicPr>
        <p:blipFill>
          <a:blip r:embed="rId3"/>
          <a:stretch>
            <a:fillRect/>
          </a:stretch>
        </p:blipFill>
        <p:spPr>
          <a:xfrm>
            <a:off x="278810" y="86798"/>
            <a:ext cx="11851651" cy="6340390"/>
          </a:xfrm>
          <a:prstGeom prst="rect">
            <a:avLst/>
          </a:prstGeom>
        </p:spPr>
      </p:pic>
    </p:spTree>
    <p:extLst>
      <p:ext uri="{BB962C8B-B14F-4D97-AF65-F5344CB8AC3E}">
        <p14:creationId xmlns:p14="http://schemas.microsoft.com/office/powerpoint/2010/main" val="408266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CC715-D744-4EA7-C219-5BCC2C40A2B9}"/>
            </a:ext>
          </a:extLst>
        </p:cNvPr>
        <p:cNvGrpSpPr/>
        <p:nvPr/>
      </p:nvGrpSpPr>
      <p:grpSpPr>
        <a:xfrm>
          <a:off x="0" y="0"/>
          <a:ext cx="0" cy="0"/>
          <a:chOff x="0" y="0"/>
          <a:chExt cx="0" cy="0"/>
        </a:xfrm>
      </p:grpSpPr>
      <p:sp>
        <p:nvSpPr>
          <p:cNvPr id="89" name="Marcador de número de diapositiva 1">
            <a:extLst>
              <a:ext uri="{FF2B5EF4-FFF2-40B4-BE49-F238E27FC236}">
                <a16:creationId xmlns:a16="http://schemas.microsoft.com/office/drawing/2014/main" id="{4E13811E-8D73-A480-CEA7-634CFD1E4C65}"/>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70" name="Imagen 169">
            <a:extLst>
              <a:ext uri="{FF2B5EF4-FFF2-40B4-BE49-F238E27FC236}">
                <a16:creationId xmlns:a16="http://schemas.microsoft.com/office/drawing/2014/main" id="{5C350997-53B5-56E5-259D-505FD0DBA57E}"/>
              </a:ext>
            </a:extLst>
          </p:cNvPr>
          <p:cNvPicPr>
            <a:picLocks noChangeAspect="1"/>
          </p:cNvPicPr>
          <p:nvPr/>
        </p:nvPicPr>
        <p:blipFill>
          <a:blip r:embed="rId3"/>
          <a:stretch>
            <a:fillRect/>
          </a:stretch>
        </p:blipFill>
        <p:spPr>
          <a:xfrm>
            <a:off x="296920" y="55579"/>
            <a:ext cx="11851651" cy="6547671"/>
          </a:xfrm>
          <a:prstGeom prst="rect">
            <a:avLst/>
          </a:prstGeom>
        </p:spPr>
      </p:pic>
    </p:spTree>
    <p:extLst>
      <p:ext uri="{BB962C8B-B14F-4D97-AF65-F5344CB8AC3E}">
        <p14:creationId xmlns:p14="http://schemas.microsoft.com/office/powerpoint/2010/main" val="2356192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D5452-D84E-4258-ACB4-225FDDEAF6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59A57A9-F124-A1FC-23A0-A26EC0DB0DC5}"/>
              </a:ext>
            </a:extLst>
          </p:cNvPr>
          <p:cNvSpPr>
            <a:spLocks noGrp="1"/>
          </p:cNvSpPr>
          <p:nvPr>
            <p:ph type="title"/>
          </p:nvPr>
        </p:nvSpPr>
        <p:spPr>
          <a:xfrm>
            <a:off x="515061" y="1975902"/>
            <a:ext cx="9492761" cy="1325563"/>
          </a:xfrm>
        </p:spPr>
        <p:txBody>
          <a:bodyPr/>
          <a:lstStyle/>
          <a:p>
            <a:r>
              <a:rPr lang="en-US" sz="3600" noProof="0" dirty="0"/>
              <a:t>Integrating QKD into Production Network Architectures</a:t>
            </a:r>
            <a:br>
              <a:rPr lang="en-US" noProof="0" dirty="0"/>
            </a:br>
            <a:r>
              <a:rPr lang="en-US" noProof="0" dirty="0"/>
              <a:t>	</a:t>
            </a:r>
          </a:p>
        </p:txBody>
      </p:sp>
    </p:spTree>
    <p:extLst>
      <p:ext uri="{BB962C8B-B14F-4D97-AF65-F5344CB8AC3E}">
        <p14:creationId xmlns:p14="http://schemas.microsoft.com/office/powerpoint/2010/main" val="6003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82D81-4C50-0921-4A58-E4BE520BBF55}"/>
            </a:ext>
          </a:extLst>
        </p:cNvPr>
        <p:cNvGrpSpPr/>
        <p:nvPr/>
      </p:nvGrpSpPr>
      <p:grpSpPr>
        <a:xfrm>
          <a:off x="0" y="0"/>
          <a:ext cx="0" cy="0"/>
          <a:chOff x="0" y="0"/>
          <a:chExt cx="0" cy="0"/>
        </a:xfrm>
      </p:grpSpPr>
      <p:sp>
        <p:nvSpPr>
          <p:cNvPr id="3" name="Marcador de número de diapositiva 1">
            <a:extLst>
              <a:ext uri="{FF2B5EF4-FFF2-40B4-BE49-F238E27FC236}">
                <a16:creationId xmlns:a16="http://schemas.microsoft.com/office/drawing/2014/main" id="{AC8E08EE-3855-3826-08E5-0599947A8F51}"/>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0" name="Imagen 9">
            <a:extLst>
              <a:ext uri="{FF2B5EF4-FFF2-40B4-BE49-F238E27FC236}">
                <a16:creationId xmlns:a16="http://schemas.microsoft.com/office/drawing/2014/main" id="{4A018556-48EC-F960-CD60-344CBC1BE5D6}"/>
              </a:ext>
            </a:extLst>
          </p:cNvPr>
          <p:cNvPicPr>
            <a:picLocks noChangeAspect="1"/>
          </p:cNvPicPr>
          <p:nvPr/>
        </p:nvPicPr>
        <p:blipFill>
          <a:blip r:embed="rId3"/>
          <a:stretch>
            <a:fillRect/>
          </a:stretch>
        </p:blipFill>
        <p:spPr>
          <a:xfrm>
            <a:off x="308927" y="18267"/>
            <a:ext cx="11863844" cy="6767147"/>
          </a:xfrm>
          <a:prstGeom prst="rect">
            <a:avLst/>
          </a:prstGeom>
        </p:spPr>
      </p:pic>
    </p:spTree>
    <p:extLst>
      <p:ext uri="{BB962C8B-B14F-4D97-AF65-F5344CB8AC3E}">
        <p14:creationId xmlns:p14="http://schemas.microsoft.com/office/powerpoint/2010/main" val="200117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8F21-0E1B-CC9A-9732-921F11325848}"/>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E2E0F37-2171-093B-7B70-C55D1DC1E4D9}"/>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43" name="Imagen 42">
            <a:extLst>
              <a:ext uri="{FF2B5EF4-FFF2-40B4-BE49-F238E27FC236}">
                <a16:creationId xmlns:a16="http://schemas.microsoft.com/office/drawing/2014/main" id="{729AEE7B-BEBD-5BD8-5745-E5146EE5A8F8}"/>
              </a:ext>
            </a:extLst>
          </p:cNvPr>
          <p:cNvPicPr>
            <a:picLocks noChangeAspect="1"/>
          </p:cNvPicPr>
          <p:nvPr/>
        </p:nvPicPr>
        <p:blipFill>
          <a:blip r:embed="rId3"/>
          <a:stretch>
            <a:fillRect/>
          </a:stretch>
        </p:blipFill>
        <p:spPr>
          <a:xfrm>
            <a:off x="215898" y="164492"/>
            <a:ext cx="11760203" cy="6492803"/>
          </a:xfrm>
          <a:prstGeom prst="rect">
            <a:avLst/>
          </a:prstGeom>
        </p:spPr>
      </p:pic>
    </p:spTree>
    <p:extLst>
      <p:ext uri="{BB962C8B-B14F-4D97-AF65-F5344CB8AC3E}">
        <p14:creationId xmlns:p14="http://schemas.microsoft.com/office/powerpoint/2010/main" val="316855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9B2DB-6CAF-529E-847C-1953D2418574}"/>
            </a:ext>
          </a:extLst>
        </p:cNvPr>
        <p:cNvGrpSpPr/>
        <p:nvPr/>
      </p:nvGrpSpPr>
      <p:grpSpPr>
        <a:xfrm>
          <a:off x="0" y="0"/>
          <a:ext cx="0" cy="0"/>
          <a:chOff x="0" y="0"/>
          <a:chExt cx="0" cy="0"/>
        </a:xfrm>
      </p:grpSpPr>
      <p:sp>
        <p:nvSpPr>
          <p:cNvPr id="4" name="Marcador de número de diapositiva 1">
            <a:extLst>
              <a:ext uri="{FF2B5EF4-FFF2-40B4-BE49-F238E27FC236}">
                <a16:creationId xmlns:a16="http://schemas.microsoft.com/office/drawing/2014/main" id="{314E9B9B-D7C7-72DD-C1E3-89301383614A}"/>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7" name="Imagen 16">
            <a:extLst>
              <a:ext uri="{FF2B5EF4-FFF2-40B4-BE49-F238E27FC236}">
                <a16:creationId xmlns:a16="http://schemas.microsoft.com/office/drawing/2014/main" id="{57886466-0C64-5DB8-2DA6-0393F0C7B093}"/>
              </a:ext>
            </a:extLst>
          </p:cNvPr>
          <p:cNvPicPr>
            <a:picLocks noChangeAspect="1"/>
          </p:cNvPicPr>
          <p:nvPr/>
        </p:nvPicPr>
        <p:blipFill>
          <a:blip r:embed="rId3"/>
          <a:stretch>
            <a:fillRect/>
          </a:stretch>
        </p:blipFill>
        <p:spPr>
          <a:xfrm>
            <a:off x="308930" y="15495"/>
            <a:ext cx="11863844" cy="6718374"/>
          </a:xfrm>
          <a:prstGeom prst="rect">
            <a:avLst/>
          </a:prstGeom>
        </p:spPr>
      </p:pic>
    </p:spTree>
    <p:extLst>
      <p:ext uri="{BB962C8B-B14F-4D97-AF65-F5344CB8AC3E}">
        <p14:creationId xmlns:p14="http://schemas.microsoft.com/office/powerpoint/2010/main" val="363395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5D206-C234-43A5-4E30-73268086A29E}"/>
            </a:ext>
          </a:extLst>
        </p:cNvPr>
        <p:cNvGrpSpPr/>
        <p:nvPr/>
      </p:nvGrpSpPr>
      <p:grpSpPr>
        <a:xfrm>
          <a:off x="0" y="0"/>
          <a:ext cx="0" cy="0"/>
          <a:chOff x="0" y="0"/>
          <a:chExt cx="0" cy="0"/>
        </a:xfrm>
      </p:grpSpPr>
      <p:sp>
        <p:nvSpPr>
          <p:cNvPr id="3" name="Marcador de número de diapositiva 1">
            <a:extLst>
              <a:ext uri="{FF2B5EF4-FFF2-40B4-BE49-F238E27FC236}">
                <a16:creationId xmlns:a16="http://schemas.microsoft.com/office/drawing/2014/main" id="{43E75B84-F590-E907-A914-3673A48B298E}"/>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4" name="Imagen 3">
            <a:extLst>
              <a:ext uri="{FF2B5EF4-FFF2-40B4-BE49-F238E27FC236}">
                <a16:creationId xmlns:a16="http://schemas.microsoft.com/office/drawing/2014/main" id="{91F2A4E4-34F8-94BC-76EF-DB61C04C1767}"/>
              </a:ext>
            </a:extLst>
          </p:cNvPr>
          <p:cNvPicPr>
            <a:picLocks noChangeAspect="1"/>
          </p:cNvPicPr>
          <p:nvPr/>
        </p:nvPicPr>
        <p:blipFill>
          <a:blip r:embed="rId3"/>
          <a:stretch>
            <a:fillRect/>
          </a:stretch>
        </p:blipFill>
        <p:spPr>
          <a:xfrm>
            <a:off x="318494" y="18106"/>
            <a:ext cx="11862817" cy="6858000"/>
          </a:xfrm>
          <a:prstGeom prst="rect">
            <a:avLst/>
          </a:prstGeom>
        </p:spPr>
      </p:pic>
    </p:spTree>
    <p:extLst>
      <p:ext uri="{BB962C8B-B14F-4D97-AF65-F5344CB8AC3E}">
        <p14:creationId xmlns:p14="http://schemas.microsoft.com/office/powerpoint/2010/main" val="124992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6521A-3D80-BBFD-AE46-5C7E952FE67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530F8E6-D978-5D20-1063-30A2B4A16552}"/>
              </a:ext>
            </a:extLst>
          </p:cNvPr>
          <p:cNvSpPr>
            <a:spLocks noGrp="1"/>
          </p:cNvSpPr>
          <p:nvPr>
            <p:ph type="title"/>
          </p:nvPr>
        </p:nvSpPr>
        <p:spPr>
          <a:xfrm>
            <a:off x="515061" y="1975902"/>
            <a:ext cx="9492761" cy="1325563"/>
          </a:xfrm>
        </p:spPr>
        <p:txBody>
          <a:bodyPr/>
          <a:lstStyle/>
          <a:p>
            <a:r>
              <a:rPr lang="en-US" sz="3600" noProof="0" dirty="0"/>
              <a:t>New fiber generations</a:t>
            </a:r>
            <a:endParaRPr lang="en-US" noProof="0" dirty="0"/>
          </a:p>
        </p:txBody>
      </p:sp>
    </p:spTree>
    <p:extLst>
      <p:ext uri="{BB962C8B-B14F-4D97-AF65-F5344CB8AC3E}">
        <p14:creationId xmlns:p14="http://schemas.microsoft.com/office/powerpoint/2010/main" val="314219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E5646-5C14-8286-D50B-BE02E8B23252}"/>
            </a:ext>
          </a:extLst>
        </p:cNvPr>
        <p:cNvGrpSpPr/>
        <p:nvPr/>
      </p:nvGrpSpPr>
      <p:grpSpPr>
        <a:xfrm>
          <a:off x="0" y="0"/>
          <a:ext cx="0" cy="0"/>
          <a:chOff x="0" y="0"/>
          <a:chExt cx="0" cy="0"/>
        </a:xfrm>
      </p:grpSpPr>
      <p:sp>
        <p:nvSpPr>
          <p:cNvPr id="3" name="Marcador de número de diapositiva 1">
            <a:extLst>
              <a:ext uri="{FF2B5EF4-FFF2-40B4-BE49-F238E27FC236}">
                <a16:creationId xmlns:a16="http://schemas.microsoft.com/office/drawing/2014/main" id="{01492B6B-794F-7ADB-F3CD-D54BBDD3D9D5}"/>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1" name="Imagen 10">
            <a:extLst>
              <a:ext uri="{FF2B5EF4-FFF2-40B4-BE49-F238E27FC236}">
                <a16:creationId xmlns:a16="http://schemas.microsoft.com/office/drawing/2014/main" id="{8329CB0A-868E-9060-BB8F-8D4609594166}"/>
              </a:ext>
            </a:extLst>
          </p:cNvPr>
          <p:cNvPicPr>
            <a:picLocks noChangeAspect="1"/>
          </p:cNvPicPr>
          <p:nvPr/>
        </p:nvPicPr>
        <p:blipFill>
          <a:blip r:embed="rId3"/>
          <a:stretch>
            <a:fillRect/>
          </a:stretch>
        </p:blipFill>
        <p:spPr>
          <a:xfrm>
            <a:off x="396964" y="23239"/>
            <a:ext cx="11760203" cy="6376969"/>
          </a:xfrm>
          <a:prstGeom prst="rect">
            <a:avLst/>
          </a:prstGeom>
        </p:spPr>
      </p:pic>
    </p:spTree>
    <p:extLst>
      <p:ext uri="{BB962C8B-B14F-4D97-AF65-F5344CB8AC3E}">
        <p14:creationId xmlns:p14="http://schemas.microsoft.com/office/powerpoint/2010/main" val="29014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37C7D-4B38-4661-2F89-156DA1B4C142}"/>
            </a:ext>
          </a:extLst>
        </p:cNvPr>
        <p:cNvGrpSpPr/>
        <p:nvPr/>
      </p:nvGrpSpPr>
      <p:grpSpPr>
        <a:xfrm>
          <a:off x="0" y="0"/>
          <a:ext cx="0" cy="0"/>
          <a:chOff x="0" y="0"/>
          <a:chExt cx="0" cy="0"/>
        </a:xfrm>
      </p:grpSpPr>
      <p:sp>
        <p:nvSpPr>
          <p:cNvPr id="3" name="Marcador de número de diapositiva 1">
            <a:extLst>
              <a:ext uri="{FF2B5EF4-FFF2-40B4-BE49-F238E27FC236}">
                <a16:creationId xmlns:a16="http://schemas.microsoft.com/office/drawing/2014/main" id="{59FB0372-DD21-4B63-A64B-6CF5A063EF9E}"/>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8" name="Imagen 17">
            <a:extLst>
              <a:ext uri="{FF2B5EF4-FFF2-40B4-BE49-F238E27FC236}">
                <a16:creationId xmlns:a16="http://schemas.microsoft.com/office/drawing/2014/main" id="{010D03B4-0B91-9219-CA66-5FAD1AE9E1DB}"/>
              </a:ext>
            </a:extLst>
          </p:cNvPr>
          <p:cNvPicPr>
            <a:picLocks noChangeAspect="1"/>
          </p:cNvPicPr>
          <p:nvPr/>
        </p:nvPicPr>
        <p:blipFill>
          <a:blip r:embed="rId3"/>
          <a:stretch>
            <a:fillRect/>
          </a:stretch>
        </p:blipFill>
        <p:spPr>
          <a:xfrm>
            <a:off x="406015" y="27159"/>
            <a:ext cx="11760203" cy="6425741"/>
          </a:xfrm>
          <a:prstGeom prst="rect">
            <a:avLst/>
          </a:prstGeom>
        </p:spPr>
      </p:pic>
    </p:spTree>
    <p:extLst>
      <p:ext uri="{BB962C8B-B14F-4D97-AF65-F5344CB8AC3E}">
        <p14:creationId xmlns:p14="http://schemas.microsoft.com/office/powerpoint/2010/main" val="692418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E3736-3A07-5525-D09C-DBCCA0F2039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6404E53-4B18-2D57-C207-CC12D001A378}"/>
              </a:ext>
            </a:extLst>
          </p:cNvPr>
          <p:cNvSpPr>
            <a:spLocks noGrp="1"/>
          </p:cNvSpPr>
          <p:nvPr>
            <p:ph type="title"/>
          </p:nvPr>
        </p:nvSpPr>
        <p:spPr>
          <a:xfrm>
            <a:off x="515061" y="1975902"/>
            <a:ext cx="9492761" cy="1325563"/>
          </a:xfrm>
        </p:spPr>
        <p:txBody>
          <a:bodyPr/>
          <a:lstStyle/>
          <a:p>
            <a:r>
              <a:rPr lang="en-US" sz="3600" noProof="0" dirty="0"/>
              <a:t>Conclusions and Guidelines</a:t>
            </a:r>
            <a:br>
              <a:rPr lang="en-US" noProof="0" dirty="0"/>
            </a:br>
            <a:r>
              <a:rPr lang="en-US" noProof="0" dirty="0"/>
              <a:t>	</a:t>
            </a:r>
          </a:p>
        </p:txBody>
      </p:sp>
    </p:spTree>
    <p:extLst>
      <p:ext uri="{BB962C8B-B14F-4D97-AF65-F5344CB8AC3E}">
        <p14:creationId xmlns:p14="http://schemas.microsoft.com/office/powerpoint/2010/main" val="137296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FAFB9-5578-4F1B-E7CF-71A7E65799CD}"/>
            </a:ext>
          </a:extLst>
        </p:cNvPr>
        <p:cNvGrpSpPr/>
        <p:nvPr/>
      </p:nvGrpSpPr>
      <p:grpSpPr>
        <a:xfrm>
          <a:off x="0" y="0"/>
          <a:ext cx="0" cy="0"/>
          <a:chOff x="0" y="0"/>
          <a:chExt cx="0" cy="0"/>
        </a:xfrm>
      </p:grpSpPr>
      <p:sp>
        <p:nvSpPr>
          <p:cNvPr id="3" name="Marcador de número de diapositiva 1">
            <a:extLst>
              <a:ext uri="{FF2B5EF4-FFF2-40B4-BE49-F238E27FC236}">
                <a16:creationId xmlns:a16="http://schemas.microsoft.com/office/drawing/2014/main" id="{51D4FA30-5C07-C18D-F00C-E3B38B49D448}"/>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5" name="Imagen 4">
            <a:extLst>
              <a:ext uri="{FF2B5EF4-FFF2-40B4-BE49-F238E27FC236}">
                <a16:creationId xmlns:a16="http://schemas.microsoft.com/office/drawing/2014/main" id="{BEF877A8-3A85-6D8B-EE68-0F3A763BC57E}"/>
              </a:ext>
            </a:extLst>
          </p:cNvPr>
          <p:cNvPicPr>
            <a:picLocks noChangeAspect="1"/>
          </p:cNvPicPr>
          <p:nvPr/>
        </p:nvPicPr>
        <p:blipFill>
          <a:blip r:embed="rId3"/>
          <a:stretch>
            <a:fillRect/>
          </a:stretch>
        </p:blipFill>
        <p:spPr>
          <a:xfrm>
            <a:off x="386601" y="765239"/>
            <a:ext cx="11418798" cy="4639458"/>
          </a:xfrm>
          <a:prstGeom prst="rect">
            <a:avLst/>
          </a:prstGeom>
        </p:spPr>
      </p:pic>
    </p:spTree>
    <p:extLst>
      <p:ext uri="{BB962C8B-B14F-4D97-AF65-F5344CB8AC3E}">
        <p14:creationId xmlns:p14="http://schemas.microsoft.com/office/powerpoint/2010/main" val="365848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303E07AB-8C84-DBBA-1835-6EB80EEA6AA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893" t="22828" r="20433" b="22927"/>
          <a:stretch/>
        </p:blipFill>
        <p:spPr>
          <a:xfrm>
            <a:off x="5179946" y="2738051"/>
            <a:ext cx="1832107" cy="1381897"/>
          </a:xfrm>
          <a:prstGeom prst="rect">
            <a:avLst/>
          </a:prstGeom>
        </p:spPr>
      </p:pic>
    </p:spTree>
    <p:extLst>
      <p:ext uri="{BB962C8B-B14F-4D97-AF65-F5344CB8AC3E}">
        <p14:creationId xmlns:p14="http://schemas.microsoft.com/office/powerpoint/2010/main" val="202446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Imagen 312">
            <a:extLst>
              <a:ext uri="{FF2B5EF4-FFF2-40B4-BE49-F238E27FC236}">
                <a16:creationId xmlns:a16="http://schemas.microsoft.com/office/drawing/2014/main" id="{3664127B-258D-7367-9924-475B1F1F8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70" y="3127378"/>
            <a:ext cx="10773709" cy="2487564"/>
          </a:xfrm>
          <a:prstGeom prst="roundRect">
            <a:avLst>
              <a:gd name="adj" fmla="val 741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7A93A5DA-75E0-D444-A560-1E884BEFEFE4}"/>
              </a:ext>
            </a:extLst>
          </p:cNvPr>
          <p:cNvSpPr>
            <a:spLocks noGrp="1"/>
          </p:cNvSpPr>
          <p:nvPr>
            <p:ph type="title"/>
          </p:nvPr>
        </p:nvSpPr>
        <p:spPr/>
        <p:txBody>
          <a:bodyPr/>
          <a:lstStyle/>
          <a:p>
            <a:r>
              <a:rPr lang="en-US" noProof="0" dirty="0"/>
              <a:t>Quantum Networks?</a:t>
            </a:r>
          </a:p>
        </p:txBody>
      </p:sp>
      <p:sp>
        <p:nvSpPr>
          <p:cNvPr id="3" name="Slide Number Placeholder 2">
            <a:extLst>
              <a:ext uri="{FF2B5EF4-FFF2-40B4-BE49-F238E27FC236}">
                <a16:creationId xmlns:a16="http://schemas.microsoft.com/office/drawing/2014/main" id="{9716956E-6771-8B4B-98F7-53B2CEE743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F81C51D8-EC92-1742-8922-1F39EC3352F9}"/>
              </a:ext>
            </a:extLst>
          </p:cNvPr>
          <p:cNvSpPr>
            <a:spLocks noGrp="1"/>
          </p:cNvSpPr>
          <p:nvPr>
            <p:ph type="body" sz="quarter" idx="14"/>
          </p:nvPr>
        </p:nvSpPr>
        <p:spPr/>
        <p:txBody>
          <a:bodyPr/>
          <a:lstStyle/>
          <a:p>
            <a:endParaRPr lang="en-US" noProof="0" dirty="0"/>
          </a:p>
        </p:txBody>
      </p:sp>
      <p:sp>
        <p:nvSpPr>
          <p:cNvPr id="5" name="Content Placeholder 4">
            <a:extLst>
              <a:ext uri="{FF2B5EF4-FFF2-40B4-BE49-F238E27FC236}">
                <a16:creationId xmlns:a16="http://schemas.microsoft.com/office/drawing/2014/main" id="{FE91F4C7-875D-EA46-89AD-4A109B287477}"/>
              </a:ext>
            </a:extLst>
          </p:cNvPr>
          <p:cNvSpPr>
            <a:spLocks noGrp="1"/>
          </p:cNvSpPr>
          <p:nvPr>
            <p:ph sz="quarter" idx="15"/>
          </p:nvPr>
        </p:nvSpPr>
        <p:spPr>
          <a:xfrm>
            <a:off x="434913" y="1280557"/>
            <a:ext cx="11160125" cy="411036"/>
          </a:xfrm>
        </p:spPr>
        <p:txBody>
          <a:bodyPr>
            <a:normAutofit/>
          </a:bodyPr>
          <a:lstStyle/>
          <a:p>
            <a:r>
              <a:rPr lang="en-US" noProof="0" dirty="0"/>
              <a:t>Networks are efficient ways to enable communications between different elements of a set of endpoints </a:t>
            </a:r>
          </a:p>
          <a:p>
            <a:endParaRPr lang="en-US" noProof="0" dirty="0"/>
          </a:p>
          <a:p>
            <a:pPr marL="285750" indent="-285750">
              <a:buClrTx/>
              <a:buFont typeface="Wingdings" panose="05000000000000000000" pitchFamily="2" charset="2"/>
              <a:buChar char="§"/>
            </a:pPr>
            <a:endParaRPr lang="en-US" noProof="0" dirty="0"/>
          </a:p>
          <a:p>
            <a:pPr marL="285750" indent="-285750">
              <a:buClrTx/>
              <a:buFont typeface="Wingdings" panose="05000000000000000000" pitchFamily="2" charset="2"/>
              <a:buChar char="§"/>
            </a:pPr>
            <a:endParaRPr lang="en-US" noProof="0" dirty="0"/>
          </a:p>
          <a:p>
            <a:pPr marL="285750" indent="-285750">
              <a:buClrTx/>
              <a:buFont typeface="Wingdings" panose="05000000000000000000" pitchFamily="2" charset="2"/>
              <a:buChar char="§"/>
            </a:pPr>
            <a:endParaRPr lang="en-US" noProof="0" dirty="0"/>
          </a:p>
          <a:p>
            <a:endParaRPr lang="en-US" noProof="0" dirty="0"/>
          </a:p>
        </p:txBody>
      </p:sp>
      <p:grpSp>
        <p:nvGrpSpPr>
          <p:cNvPr id="10" name="Grupo 9">
            <a:extLst>
              <a:ext uri="{FF2B5EF4-FFF2-40B4-BE49-F238E27FC236}">
                <a16:creationId xmlns:a16="http://schemas.microsoft.com/office/drawing/2014/main" id="{FF340A43-0358-E449-A446-312DD3F7D7E6}"/>
              </a:ext>
            </a:extLst>
          </p:cNvPr>
          <p:cNvGrpSpPr>
            <a:grpSpLocks noChangeAspect="1"/>
          </p:cNvGrpSpPr>
          <p:nvPr/>
        </p:nvGrpSpPr>
        <p:grpSpPr>
          <a:xfrm>
            <a:off x="10900798" y="179983"/>
            <a:ext cx="1222750" cy="881156"/>
            <a:chOff x="10280718" y="179982"/>
            <a:chExt cx="1842830" cy="1328007"/>
          </a:xfrm>
        </p:grpSpPr>
        <p:pic>
          <p:nvPicPr>
            <p:cNvPr id="8" name="Picture 2" descr="Vía curva carretera gira camino de asfalto ruta camino aislado sobre fondo  blanco | Vector Premium">
              <a:extLst>
                <a:ext uri="{FF2B5EF4-FFF2-40B4-BE49-F238E27FC236}">
                  <a16:creationId xmlns:a16="http://schemas.microsoft.com/office/drawing/2014/main" id="{97362D3F-FE0A-1A87-DBED-FCC9618BA0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19998" y="179982"/>
              <a:ext cx="1703550" cy="132800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Icono&#10;&#10;Descripción generada automáticamente">
              <a:extLst>
                <a:ext uri="{FF2B5EF4-FFF2-40B4-BE49-F238E27FC236}">
                  <a16:creationId xmlns:a16="http://schemas.microsoft.com/office/drawing/2014/main" id="{6F78306A-182B-76B3-43D8-18894F62F31F}"/>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0280718" y="559642"/>
              <a:ext cx="301557" cy="482490"/>
            </a:xfrm>
            <a:prstGeom prst="rect">
              <a:avLst/>
            </a:prstGeom>
          </p:spPr>
        </p:pic>
      </p:grpSp>
      <p:sp>
        <p:nvSpPr>
          <p:cNvPr id="7" name="Rectángulo: esquinas redondeadas 6">
            <a:extLst>
              <a:ext uri="{FF2B5EF4-FFF2-40B4-BE49-F238E27FC236}">
                <a16:creationId xmlns:a16="http://schemas.microsoft.com/office/drawing/2014/main" id="{3489A431-46B0-EDAE-C62C-EF25CFC86999}"/>
              </a:ext>
            </a:extLst>
          </p:cNvPr>
          <p:cNvSpPr/>
          <p:nvPr/>
        </p:nvSpPr>
        <p:spPr>
          <a:xfrm>
            <a:off x="407472" y="1644556"/>
            <a:ext cx="11539252" cy="1432229"/>
          </a:xfrm>
          <a:prstGeom prst="roundRect">
            <a:avLst>
              <a:gd name="adj" fmla="val 12723"/>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sym typeface="Helvetica Neue"/>
            </a:endParaRPr>
          </a:p>
        </p:txBody>
      </p:sp>
      <p:sp>
        <p:nvSpPr>
          <p:cNvPr id="11" name="Marcador de texto 7">
            <a:extLst>
              <a:ext uri="{FF2B5EF4-FFF2-40B4-BE49-F238E27FC236}">
                <a16:creationId xmlns:a16="http://schemas.microsoft.com/office/drawing/2014/main" id="{304EF384-2D35-7A40-9B44-053D8595861F}"/>
              </a:ext>
            </a:extLst>
          </p:cNvPr>
          <p:cNvSpPr txBox="1">
            <a:spLocks noChangeAspect="1"/>
          </p:cNvSpPr>
          <p:nvPr/>
        </p:nvSpPr>
        <p:spPr>
          <a:xfrm>
            <a:off x="481095" y="1847691"/>
            <a:ext cx="7785802" cy="1049005"/>
          </a:xfrm>
          <a:prstGeom prst="rect">
            <a:avLst/>
          </a:prstGeom>
        </p:spPr>
        <p:txBody>
          <a:bodyPr wrap="square" lIns="0" tIns="0" rIns="0" bIns="0">
            <a:spAutoFit/>
          </a:bodyPr>
          <a:lstStyle>
            <a:lvl1pPr marL="129776" indent="-129776" algn="l" rtl="0" eaLnBrk="0" fontAlgn="base" hangingPunct="0">
              <a:spcBef>
                <a:spcPts val="300"/>
              </a:spcBef>
              <a:spcAft>
                <a:spcPts val="150"/>
              </a:spcAft>
              <a:buFont typeface="Arial" pitchFamily="34" charset="0"/>
              <a:buChar char="•"/>
              <a:defRPr sz="1200" kern="1200">
                <a:solidFill>
                  <a:schemeClr val="tx1"/>
                </a:solidFill>
                <a:latin typeface="+mn-lt"/>
                <a:ea typeface="+mn-ea"/>
                <a:cs typeface="+mn-cs"/>
              </a:defRPr>
            </a:lvl1pPr>
            <a:lvl2pPr marL="269075" indent="-139301" algn="l" rtl="0" eaLnBrk="0" fontAlgn="base" hangingPunct="0">
              <a:spcBef>
                <a:spcPts val="300"/>
              </a:spcBef>
              <a:spcAft>
                <a:spcPts val="150"/>
              </a:spcAft>
              <a:buFont typeface="Arial" pitchFamily="34" charset="0"/>
              <a:buChar char="–"/>
              <a:defRPr sz="1125" kern="1200">
                <a:solidFill>
                  <a:schemeClr val="tx1"/>
                </a:solidFill>
                <a:latin typeface="+mn-lt"/>
                <a:ea typeface="+mn-ea"/>
                <a:cs typeface="+mn-cs"/>
              </a:defRPr>
            </a:lvl2pPr>
            <a:lvl3pPr marL="398850" indent="-129776" algn="l" rtl="0" eaLnBrk="0" fontAlgn="base" hangingPunct="0">
              <a:spcBef>
                <a:spcPts val="300"/>
              </a:spcBef>
              <a:spcAft>
                <a:spcPts val="150"/>
              </a:spcAft>
              <a:buFont typeface="Arial" pitchFamily="34" charset="0"/>
              <a:buChar char="•"/>
              <a:defRPr sz="1050" kern="1200">
                <a:solidFill>
                  <a:schemeClr val="tx1"/>
                </a:solidFill>
                <a:latin typeface="+mn-lt"/>
                <a:ea typeface="+mn-ea"/>
                <a:cs typeface="+mn-cs"/>
              </a:defRPr>
            </a:lvl3pPr>
            <a:lvl4pPr marL="1200090" indent="-171442" algn="l" rtl="0" eaLnBrk="0" fontAlgn="base" hangingPunct="0">
              <a:spcBef>
                <a:spcPct val="20000"/>
              </a:spcBef>
              <a:spcAft>
                <a:spcPct val="0"/>
              </a:spcAft>
              <a:buFont typeface="Arial" pitchFamily="34" charset="0"/>
              <a:buChar char="–"/>
              <a:defRPr sz="825" kern="1200">
                <a:solidFill>
                  <a:schemeClr val="tx1"/>
                </a:solidFill>
                <a:latin typeface="+mn-lt"/>
                <a:ea typeface="+mn-ea"/>
                <a:cs typeface="+mn-cs"/>
              </a:defRPr>
            </a:lvl4pPr>
            <a:lvl5pPr marL="1542973" indent="-171442" algn="l" rtl="0" eaLnBrk="0" fontAlgn="base" hangingPunct="0">
              <a:spcBef>
                <a:spcPct val="20000"/>
              </a:spcBef>
              <a:spcAft>
                <a:spcPct val="0"/>
              </a:spcAft>
              <a:buFont typeface="Arial" pitchFamily="34" charset="0"/>
              <a:buChar char="»"/>
              <a:defRPr sz="825" kern="1200">
                <a:solidFill>
                  <a:schemeClr val="tx1"/>
                </a:solidFill>
                <a:latin typeface="+mn-lt"/>
                <a:ea typeface="+mn-ea"/>
                <a:cs typeface="+mn-cs"/>
              </a:defRPr>
            </a:lvl5pPr>
            <a:lvl6pPr marL="1885856" indent="-171442" algn="l" defTabSz="685767" rtl="0" eaLnBrk="1" latinLnBrk="0" hangingPunct="1">
              <a:spcBef>
                <a:spcPct val="20000"/>
              </a:spcBef>
              <a:buFont typeface="Arial" panose="020B0604020202020204" pitchFamily="34" charset="0"/>
              <a:buChar char="•"/>
              <a:defRPr sz="1519" kern="1200">
                <a:solidFill>
                  <a:schemeClr val="tx1"/>
                </a:solidFill>
                <a:latin typeface="+mn-lt"/>
                <a:ea typeface="+mn-ea"/>
                <a:cs typeface="+mn-cs"/>
              </a:defRPr>
            </a:lvl6pPr>
            <a:lvl7pPr marL="2228739" indent="-171442" algn="l" defTabSz="685767" rtl="0" eaLnBrk="1" latinLnBrk="0" hangingPunct="1">
              <a:spcBef>
                <a:spcPct val="20000"/>
              </a:spcBef>
              <a:buFont typeface="Arial" panose="020B0604020202020204" pitchFamily="34" charset="0"/>
              <a:buChar char="•"/>
              <a:defRPr sz="1519" kern="1200">
                <a:solidFill>
                  <a:schemeClr val="tx1"/>
                </a:solidFill>
                <a:latin typeface="+mn-lt"/>
                <a:ea typeface="+mn-ea"/>
                <a:cs typeface="+mn-cs"/>
              </a:defRPr>
            </a:lvl7pPr>
            <a:lvl8pPr marL="2571622" indent="-171442" algn="l" defTabSz="685767" rtl="0" eaLnBrk="1" latinLnBrk="0" hangingPunct="1">
              <a:spcBef>
                <a:spcPct val="20000"/>
              </a:spcBef>
              <a:buFont typeface="Arial" panose="020B0604020202020204" pitchFamily="34" charset="0"/>
              <a:buChar char="•"/>
              <a:defRPr sz="1519" kern="1200">
                <a:solidFill>
                  <a:schemeClr val="tx1"/>
                </a:solidFill>
                <a:latin typeface="+mn-lt"/>
                <a:ea typeface="+mn-ea"/>
                <a:cs typeface="+mn-cs"/>
              </a:defRPr>
            </a:lvl8pPr>
            <a:lvl9pPr marL="2914505" indent="-171442" algn="l" defTabSz="685767" rtl="0" eaLnBrk="1" latinLnBrk="0" hangingPunct="1">
              <a:spcBef>
                <a:spcPct val="20000"/>
              </a:spcBef>
              <a:buFont typeface="Arial" panose="020B0604020202020204" pitchFamily="34" charset="0"/>
              <a:buChar char="•"/>
              <a:defRPr sz="1519" kern="1200">
                <a:solidFill>
                  <a:schemeClr val="tx1"/>
                </a:solidFill>
                <a:latin typeface="+mn-lt"/>
                <a:ea typeface="+mn-ea"/>
                <a:cs typeface="+mn-cs"/>
              </a:defRPr>
            </a:lvl9pPr>
          </a:lstStyle>
          <a:p>
            <a:pPr marL="129774" marR="0" lvl="1" indent="0" algn="l" defTabSz="914400" rtl="0" eaLnBrk="0" fontAlgn="base" latinLnBrk="0" hangingPunct="0">
              <a:lnSpc>
                <a:spcPct val="100000"/>
              </a:lnSpc>
              <a:spcBef>
                <a:spcPts val="300"/>
              </a:spcBef>
              <a:spcAft>
                <a:spcPts val="150"/>
              </a:spcAft>
              <a:buClrTx/>
              <a:buSzTx/>
              <a:buFont typeface="Arial" pitchFamily="34" charset="0"/>
              <a:buNone/>
              <a:tabLst/>
              <a:defRPr/>
            </a:pPr>
            <a:r>
              <a:rPr kumimoji="0" lang="en-US" sz="1600" b="0" i="0" u="none" strike="noStrike" kern="1200" cap="none" spc="0" normalizeH="0" baseline="0" noProof="0" dirty="0">
                <a:ln>
                  <a:noFill/>
                </a:ln>
                <a:solidFill>
                  <a:srgbClr val="586179"/>
                </a:solidFill>
                <a:effectLst/>
                <a:uLnTx/>
                <a:uFillTx/>
                <a:latin typeface="Arial" panose="020B0604020202020204"/>
                <a:ea typeface="+mn-ea"/>
                <a:cs typeface="+mn-cs"/>
              </a:rPr>
              <a:t>A network is a set of nodes and links, plus all the mechanisms to fulfil the communication between endpoints and/or users connected in an </a:t>
            </a:r>
            <a:r>
              <a:rPr kumimoji="0" lang="en-US" sz="1600" b="1" i="0" u="none" strike="noStrike" kern="1200" cap="none" spc="0" normalizeH="0" baseline="0" noProof="0" dirty="0">
                <a:ln>
                  <a:noFill/>
                </a:ln>
                <a:solidFill>
                  <a:srgbClr val="586179"/>
                </a:solidFill>
                <a:effectLst/>
                <a:uLnTx/>
                <a:uFillTx/>
                <a:latin typeface="Arial" panose="020B0604020202020204"/>
                <a:ea typeface="+mn-ea"/>
                <a:cs typeface="+mn-cs"/>
              </a:rPr>
              <a:t>efficient</a:t>
            </a:r>
            <a:r>
              <a:rPr kumimoji="0" lang="en-US" sz="1600" b="0" i="0" u="none" strike="noStrike" kern="1200" cap="none" spc="0" normalizeH="0" baseline="0" noProof="0" dirty="0">
                <a:ln>
                  <a:noFill/>
                </a:ln>
                <a:solidFill>
                  <a:srgbClr val="586179"/>
                </a:solidFill>
                <a:effectLst/>
                <a:uLnTx/>
                <a:uFillTx/>
                <a:latin typeface="Arial" panose="020B0604020202020204"/>
                <a:ea typeface="+mn-ea"/>
                <a:cs typeface="+mn-cs"/>
              </a:rPr>
              <a:t> way</a:t>
            </a:r>
          </a:p>
          <a:p>
            <a:pPr marL="129774" marR="0" lvl="1" indent="0" algn="l" defTabSz="914400" rtl="0" eaLnBrk="0" fontAlgn="base" latinLnBrk="0" hangingPunct="0">
              <a:lnSpc>
                <a:spcPct val="100000"/>
              </a:lnSpc>
              <a:spcBef>
                <a:spcPts val="300"/>
              </a:spcBef>
              <a:spcAft>
                <a:spcPts val="150"/>
              </a:spcAft>
              <a:buClrTx/>
              <a:buSzTx/>
              <a:buFont typeface="Arial" pitchFamily="34" charset="0"/>
              <a:buNone/>
              <a:tabLst/>
              <a:defRPr/>
            </a:pPr>
            <a:r>
              <a:rPr kumimoji="0" lang="en-US" sz="1600" b="0" i="0" u="none" strike="noStrike" kern="1200" cap="none" spc="0" normalizeH="0" baseline="0" noProof="0" dirty="0">
                <a:ln>
                  <a:noFill/>
                </a:ln>
                <a:solidFill>
                  <a:srgbClr val="586179"/>
                </a:solidFill>
                <a:effectLst/>
                <a:uLnTx/>
                <a:uFillTx/>
                <a:latin typeface="Arial" panose="020B0604020202020204"/>
                <a:ea typeface="+mn-ea"/>
                <a:cs typeface="+mn-cs"/>
              </a:rPr>
              <a:t>A </a:t>
            </a:r>
            <a:r>
              <a:rPr kumimoji="0" lang="en-US" sz="1600" b="1" i="0" u="none" strike="noStrike" kern="1200" cap="none" spc="0" normalizeH="0" baseline="0" noProof="0" dirty="0">
                <a:ln>
                  <a:noFill/>
                </a:ln>
                <a:solidFill>
                  <a:srgbClr val="586179"/>
                </a:solidFill>
                <a:effectLst/>
                <a:uLnTx/>
                <a:uFillTx/>
                <a:latin typeface="Arial" panose="020B0604020202020204"/>
                <a:ea typeface="+mn-ea"/>
                <a:cs typeface="+mn-cs"/>
              </a:rPr>
              <a:t>Telco Network </a:t>
            </a:r>
            <a:r>
              <a:rPr kumimoji="0" lang="en-US" sz="1600" b="0" i="0" u="none" strike="noStrike" kern="1200" cap="none" spc="0" normalizeH="0" baseline="0" noProof="0" dirty="0">
                <a:ln>
                  <a:noFill/>
                </a:ln>
                <a:solidFill>
                  <a:srgbClr val="586179"/>
                </a:solidFill>
                <a:effectLst/>
                <a:uLnTx/>
                <a:uFillTx/>
                <a:latin typeface="Arial" panose="020B0604020202020204"/>
                <a:ea typeface="+mn-ea"/>
                <a:cs typeface="+mn-cs"/>
              </a:rPr>
              <a:t>will allow connection between customers, attached to access networks, and the Internet and internal/external service platforms</a:t>
            </a:r>
          </a:p>
        </p:txBody>
      </p:sp>
      <p:grpSp>
        <p:nvGrpSpPr>
          <p:cNvPr id="13" name="Grupo 12">
            <a:extLst>
              <a:ext uri="{FF2B5EF4-FFF2-40B4-BE49-F238E27FC236}">
                <a16:creationId xmlns:a16="http://schemas.microsoft.com/office/drawing/2014/main" id="{FCF5AB5C-EDA2-B9D9-BCB5-E4760E9256E4}"/>
              </a:ext>
            </a:extLst>
          </p:cNvPr>
          <p:cNvGrpSpPr>
            <a:grpSpLocks noChangeAspect="1"/>
          </p:cNvGrpSpPr>
          <p:nvPr/>
        </p:nvGrpSpPr>
        <p:grpSpPr>
          <a:xfrm>
            <a:off x="8448899" y="1784229"/>
            <a:ext cx="3348949" cy="1175929"/>
            <a:chOff x="2616845" y="3340618"/>
            <a:chExt cx="3348949" cy="1214627"/>
          </a:xfrm>
        </p:grpSpPr>
        <p:grpSp>
          <p:nvGrpSpPr>
            <p:cNvPr id="14" name="Grupo 13">
              <a:extLst>
                <a:ext uri="{FF2B5EF4-FFF2-40B4-BE49-F238E27FC236}">
                  <a16:creationId xmlns:a16="http://schemas.microsoft.com/office/drawing/2014/main" id="{44FA498B-40FE-A21D-F802-0F1024067B35}"/>
                </a:ext>
              </a:extLst>
            </p:cNvPr>
            <p:cNvGrpSpPr/>
            <p:nvPr/>
          </p:nvGrpSpPr>
          <p:grpSpPr>
            <a:xfrm>
              <a:off x="2616845" y="3348792"/>
              <a:ext cx="1567222" cy="1206453"/>
              <a:chOff x="7797632" y="866002"/>
              <a:chExt cx="3778090" cy="2908389"/>
            </a:xfrm>
          </p:grpSpPr>
          <p:sp>
            <p:nvSpPr>
              <p:cNvPr id="137" name="Elipse 136">
                <a:extLst>
                  <a:ext uri="{FF2B5EF4-FFF2-40B4-BE49-F238E27FC236}">
                    <a16:creationId xmlns:a16="http://schemas.microsoft.com/office/drawing/2014/main" id="{5C21B24D-5033-1C5B-5FB2-D2FC10CCBAE4}"/>
                  </a:ext>
                </a:extLst>
              </p:cNvPr>
              <p:cNvSpPr/>
              <p:nvPr/>
            </p:nvSpPr>
            <p:spPr>
              <a:xfrm>
                <a:off x="8114781" y="1148056"/>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8" name="Elipse 137">
                <a:extLst>
                  <a:ext uri="{FF2B5EF4-FFF2-40B4-BE49-F238E27FC236}">
                    <a16:creationId xmlns:a16="http://schemas.microsoft.com/office/drawing/2014/main" id="{B475486B-4037-CF6D-C2F7-1D76AC002052}"/>
                  </a:ext>
                </a:extLst>
              </p:cNvPr>
              <p:cNvSpPr/>
              <p:nvPr/>
            </p:nvSpPr>
            <p:spPr>
              <a:xfrm>
                <a:off x="7911004" y="1506317"/>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9" name="Elipse 138">
                <a:extLst>
                  <a:ext uri="{FF2B5EF4-FFF2-40B4-BE49-F238E27FC236}">
                    <a16:creationId xmlns:a16="http://schemas.microsoft.com/office/drawing/2014/main" id="{D2C35153-085C-5C16-EE8A-F39E5C5FFF13}"/>
                  </a:ext>
                </a:extLst>
              </p:cNvPr>
              <p:cNvSpPr/>
              <p:nvPr/>
            </p:nvSpPr>
            <p:spPr>
              <a:xfrm>
                <a:off x="7804569" y="1871516"/>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0" name="Elipse 139">
                <a:extLst>
                  <a:ext uri="{FF2B5EF4-FFF2-40B4-BE49-F238E27FC236}">
                    <a16:creationId xmlns:a16="http://schemas.microsoft.com/office/drawing/2014/main" id="{6E90F612-4BA6-7241-0204-027DB0EAEDC8}"/>
                  </a:ext>
                </a:extLst>
              </p:cNvPr>
              <p:cNvSpPr/>
              <p:nvPr/>
            </p:nvSpPr>
            <p:spPr>
              <a:xfrm>
                <a:off x="7797632" y="2269752"/>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1" name="Elipse 140">
                <a:extLst>
                  <a:ext uri="{FF2B5EF4-FFF2-40B4-BE49-F238E27FC236}">
                    <a16:creationId xmlns:a16="http://schemas.microsoft.com/office/drawing/2014/main" id="{DEA5E1F7-0D39-A0C0-5A31-A6971069CA40}"/>
                  </a:ext>
                </a:extLst>
              </p:cNvPr>
              <p:cNvSpPr/>
              <p:nvPr/>
            </p:nvSpPr>
            <p:spPr>
              <a:xfrm>
                <a:off x="7968731" y="3067908"/>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2" name="Elipse 141">
                <a:extLst>
                  <a:ext uri="{FF2B5EF4-FFF2-40B4-BE49-F238E27FC236}">
                    <a16:creationId xmlns:a16="http://schemas.microsoft.com/office/drawing/2014/main" id="{4CEE2A18-2968-D74D-2A62-2E4567189DD0}"/>
                  </a:ext>
                </a:extLst>
              </p:cNvPr>
              <p:cNvSpPr/>
              <p:nvPr/>
            </p:nvSpPr>
            <p:spPr>
              <a:xfrm>
                <a:off x="8345133" y="866002"/>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3" name="Elipse 142">
                <a:extLst>
                  <a:ext uri="{FF2B5EF4-FFF2-40B4-BE49-F238E27FC236}">
                    <a16:creationId xmlns:a16="http://schemas.microsoft.com/office/drawing/2014/main" id="{9A2DAA62-4EC8-41C1-9BE1-88203ABE149C}"/>
                  </a:ext>
                </a:extLst>
              </p:cNvPr>
              <p:cNvSpPr/>
              <p:nvPr/>
            </p:nvSpPr>
            <p:spPr>
              <a:xfrm>
                <a:off x="8180600" y="3432511"/>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4" name="Elipse 143">
                <a:extLst>
                  <a:ext uri="{FF2B5EF4-FFF2-40B4-BE49-F238E27FC236}">
                    <a16:creationId xmlns:a16="http://schemas.microsoft.com/office/drawing/2014/main" id="{794150D7-6E83-D344-0C2E-2C805BB03749}"/>
                  </a:ext>
                </a:extLst>
              </p:cNvPr>
              <p:cNvSpPr/>
              <p:nvPr/>
            </p:nvSpPr>
            <p:spPr>
              <a:xfrm>
                <a:off x="7820909" y="2634338"/>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5" name="Elipse 144">
                <a:extLst>
                  <a:ext uri="{FF2B5EF4-FFF2-40B4-BE49-F238E27FC236}">
                    <a16:creationId xmlns:a16="http://schemas.microsoft.com/office/drawing/2014/main" id="{1997579D-F18C-DB39-8EEC-6B70302EC270}"/>
                  </a:ext>
                </a:extLst>
              </p:cNvPr>
              <p:cNvSpPr/>
              <p:nvPr/>
            </p:nvSpPr>
            <p:spPr>
              <a:xfrm>
                <a:off x="8401429" y="3652365"/>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6" name="Conector recto 145">
                <a:extLst>
                  <a:ext uri="{FF2B5EF4-FFF2-40B4-BE49-F238E27FC236}">
                    <a16:creationId xmlns:a16="http://schemas.microsoft.com/office/drawing/2014/main" id="{BD667F05-E638-B4A4-B299-AB9ED01D9EE5}"/>
                  </a:ext>
                </a:extLst>
              </p:cNvPr>
              <p:cNvCxnSpPr>
                <a:cxnSpLocks/>
                <a:endCxn id="155" idx="7"/>
              </p:cNvCxnSpPr>
              <p:nvPr/>
            </p:nvCxnSpPr>
            <p:spPr>
              <a:xfrm>
                <a:off x="8203331" y="1211995"/>
                <a:ext cx="2676410" cy="2467261"/>
              </a:xfrm>
              <a:prstGeom prst="line">
                <a:avLst/>
              </a:prstGeom>
              <a:noFill/>
              <a:ln w="3175" cap="flat" cmpd="sng" algn="ctr">
                <a:solidFill>
                  <a:srgbClr val="4472C4"/>
                </a:solidFill>
                <a:prstDash val="lgDash"/>
                <a:miter lim="800000"/>
              </a:ln>
              <a:effectLst/>
            </p:spPr>
          </p:cxnSp>
          <p:sp>
            <p:nvSpPr>
              <p:cNvPr id="147" name="Elipse 146">
                <a:extLst>
                  <a:ext uri="{FF2B5EF4-FFF2-40B4-BE49-F238E27FC236}">
                    <a16:creationId xmlns:a16="http://schemas.microsoft.com/office/drawing/2014/main" id="{188EBF22-20A6-52D8-592A-F17991993FAD}"/>
                  </a:ext>
                </a:extLst>
              </p:cNvPr>
              <p:cNvSpPr/>
              <p:nvPr/>
            </p:nvSpPr>
            <p:spPr>
              <a:xfrm flipH="1">
                <a:off x="11150573" y="1158624"/>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8" name="Elipse 147">
                <a:extLst>
                  <a:ext uri="{FF2B5EF4-FFF2-40B4-BE49-F238E27FC236}">
                    <a16:creationId xmlns:a16="http://schemas.microsoft.com/office/drawing/2014/main" id="{F23F7752-F325-1D5F-FCD5-37D202D7540D}"/>
                  </a:ext>
                </a:extLst>
              </p:cNvPr>
              <p:cNvSpPr/>
              <p:nvPr/>
            </p:nvSpPr>
            <p:spPr>
              <a:xfrm flipH="1">
                <a:off x="11354350" y="1516885"/>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9" name="Elipse 148">
                <a:extLst>
                  <a:ext uri="{FF2B5EF4-FFF2-40B4-BE49-F238E27FC236}">
                    <a16:creationId xmlns:a16="http://schemas.microsoft.com/office/drawing/2014/main" id="{B5F4FB68-03C8-9885-3C4F-CF0EEE79E14F}"/>
                  </a:ext>
                </a:extLst>
              </p:cNvPr>
              <p:cNvSpPr/>
              <p:nvPr/>
            </p:nvSpPr>
            <p:spPr>
              <a:xfrm flipH="1">
                <a:off x="11460785" y="1882084"/>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0" name="Elipse 149">
                <a:extLst>
                  <a:ext uri="{FF2B5EF4-FFF2-40B4-BE49-F238E27FC236}">
                    <a16:creationId xmlns:a16="http://schemas.microsoft.com/office/drawing/2014/main" id="{B6D47DC6-BEF3-4571-E3D9-8DF4E3172372}"/>
                  </a:ext>
                </a:extLst>
              </p:cNvPr>
              <p:cNvSpPr/>
              <p:nvPr/>
            </p:nvSpPr>
            <p:spPr>
              <a:xfrm flipH="1">
                <a:off x="11467722" y="2280320"/>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1" name="Elipse 150">
                <a:extLst>
                  <a:ext uri="{FF2B5EF4-FFF2-40B4-BE49-F238E27FC236}">
                    <a16:creationId xmlns:a16="http://schemas.microsoft.com/office/drawing/2014/main" id="{59D8E824-C4C6-648D-3437-F49F54987E0B}"/>
                  </a:ext>
                </a:extLst>
              </p:cNvPr>
              <p:cNvSpPr/>
              <p:nvPr/>
            </p:nvSpPr>
            <p:spPr>
              <a:xfrm flipH="1">
                <a:off x="11296623" y="3078476"/>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2" name="Elipse 151">
                <a:extLst>
                  <a:ext uri="{FF2B5EF4-FFF2-40B4-BE49-F238E27FC236}">
                    <a16:creationId xmlns:a16="http://schemas.microsoft.com/office/drawing/2014/main" id="{2AF9DFF6-2B9B-5349-1F46-B32189A2D302}"/>
                  </a:ext>
                </a:extLst>
              </p:cNvPr>
              <p:cNvSpPr/>
              <p:nvPr/>
            </p:nvSpPr>
            <p:spPr>
              <a:xfrm flipH="1">
                <a:off x="10920221" y="876570"/>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3" name="Elipse 152">
                <a:extLst>
                  <a:ext uri="{FF2B5EF4-FFF2-40B4-BE49-F238E27FC236}">
                    <a16:creationId xmlns:a16="http://schemas.microsoft.com/office/drawing/2014/main" id="{88BD7F20-7274-E2AA-1F6C-EA28AF815820}"/>
                  </a:ext>
                </a:extLst>
              </p:cNvPr>
              <p:cNvSpPr/>
              <p:nvPr/>
            </p:nvSpPr>
            <p:spPr>
              <a:xfrm flipH="1">
                <a:off x="11084754" y="3443079"/>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4" name="Elipse 153">
                <a:extLst>
                  <a:ext uri="{FF2B5EF4-FFF2-40B4-BE49-F238E27FC236}">
                    <a16:creationId xmlns:a16="http://schemas.microsoft.com/office/drawing/2014/main" id="{DAD0EEB2-C90A-A787-EA08-3E71C41C94F6}"/>
                  </a:ext>
                </a:extLst>
              </p:cNvPr>
              <p:cNvSpPr/>
              <p:nvPr/>
            </p:nvSpPr>
            <p:spPr>
              <a:xfrm flipH="1">
                <a:off x="11444445" y="2644906"/>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5" name="Elipse 154">
                <a:extLst>
                  <a:ext uri="{FF2B5EF4-FFF2-40B4-BE49-F238E27FC236}">
                    <a16:creationId xmlns:a16="http://schemas.microsoft.com/office/drawing/2014/main" id="{6A9340F9-C56A-6268-799B-C165E6D2F468}"/>
                  </a:ext>
                </a:extLst>
              </p:cNvPr>
              <p:cNvSpPr/>
              <p:nvPr/>
            </p:nvSpPr>
            <p:spPr>
              <a:xfrm flipH="1">
                <a:off x="10863925" y="3662933"/>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6" name="Conector recto 155">
                <a:extLst>
                  <a:ext uri="{FF2B5EF4-FFF2-40B4-BE49-F238E27FC236}">
                    <a16:creationId xmlns:a16="http://schemas.microsoft.com/office/drawing/2014/main" id="{457F919E-B0DD-2493-3A05-2205BA5C4026}"/>
                  </a:ext>
                </a:extLst>
              </p:cNvPr>
              <p:cNvCxnSpPr>
                <a:cxnSpLocks/>
                <a:endCxn id="153" idx="7"/>
              </p:cNvCxnSpPr>
              <p:nvPr/>
            </p:nvCxnSpPr>
            <p:spPr>
              <a:xfrm>
                <a:off x="8226062" y="1219697"/>
                <a:ext cx="2874508" cy="2239705"/>
              </a:xfrm>
              <a:prstGeom prst="line">
                <a:avLst/>
              </a:prstGeom>
              <a:noFill/>
              <a:ln w="3175" cap="flat" cmpd="sng" algn="ctr">
                <a:solidFill>
                  <a:srgbClr val="4472C4"/>
                </a:solidFill>
                <a:prstDash val="lgDash"/>
                <a:miter lim="800000"/>
              </a:ln>
              <a:effectLst/>
            </p:spPr>
          </p:cxnSp>
          <p:cxnSp>
            <p:nvCxnSpPr>
              <p:cNvPr id="157" name="Conector recto 156">
                <a:extLst>
                  <a:ext uri="{FF2B5EF4-FFF2-40B4-BE49-F238E27FC236}">
                    <a16:creationId xmlns:a16="http://schemas.microsoft.com/office/drawing/2014/main" id="{8F576B5A-249B-114D-8379-A0DB9C41A98F}"/>
                  </a:ext>
                </a:extLst>
              </p:cNvPr>
              <p:cNvCxnSpPr>
                <a:cxnSpLocks/>
                <a:endCxn id="151" idx="6"/>
              </p:cNvCxnSpPr>
              <p:nvPr/>
            </p:nvCxnSpPr>
            <p:spPr>
              <a:xfrm>
                <a:off x="8226062" y="1227399"/>
                <a:ext cx="3070561" cy="1906806"/>
              </a:xfrm>
              <a:prstGeom prst="line">
                <a:avLst/>
              </a:prstGeom>
              <a:noFill/>
              <a:ln w="3175" cap="flat" cmpd="sng" algn="ctr">
                <a:solidFill>
                  <a:srgbClr val="4472C4"/>
                </a:solidFill>
                <a:prstDash val="lgDash"/>
                <a:miter lim="800000"/>
              </a:ln>
              <a:effectLst/>
            </p:spPr>
          </p:cxnSp>
          <p:cxnSp>
            <p:nvCxnSpPr>
              <p:cNvPr id="158" name="Conector recto 157">
                <a:extLst>
                  <a:ext uri="{FF2B5EF4-FFF2-40B4-BE49-F238E27FC236}">
                    <a16:creationId xmlns:a16="http://schemas.microsoft.com/office/drawing/2014/main" id="{5D0C642C-D0F1-0C59-27BF-971BD928B526}"/>
                  </a:ext>
                </a:extLst>
              </p:cNvPr>
              <p:cNvCxnSpPr>
                <a:cxnSpLocks/>
                <a:endCxn id="154" idx="6"/>
              </p:cNvCxnSpPr>
              <p:nvPr/>
            </p:nvCxnSpPr>
            <p:spPr>
              <a:xfrm>
                <a:off x="8161977" y="1198290"/>
                <a:ext cx="3282468" cy="1502345"/>
              </a:xfrm>
              <a:prstGeom prst="line">
                <a:avLst/>
              </a:prstGeom>
              <a:noFill/>
              <a:ln w="3175" cap="flat" cmpd="sng" algn="ctr">
                <a:solidFill>
                  <a:srgbClr val="4472C4"/>
                </a:solidFill>
                <a:prstDash val="lgDash"/>
                <a:miter lim="800000"/>
              </a:ln>
              <a:effectLst/>
            </p:spPr>
          </p:cxnSp>
          <p:cxnSp>
            <p:nvCxnSpPr>
              <p:cNvPr id="159" name="Conector recto 158">
                <a:extLst>
                  <a:ext uri="{FF2B5EF4-FFF2-40B4-BE49-F238E27FC236}">
                    <a16:creationId xmlns:a16="http://schemas.microsoft.com/office/drawing/2014/main" id="{A51EE858-E440-182D-399A-948DB8DA98DE}"/>
                  </a:ext>
                </a:extLst>
              </p:cNvPr>
              <p:cNvCxnSpPr>
                <a:cxnSpLocks/>
                <a:endCxn id="150" idx="6"/>
              </p:cNvCxnSpPr>
              <p:nvPr/>
            </p:nvCxnSpPr>
            <p:spPr>
              <a:xfrm>
                <a:off x="8217521" y="1233749"/>
                <a:ext cx="3250201" cy="1102300"/>
              </a:xfrm>
              <a:prstGeom prst="line">
                <a:avLst/>
              </a:prstGeom>
              <a:noFill/>
              <a:ln w="3175" cap="flat" cmpd="sng" algn="ctr">
                <a:solidFill>
                  <a:srgbClr val="4472C4"/>
                </a:solidFill>
                <a:prstDash val="lgDash"/>
                <a:miter lim="800000"/>
              </a:ln>
              <a:effectLst/>
            </p:spPr>
          </p:cxnSp>
          <p:cxnSp>
            <p:nvCxnSpPr>
              <p:cNvPr id="160" name="Conector recto 159">
                <a:extLst>
                  <a:ext uri="{FF2B5EF4-FFF2-40B4-BE49-F238E27FC236}">
                    <a16:creationId xmlns:a16="http://schemas.microsoft.com/office/drawing/2014/main" id="{8F1E7E2E-077A-8B91-516E-EDD0D8380B90}"/>
                  </a:ext>
                </a:extLst>
              </p:cNvPr>
              <p:cNvCxnSpPr>
                <a:cxnSpLocks/>
                <a:endCxn id="149" idx="6"/>
              </p:cNvCxnSpPr>
              <p:nvPr/>
            </p:nvCxnSpPr>
            <p:spPr>
              <a:xfrm>
                <a:off x="8197959" y="1230330"/>
                <a:ext cx="3262826" cy="707483"/>
              </a:xfrm>
              <a:prstGeom prst="line">
                <a:avLst/>
              </a:prstGeom>
              <a:noFill/>
              <a:ln w="3175" cap="flat" cmpd="sng" algn="ctr">
                <a:solidFill>
                  <a:srgbClr val="4472C4"/>
                </a:solidFill>
                <a:prstDash val="lgDash"/>
                <a:miter lim="800000"/>
              </a:ln>
              <a:effectLst/>
            </p:spPr>
          </p:cxnSp>
          <p:cxnSp>
            <p:nvCxnSpPr>
              <p:cNvPr id="161" name="Conector recto 160">
                <a:extLst>
                  <a:ext uri="{FF2B5EF4-FFF2-40B4-BE49-F238E27FC236}">
                    <a16:creationId xmlns:a16="http://schemas.microsoft.com/office/drawing/2014/main" id="{554FBB82-5485-41B3-BCF3-9D6BBC08ADC2}"/>
                  </a:ext>
                </a:extLst>
              </p:cNvPr>
              <p:cNvCxnSpPr>
                <a:cxnSpLocks/>
                <a:endCxn id="148" idx="6"/>
              </p:cNvCxnSpPr>
              <p:nvPr/>
            </p:nvCxnSpPr>
            <p:spPr>
              <a:xfrm>
                <a:off x="8214299" y="1232011"/>
                <a:ext cx="3140051" cy="340603"/>
              </a:xfrm>
              <a:prstGeom prst="line">
                <a:avLst/>
              </a:prstGeom>
              <a:noFill/>
              <a:ln w="3175" cap="flat" cmpd="sng" algn="ctr">
                <a:solidFill>
                  <a:srgbClr val="4472C4"/>
                </a:solidFill>
                <a:prstDash val="lgDash"/>
                <a:miter lim="800000"/>
              </a:ln>
              <a:effectLst/>
            </p:spPr>
          </p:cxnSp>
          <p:cxnSp>
            <p:nvCxnSpPr>
              <p:cNvPr id="162" name="Conector recto 161">
                <a:extLst>
                  <a:ext uri="{FF2B5EF4-FFF2-40B4-BE49-F238E27FC236}">
                    <a16:creationId xmlns:a16="http://schemas.microsoft.com/office/drawing/2014/main" id="{155F9CDE-D4EE-8B9C-CFE4-EE0647A1F6D2}"/>
                  </a:ext>
                </a:extLst>
              </p:cNvPr>
              <p:cNvCxnSpPr>
                <a:cxnSpLocks/>
                <a:endCxn id="147" idx="6"/>
              </p:cNvCxnSpPr>
              <p:nvPr/>
            </p:nvCxnSpPr>
            <p:spPr>
              <a:xfrm flipV="1">
                <a:off x="8283537" y="1214353"/>
                <a:ext cx="2867036" cy="19694"/>
              </a:xfrm>
              <a:prstGeom prst="line">
                <a:avLst/>
              </a:prstGeom>
              <a:noFill/>
              <a:ln w="3175" cap="flat" cmpd="sng" algn="ctr">
                <a:solidFill>
                  <a:srgbClr val="4472C4"/>
                </a:solidFill>
                <a:prstDash val="lgDash"/>
                <a:miter lim="800000"/>
              </a:ln>
              <a:effectLst/>
            </p:spPr>
          </p:cxnSp>
          <p:cxnSp>
            <p:nvCxnSpPr>
              <p:cNvPr id="163" name="Conector recto 162">
                <a:extLst>
                  <a:ext uri="{FF2B5EF4-FFF2-40B4-BE49-F238E27FC236}">
                    <a16:creationId xmlns:a16="http://schemas.microsoft.com/office/drawing/2014/main" id="{8EAB1714-9E1B-D514-A41C-9E290CDB50F2}"/>
                  </a:ext>
                </a:extLst>
              </p:cNvPr>
              <p:cNvCxnSpPr>
                <a:cxnSpLocks/>
                <a:endCxn id="152" idx="6"/>
              </p:cNvCxnSpPr>
              <p:nvPr/>
            </p:nvCxnSpPr>
            <p:spPr>
              <a:xfrm flipV="1">
                <a:off x="8344293" y="932299"/>
                <a:ext cx="2575928" cy="298095"/>
              </a:xfrm>
              <a:prstGeom prst="line">
                <a:avLst/>
              </a:prstGeom>
              <a:noFill/>
              <a:ln w="3175" cap="flat" cmpd="sng" algn="ctr">
                <a:solidFill>
                  <a:srgbClr val="4472C4"/>
                </a:solidFill>
                <a:prstDash val="lgDash"/>
                <a:miter lim="800000"/>
              </a:ln>
              <a:effectLst/>
            </p:spPr>
          </p:cxnSp>
          <p:cxnSp>
            <p:nvCxnSpPr>
              <p:cNvPr id="164" name="Conector recto 163">
                <a:extLst>
                  <a:ext uri="{FF2B5EF4-FFF2-40B4-BE49-F238E27FC236}">
                    <a16:creationId xmlns:a16="http://schemas.microsoft.com/office/drawing/2014/main" id="{5C933F14-86DD-48EB-C349-AB1EEC9D1064}"/>
                  </a:ext>
                </a:extLst>
              </p:cNvPr>
              <p:cNvCxnSpPr>
                <a:cxnSpLocks/>
                <a:stCxn id="137" idx="7"/>
                <a:endCxn id="142" idx="5"/>
              </p:cNvCxnSpPr>
              <p:nvPr/>
            </p:nvCxnSpPr>
            <p:spPr>
              <a:xfrm flipV="1">
                <a:off x="8206965" y="961137"/>
                <a:ext cx="230352" cy="203242"/>
              </a:xfrm>
              <a:prstGeom prst="line">
                <a:avLst/>
              </a:prstGeom>
              <a:noFill/>
              <a:ln w="3175" cap="flat" cmpd="sng" algn="ctr">
                <a:solidFill>
                  <a:srgbClr val="4472C4"/>
                </a:solidFill>
                <a:prstDash val="lgDash"/>
                <a:miter lim="800000"/>
              </a:ln>
              <a:effectLst/>
            </p:spPr>
          </p:cxnSp>
          <p:cxnSp>
            <p:nvCxnSpPr>
              <p:cNvPr id="165" name="Conector recto 164">
                <a:extLst>
                  <a:ext uri="{FF2B5EF4-FFF2-40B4-BE49-F238E27FC236}">
                    <a16:creationId xmlns:a16="http://schemas.microsoft.com/office/drawing/2014/main" id="{DC388D1C-68A9-A8F6-6323-B992CB5EE339}"/>
                  </a:ext>
                </a:extLst>
              </p:cNvPr>
              <p:cNvCxnSpPr>
                <a:cxnSpLocks/>
                <a:stCxn id="138" idx="7"/>
                <a:endCxn id="137" idx="4"/>
              </p:cNvCxnSpPr>
              <p:nvPr/>
            </p:nvCxnSpPr>
            <p:spPr>
              <a:xfrm flipV="1">
                <a:off x="8003188" y="1259514"/>
                <a:ext cx="165593" cy="263126"/>
              </a:xfrm>
              <a:prstGeom prst="line">
                <a:avLst/>
              </a:prstGeom>
              <a:noFill/>
              <a:ln w="3175" cap="flat" cmpd="sng" algn="ctr">
                <a:solidFill>
                  <a:srgbClr val="4472C4"/>
                </a:solidFill>
                <a:prstDash val="lgDash"/>
                <a:miter lim="800000"/>
              </a:ln>
              <a:effectLst/>
            </p:spPr>
          </p:cxnSp>
          <p:cxnSp>
            <p:nvCxnSpPr>
              <p:cNvPr id="166" name="Conector recto 165">
                <a:extLst>
                  <a:ext uri="{FF2B5EF4-FFF2-40B4-BE49-F238E27FC236}">
                    <a16:creationId xmlns:a16="http://schemas.microsoft.com/office/drawing/2014/main" id="{008989CB-48B5-EE45-A8AD-142A49AD9AFE}"/>
                  </a:ext>
                </a:extLst>
              </p:cNvPr>
              <p:cNvCxnSpPr>
                <a:cxnSpLocks/>
                <a:stCxn id="139" idx="7"/>
                <a:endCxn id="137" idx="4"/>
              </p:cNvCxnSpPr>
              <p:nvPr/>
            </p:nvCxnSpPr>
            <p:spPr>
              <a:xfrm flipV="1">
                <a:off x="7896753" y="1259514"/>
                <a:ext cx="272028" cy="628325"/>
              </a:xfrm>
              <a:prstGeom prst="line">
                <a:avLst/>
              </a:prstGeom>
              <a:noFill/>
              <a:ln w="3175" cap="flat" cmpd="sng" algn="ctr">
                <a:solidFill>
                  <a:srgbClr val="4472C4"/>
                </a:solidFill>
                <a:prstDash val="lgDash"/>
                <a:miter lim="800000"/>
              </a:ln>
              <a:effectLst/>
            </p:spPr>
          </p:cxnSp>
          <p:cxnSp>
            <p:nvCxnSpPr>
              <p:cNvPr id="167" name="Conector recto 166">
                <a:extLst>
                  <a:ext uri="{FF2B5EF4-FFF2-40B4-BE49-F238E27FC236}">
                    <a16:creationId xmlns:a16="http://schemas.microsoft.com/office/drawing/2014/main" id="{5F64BA57-FDFF-4CEE-0619-8AC85C498288}"/>
                  </a:ext>
                </a:extLst>
              </p:cNvPr>
              <p:cNvCxnSpPr>
                <a:cxnSpLocks/>
                <a:stCxn id="140" idx="7"/>
                <a:endCxn id="137" idx="4"/>
              </p:cNvCxnSpPr>
              <p:nvPr/>
            </p:nvCxnSpPr>
            <p:spPr>
              <a:xfrm flipV="1">
                <a:off x="7889816" y="1259514"/>
                <a:ext cx="278965" cy="1026561"/>
              </a:xfrm>
              <a:prstGeom prst="line">
                <a:avLst/>
              </a:prstGeom>
              <a:noFill/>
              <a:ln w="3175" cap="flat" cmpd="sng" algn="ctr">
                <a:solidFill>
                  <a:srgbClr val="4472C4"/>
                </a:solidFill>
                <a:prstDash val="lgDash"/>
                <a:miter lim="800000"/>
              </a:ln>
              <a:effectLst/>
            </p:spPr>
          </p:cxnSp>
          <p:cxnSp>
            <p:nvCxnSpPr>
              <p:cNvPr id="168" name="Conector recto 167">
                <a:extLst>
                  <a:ext uri="{FF2B5EF4-FFF2-40B4-BE49-F238E27FC236}">
                    <a16:creationId xmlns:a16="http://schemas.microsoft.com/office/drawing/2014/main" id="{A7E1B2A8-8056-3811-A734-6FC2305CFE52}"/>
                  </a:ext>
                </a:extLst>
              </p:cNvPr>
              <p:cNvCxnSpPr>
                <a:cxnSpLocks/>
                <a:stCxn id="144" idx="0"/>
                <a:endCxn id="137" idx="4"/>
              </p:cNvCxnSpPr>
              <p:nvPr/>
            </p:nvCxnSpPr>
            <p:spPr>
              <a:xfrm flipV="1">
                <a:off x="7874909" y="1259514"/>
                <a:ext cx="293872" cy="1374824"/>
              </a:xfrm>
              <a:prstGeom prst="line">
                <a:avLst/>
              </a:prstGeom>
              <a:noFill/>
              <a:ln w="3175" cap="flat" cmpd="sng" algn="ctr">
                <a:solidFill>
                  <a:srgbClr val="4472C4"/>
                </a:solidFill>
                <a:prstDash val="lgDash"/>
                <a:miter lim="800000"/>
              </a:ln>
              <a:effectLst/>
            </p:spPr>
          </p:cxnSp>
          <p:cxnSp>
            <p:nvCxnSpPr>
              <p:cNvPr id="169" name="Conector recto 168">
                <a:extLst>
                  <a:ext uri="{FF2B5EF4-FFF2-40B4-BE49-F238E27FC236}">
                    <a16:creationId xmlns:a16="http://schemas.microsoft.com/office/drawing/2014/main" id="{EA15861D-35B1-CDF4-F3B0-39250A04C072}"/>
                  </a:ext>
                </a:extLst>
              </p:cNvPr>
              <p:cNvCxnSpPr>
                <a:cxnSpLocks/>
                <a:stCxn id="141" idx="0"/>
                <a:endCxn id="137" idx="4"/>
              </p:cNvCxnSpPr>
              <p:nvPr/>
            </p:nvCxnSpPr>
            <p:spPr>
              <a:xfrm flipV="1">
                <a:off x="8022731" y="1259514"/>
                <a:ext cx="146050" cy="1808394"/>
              </a:xfrm>
              <a:prstGeom prst="line">
                <a:avLst/>
              </a:prstGeom>
              <a:noFill/>
              <a:ln w="3175" cap="flat" cmpd="sng" algn="ctr">
                <a:solidFill>
                  <a:srgbClr val="4472C4"/>
                </a:solidFill>
                <a:prstDash val="lgDash"/>
                <a:miter lim="800000"/>
              </a:ln>
              <a:effectLst/>
            </p:spPr>
          </p:cxnSp>
          <p:cxnSp>
            <p:nvCxnSpPr>
              <p:cNvPr id="170" name="Conector recto 169">
                <a:extLst>
                  <a:ext uri="{FF2B5EF4-FFF2-40B4-BE49-F238E27FC236}">
                    <a16:creationId xmlns:a16="http://schemas.microsoft.com/office/drawing/2014/main" id="{6F099754-4D99-3059-7BA2-5E84F916A90E}"/>
                  </a:ext>
                </a:extLst>
              </p:cNvPr>
              <p:cNvCxnSpPr>
                <a:cxnSpLocks/>
                <a:stCxn id="143" idx="0"/>
                <a:endCxn id="137" idx="4"/>
              </p:cNvCxnSpPr>
              <p:nvPr/>
            </p:nvCxnSpPr>
            <p:spPr>
              <a:xfrm flipH="1" flipV="1">
                <a:off x="8168781" y="1259514"/>
                <a:ext cx="65819" cy="2172997"/>
              </a:xfrm>
              <a:prstGeom prst="line">
                <a:avLst/>
              </a:prstGeom>
              <a:noFill/>
              <a:ln w="3175" cap="flat" cmpd="sng" algn="ctr">
                <a:solidFill>
                  <a:srgbClr val="4472C4"/>
                </a:solidFill>
                <a:prstDash val="lgDash"/>
                <a:miter lim="800000"/>
              </a:ln>
              <a:effectLst/>
            </p:spPr>
          </p:cxnSp>
          <p:cxnSp>
            <p:nvCxnSpPr>
              <p:cNvPr id="171" name="Conector recto 170">
                <a:extLst>
                  <a:ext uri="{FF2B5EF4-FFF2-40B4-BE49-F238E27FC236}">
                    <a16:creationId xmlns:a16="http://schemas.microsoft.com/office/drawing/2014/main" id="{EA979C9A-67D8-887A-97A5-DA350F17DF9E}"/>
                  </a:ext>
                </a:extLst>
              </p:cNvPr>
              <p:cNvCxnSpPr>
                <a:cxnSpLocks/>
                <a:stCxn id="145" idx="0"/>
                <a:endCxn id="137" idx="4"/>
              </p:cNvCxnSpPr>
              <p:nvPr/>
            </p:nvCxnSpPr>
            <p:spPr>
              <a:xfrm flipH="1" flipV="1">
                <a:off x="8168781" y="1259514"/>
                <a:ext cx="286648" cy="2392851"/>
              </a:xfrm>
              <a:prstGeom prst="line">
                <a:avLst/>
              </a:prstGeom>
              <a:noFill/>
              <a:ln w="3175" cap="flat" cmpd="sng" algn="ctr">
                <a:solidFill>
                  <a:srgbClr val="4472C4"/>
                </a:solidFill>
                <a:prstDash val="lgDash"/>
                <a:miter lim="800000"/>
              </a:ln>
              <a:effectLst/>
            </p:spPr>
          </p:cxnSp>
          <p:cxnSp>
            <p:nvCxnSpPr>
              <p:cNvPr id="172" name="Conector recto 171">
                <a:extLst>
                  <a:ext uri="{FF2B5EF4-FFF2-40B4-BE49-F238E27FC236}">
                    <a16:creationId xmlns:a16="http://schemas.microsoft.com/office/drawing/2014/main" id="{0A875E62-D379-48FA-4E5B-EEB95441E44A}"/>
                  </a:ext>
                </a:extLst>
              </p:cNvPr>
              <p:cNvCxnSpPr>
                <a:cxnSpLocks/>
                <a:stCxn id="142" idx="6"/>
                <a:endCxn id="152" idx="6"/>
              </p:cNvCxnSpPr>
              <p:nvPr/>
            </p:nvCxnSpPr>
            <p:spPr>
              <a:xfrm>
                <a:off x="8453133" y="921731"/>
                <a:ext cx="2467088" cy="10568"/>
              </a:xfrm>
              <a:prstGeom prst="line">
                <a:avLst/>
              </a:prstGeom>
              <a:noFill/>
              <a:ln w="3175" cap="flat" cmpd="sng" algn="ctr">
                <a:solidFill>
                  <a:srgbClr val="4472C4"/>
                </a:solidFill>
                <a:prstDash val="lgDash"/>
                <a:miter lim="800000"/>
              </a:ln>
              <a:effectLst/>
            </p:spPr>
          </p:cxnSp>
          <p:cxnSp>
            <p:nvCxnSpPr>
              <p:cNvPr id="173" name="Conector recto 172">
                <a:extLst>
                  <a:ext uri="{FF2B5EF4-FFF2-40B4-BE49-F238E27FC236}">
                    <a16:creationId xmlns:a16="http://schemas.microsoft.com/office/drawing/2014/main" id="{C490600F-B904-5CD9-B6AC-7065314BA4CF}"/>
                  </a:ext>
                </a:extLst>
              </p:cNvPr>
              <p:cNvCxnSpPr>
                <a:cxnSpLocks/>
                <a:stCxn id="142" idx="6"/>
                <a:endCxn id="147" idx="6"/>
              </p:cNvCxnSpPr>
              <p:nvPr/>
            </p:nvCxnSpPr>
            <p:spPr>
              <a:xfrm>
                <a:off x="8453133" y="921731"/>
                <a:ext cx="2697440" cy="292622"/>
              </a:xfrm>
              <a:prstGeom prst="line">
                <a:avLst/>
              </a:prstGeom>
              <a:noFill/>
              <a:ln w="3175" cap="flat" cmpd="sng" algn="ctr">
                <a:solidFill>
                  <a:srgbClr val="4472C4"/>
                </a:solidFill>
                <a:prstDash val="lgDash"/>
                <a:miter lim="800000"/>
              </a:ln>
              <a:effectLst/>
            </p:spPr>
          </p:cxnSp>
          <p:cxnSp>
            <p:nvCxnSpPr>
              <p:cNvPr id="174" name="Conector recto 173">
                <a:extLst>
                  <a:ext uri="{FF2B5EF4-FFF2-40B4-BE49-F238E27FC236}">
                    <a16:creationId xmlns:a16="http://schemas.microsoft.com/office/drawing/2014/main" id="{B87F6959-6316-729B-736B-C415E02C2551}"/>
                  </a:ext>
                </a:extLst>
              </p:cNvPr>
              <p:cNvCxnSpPr>
                <a:cxnSpLocks/>
                <a:stCxn id="142" idx="6"/>
                <a:endCxn id="148" idx="6"/>
              </p:cNvCxnSpPr>
              <p:nvPr/>
            </p:nvCxnSpPr>
            <p:spPr>
              <a:xfrm>
                <a:off x="8453133" y="921731"/>
                <a:ext cx="2901217" cy="650883"/>
              </a:xfrm>
              <a:prstGeom prst="line">
                <a:avLst/>
              </a:prstGeom>
              <a:noFill/>
              <a:ln w="3175" cap="flat" cmpd="sng" algn="ctr">
                <a:solidFill>
                  <a:srgbClr val="4472C4"/>
                </a:solidFill>
                <a:prstDash val="lgDash"/>
                <a:miter lim="800000"/>
              </a:ln>
              <a:effectLst/>
            </p:spPr>
          </p:cxnSp>
          <p:cxnSp>
            <p:nvCxnSpPr>
              <p:cNvPr id="175" name="Conector recto 174">
                <a:extLst>
                  <a:ext uri="{FF2B5EF4-FFF2-40B4-BE49-F238E27FC236}">
                    <a16:creationId xmlns:a16="http://schemas.microsoft.com/office/drawing/2014/main" id="{DC1BF293-765D-DDEB-1B84-99EFD4F178EF}"/>
                  </a:ext>
                </a:extLst>
              </p:cNvPr>
              <p:cNvCxnSpPr>
                <a:cxnSpLocks/>
                <a:stCxn id="142" idx="6"/>
                <a:endCxn id="147" idx="6"/>
              </p:cNvCxnSpPr>
              <p:nvPr/>
            </p:nvCxnSpPr>
            <p:spPr>
              <a:xfrm>
                <a:off x="8453133" y="921731"/>
                <a:ext cx="2697440" cy="292622"/>
              </a:xfrm>
              <a:prstGeom prst="line">
                <a:avLst/>
              </a:prstGeom>
              <a:noFill/>
              <a:ln w="3175" cap="flat" cmpd="sng" algn="ctr">
                <a:solidFill>
                  <a:srgbClr val="4472C4"/>
                </a:solidFill>
                <a:prstDash val="lgDash"/>
                <a:miter lim="800000"/>
              </a:ln>
              <a:effectLst/>
            </p:spPr>
          </p:cxnSp>
          <p:cxnSp>
            <p:nvCxnSpPr>
              <p:cNvPr id="176" name="Conector recto 175">
                <a:extLst>
                  <a:ext uri="{FF2B5EF4-FFF2-40B4-BE49-F238E27FC236}">
                    <a16:creationId xmlns:a16="http://schemas.microsoft.com/office/drawing/2014/main" id="{FF44ECED-88E7-9C75-DF70-D574B2EA1E24}"/>
                  </a:ext>
                </a:extLst>
              </p:cNvPr>
              <p:cNvCxnSpPr>
                <a:cxnSpLocks/>
                <a:stCxn id="142" idx="6"/>
                <a:endCxn id="148" idx="6"/>
              </p:cNvCxnSpPr>
              <p:nvPr/>
            </p:nvCxnSpPr>
            <p:spPr>
              <a:xfrm>
                <a:off x="8453133" y="921731"/>
                <a:ext cx="2901217" cy="650883"/>
              </a:xfrm>
              <a:prstGeom prst="line">
                <a:avLst/>
              </a:prstGeom>
              <a:noFill/>
              <a:ln w="3175" cap="flat" cmpd="sng" algn="ctr">
                <a:solidFill>
                  <a:srgbClr val="4472C4"/>
                </a:solidFill>
                <a:prstDash val="lgDash"/>
                <a:miter lim="800000"/>
              </a:ln>
              <a:effectLst/>
            </p:spPr>
          </p:cxnSp>
          <p:cxnSp>
            <p:nvCxnSpPr>
              <p:cNvPr id="177" name="Conector recto 176">
                <a:extLst>
                  <a:ext uri="{FF2B5EF4-FFF2-40B4-BE49-F238E27FC236}">
                    <a16:creationId xmlns:a16="http://schemas.microsoft.com/office/drawing/2014/main" id="{133E6D21-12DE-B9F9-CDC2-F7F38D164F27}"/>
                  </a:ext>
                </a:extLst>
              </p:cNvPr>
              <p:cNvCxnSpPr>
                <a:cxnSpLocks/>
                <a:stCxn id="142" idx="6"/>
                <a:endCxn id="149" idx="6"/>
              </p:cNvCxnSpPr>
              <p:nvPr/>
            </p:nvCxnSpPr>
            <p:spPr>
              <a:xfrm>
                <a:off x="8453133" y="921731"/>
                <a:ext cx="3007652" cy="1016082"/>
              </a:xfrm>
              <a:prstGeom prst="line">
                <a:avLst/>
              </a:prstGeom>
              <a:noFill/>
              <a:ln w="3175" cap="flat" cmpd="sng" algn="ctr">
                <a:solidFill>
                  <a:srgbClr val="4472C4"/>
                </a:solidFill>
                <a:prstDash val="lgDash"/>
                <a:miter lim="800000"/>
              </a:ln>
              <a:effectLst/>
            </p:spPr>
          </p:cxnSp>
          <p:cxnSp>
            <p:nvCxnSpPr>
              <p:cNvPr id="178" name="Conector recto 177">
                <a:extLst>
                  <a:ext uri="{FF2B5EF4-FFF2-40B4-BE49-F238E27FC236}">
                    <a16:creationId xmlns:a16="http://schemas.microsoft.com/office/drawing/2014/main" id="{7FC7C14C-354C-0617-92DD-E6BFECA5C093}"/>
                  </a:ext>
                </a:extLst>
              </p:cNvPr>
              <p:cNvCxnSpPr>
                <a:cxnSpLocks/>
                <a:stCxn id="142" idx="6"/>
                <a:endCxn id="150" idx="6"/>
              </p:cNvCxnSpPr>
              <p:nvPr/>
            </p:nvCxnSpPr>
            <p:spPr>
              <a:xfrm>
                <a:off x="8453133" y="921731"/>
                <a:ext cx="3014589" cy="1414318"/>
              </a:xfrm>
              <a:prstGeom prst="line">
                <a:avLst/>
              </a:prstGeom>
              <a:noFill/>
              <a:ln w="3175" cap="flat" cmpd="sng" algn="ctr">
                <a:solidFill>
                  <a:srgbClr val="4472C4"/>
                </a:solidFill>
                <a:prstDash val="lgDash"/>
                <a:miter lim="800000"/>
              </a:ln>
              <a:effectLst/>
            </p:spPr>
          </p:cxnSp>
          <p:cxnSp>
            <p:nvCxnSpPr>
              <p:cNvPr id="179" name="Conector recto 178">
                <a:extLst>
                  <a:ext uri="{FF2B5EF4-FFF2-40B4-BE49-F238E27FC236}">
                    <a16:creationId xmlns:a16="http://schemas.microsoft.com/office/drawing/2014/main" id="{A75EF8D8-2A90-C33B-73C3-2698F39B30B1}"/>
                  </a:ext>
                </a:extLst>
              </p:cNvPr>
              <p:cNvCxnSpPr>
                <a:cxnSpLocks/>
                <a:stCxn id="142" idx="6"/>
                <a:endCxn id="154" idx="6"/>
              </p:cNvCxnSpPr>
              <p:nvPr/>
            </p:nvCxnSpPr>
            <p:spPr>
              <a:xfrm>
                <a:off x="8453133" y="921731"/>
                <a:ext cx="2991312" cy="1778904"/>
              </a:xfrm>
              <a:prstGeom prst="line">
                <a:avLst/>
              </a:prstGeom>
              <a:noFill/>
              <a:ln w="3175" cap="flat" cmpd="sng" algn="ctr">
                <a:solidFill>
                  <a:srgbClr val="4472C4"/>
                </a:solidFill>
                <a:prstDash val="lgDash"/>
                <a:miter lim="800000"/>
              </a:ln>
              <a:effectLst/>
            </p:spPr>
          </p:cxnSp>
          <p:cxnSp>
            <p:nvCxnSpPr>
              <p:cNvPr id="180" name="Conector recto 179">
                <a:extLst>
                  <a:ext uri="{FF2B5EF4-FFF2-40B4-BE49-F238E27FC236}">
                    <a16:creationId xmlns:a16="http://schemas.microsoft.com/office/drawing/2014/main" id="{98103F4A-54D0-B2BA-BEF4-681F6090CAFD}"/>
                  </a:ext>
                </a:extLst>
              </p:cNvPr>
              <p:cNvCxnSpPr>
                <a:cxnSpLocks/>
                <a:stCxn id="142" idx="6"/>
                <a:endCxn id="151" idx="6"/>
              </p:cNvCxnSpPr>
              <p:nvPr/>
            </p:nvCxnSpPr>
            <p:spPr>
              <a:xfrm>
                <a:off x="8453133" y="921731"/>
                <a:ext cx="2843490" cy="2212474"/>
              </a:xfrm>
              <a:prstGeom prst="line">
                <a:avLst/>
              </a:prstGeom>
              <a:noFill/>
              <a:ln w="3175" cap="flat" cmpd="sng" algn="ctr">
                <a:solidFill>
                  <a:srgbClr val="4472C4"/>
                </a:solidFill>
                <a:prstDash val="lgDash"/>
                <a:miter lim="800000"/>
              </a:ln>
              <a:effectLst/>
            </p:spPr>
          </p:cxnSp>
          <p:cxnSp>
            <p:nvCxnSpPr>
              <p:cNvPr id="181" name="Conector recto 180">
                <a:extLst>
                  <a:ext uri="{FF2B5EF4-FFF2-40B4-BE49-F238E27FC236}">
                    <a16:creationId xmlns:a16="http://schemas.microsoft.com/office/drawing/2014/main" id="{1FF818EF-B4FA-C361-A6FC-76556FE94D62}"/>
                  </a:ext>
                </a:extLst>
              </p:cNvPr>
              <p:cNvCxnSpPr>
                <a:cxnSpLocks/>
                <a:stCxn id="142" idx="6"/>
                <a:endCxn id="153" idx="7"/>
              </p:cNvCxnSpPr>
              <p:nvPr/>
            </p:nvCxnSpPr>
            <p:spPr>
              <a:xfrm>
                <a:off x="8453133" y="921731"/>
                <a:ext cx="2647437" cy="2537671"/>
              </a:xfrm>
              <a:prstGeom prst="line">
                <a:avLst/>
              </a:prstGeom>
              <a:noFill/>
              <a:ln w="3175" cap="flat" cmpd="sng" algn="ctr">
                <a:solidFill>
                  <a:srgbClr val="4472C4"/>
                </a:solidFill>
                <a:prstDash val="lgDash"/>
                <a:miter lim="800000"/>
              </a:ln>
              <a:effectLst/>
            </p:spPr>
          </p:cxnSp>
          <p:cxnSp>
            <p:nvCxnSpPr>
              <p:cNvPr id="182" name="Conector recto 181">
                <a:extLst>
                  <a:ext uri="{FF2B5EF4-FFF2-40B4-BE49-F238E27FC236}">
                    <a16:creationId xmlns:a16="http://schemas.microsoft.com/office/drawing/2014/main" id="{2031F503-641A-D038-D8DF-0129CFDE930D}"/>
                  </a:ext>
                </a:extLst>
              </p:cNvPr>
              <p:cNvCxnSpPr>
                <a:cxnSpLocks/>
                <a:stCxn id="142" idx="6"/>
                <a:endCxn id="155" idx="7"/>
              </p:cNvCxnSpPr>
              <p:nvPr/>
            </p:nvCxnSpPr>
            <p:spPr>
              <a:xfrm>
                <a:off x="8453133" y="921731"/>
                <a:ext cx="2426608" cy="2757525"/>
              </a:xfrm>
              <a:prstGeom prst="line">
                <a:avLst/>
              </a:prstGeom>
              <a:noFill/>
              <a:ln w="3175" cap="flat" cmpd="sng" algn="ctr">
                <a:solidFill>
                  <a:srgbClr val="4472C4"/>
                </a:solidFill>
                <a:prstDash val="lgDash"/>
                <a:miter lim="800000"/>
              </a:ln>
              <a:effectLst/>
            </p:spPr>
          </p:cxnSp>
          <p:cxnSp>
            <p:nvCxnSpPr>
              <p:cNvPr id="183" name="Conector recto 182">
                <a:extLst>
                  <a:ext uri="{FF2B5EF4-FFF2-40B4-BE49-F238E27FC236}">
                    <a16:creationId xmlns:a16="http://schemas.microsoft.com/office/drawing/2014/main" id="{0FDFBAD3-B3C9-4E47-52DE-54D4750CF462}"/>
                  </a:ext>
                </a:extLst>
              </p:cNvPr>
              <p:cNvCxnSpPr>
                <a:cxnSpLocks/>
                <a:stCxn id="142" idx="4"/>
                <a:endCxn id="138" idx="0"/>
              </p:cNvCxnSpPr>
              <p:nvPr/>
            </p:nvCxnSpPr>
            <p:spPr>
              <a:xfrm flipH="1">
                <a:off x="7965004" y="977460"/>
                <a:ext cx="434129" cy="528857"/>
              </a:xfrm>
              <a:prstGeom prst="line">
                <a:avLst/>
              </a:prstGeom>
              <a:noFill/>
              <a:ln w="3175" cap="flat" cmpd="sng" algn="ctr">
                <a:solidFill>
                  <a:srgbClr val="4472C4"/>
                </a:solidFill>
                <a:prstDash val="lgDash"/>
                <a:miter lim="800000"/>
              </a:ln>
              <a:effectLst/>
            </p:spPr>
          </p:cxnSp>
          <p:cxnSp>
            <p:nvCxnSpPr>
              <p:cNvPr id="184" name="Conector recto 183">
                <a:extLst>
                  <a:ext uri="{FF2B5EF4-FFF2-40B4-BE49-F238E27FC236}">
                    <a16:creationId xmlns:a16="http://schemas.microsoft.com/office/drawing/2014/main" id="{70B71E5C-F816-485B-0C81-E23F48ED2727}"/>
                  </a:ext>
                </a:extLst>
              </p:cNvPr>
              <p:cNvCxnSpPr>
                <a:cxnSpLocks/>
                <a:stCxn id="142" idx="4"/>
                <a:endCxn id="139" idx="7"/>
              </p:cNvCxnSpPr>
              <p:nvPr/>
            </p:nvCxnSpPr>
            <p:spPr>
              <a:xfrm flipH="1">
                <a:off x="7896753" y="977460"/>
                <a:ext cx="502380" cy="910379"/>
              </a:xfrm>
              <a:prstGeom prst="line">
                <a:avLst/>
              </a:prstGeom>
              <a:noFill/>
              <a:ln w="3175" cap="flat" cmpd="sng" algn="ctr">
                <a:solidFill>
                  <a:srgbClr val="4472C4"/>
                </a:solidFill>
                <a:prstDash val="lgDash"/>
                <a:miter lim="800000"/>
              </a:ln>
              <a:effectLst/>
            </p:spPr>
          </p:cxnSp>
          <p:cxnSp>
            <p:nvCxnSpPr>
              <p:cNvPr id="185" name="Conector recto 184">
                <a:extLst>
                  <a:ext uri="{FF2B5EF4-FFF2-40B4-BE49-F238E27FC236}">
                    <a16:creationId xmlns:a16="http://schemas.microsoft.com/office/drawing/2014/main" id="{59E0E4F9-88C6-C5E5-4F45-1C4E0274D0A9}"/>
                  </a:ext>
                </a:extLst>
              </p:cNvPr>
              <p:cNvCxnSpPr>
                <a:cxnSpLocks/>
                <a:stCxn id="142" idx="4"/>
                <a:endCxn id="140" idx="7"/>
              </p:cNvCxnSpPr>
              <p:nvPr/>
            </p:nvCxnSpPr>
            <p:spPr>
              <a:xfrm flipH="1">
                <a:off x="7889816" y="977460"/>
                <a:ext cx="509317" cy="1308615"/>
              </a:xfrm>
              <a:prstGeom prst="line">
                <a:avLst/>
              </a:prstGeom>
              <a:noFill/>
              <a:ln w="3175" cap="flat" cmpd="sng" algn="ctr">
                <a:solidFill>
                  <a:srgbClr val="4472C4"/>
                </a:solidFill>
                <a:prstDash val="lgDash"/>
                <a:miter lim="800000"/>
              </a:ln>
              <a:effectLst/>
            </p:spPr>
          </p:cxnSp>
          <p:cxnSp>
            <p:nvCxnSpPr>
              <p:cNvPr id="186" name="Conector recto 185">
                <a:extLst>
                  <a:ext uri="{FF2B5EF4-FFF2-40B4-BE49-F238E27FC236}">
                    <a16:creationId xmlns:a16="http://schemas.microsoft.com/office/drawing/2014/main" id="{E6921AFB-D7A7-76DA-947D-488A24C102E1}"/>
                  </a:ext>
                </a:extLst>
              </p:cNvPr>
              <p:cNvCxnSpPr>
                <a:cxnSpLocks/>
                <a:stCxn id="142" idx="4"/>
                <a:endCxn id="144" idx="0"/>
              </p:cNvCxnSpPr>
              <p:nvPr/>
            </p:nvCxnSpPr>
            <p:spPr>
              <a:xfrm flipH="1">
                <a:off x="7874909" y="977460"/>
                <a:ext cx="524224" cy="1656878"/>
              </a:xfrm>
              <a:prstGeom prst="line">
                <a:avLst/>
              </a:prstGeom>
              <a:noFill/>
              <a:ln w="3175" cap="flat" cmpd="sng" algn="ctr">
                <a:solidFill>
                  <a:srgbClr val="4472C4"/>
                </a:solidFill>
                <a:prstDash val="lgDash"/>
                <a:miter lim="800000"/>
              </a:ln>
              <a:effectLst/>
            </p:spPr>
          </p:cxnSp>
          <p:cxnSp>
            <p:nvCxnSpPr>
              <p:cNvPr id="187" name="Conector recto 186">
                <a:extLst>
                  <a:ext uri="{FF2B5EF4-FFF2-40B4-BE49-F238E27FC236}">
                    <a16:creationId xmlns:a16="http://schemas.microsoft.com/office/drawing/2014/main" id="{D010F2DB-3A68-5B4F-19C8-5B6D72DE0E53}"/>
                  </a:ext>
                </a:extLst>
              </p:cNvPr>
              <p:cNvCxnSpPr>
                <a:cxnSpLocks/>
                <a:stCxn id="142" idx="4"/>
                <a:endCxn id="141" idx="0"/>
              </p:cNvCxnSpPr>
              <p:nvPr/>
            </p:nvCxnSpPr>
            <p:spPr>
              <a:xfrm flipH="1">
                <a:off x="8022731" y="977460"/>
                <a:ext cx="376402" cy="2090448"/>
              </a:xfrm>
              <a:prstGeom prst="line">
                <a:avLst/>
              </a:prstGeom>
              <a:noFill/>
              <a:ln w="3175" cap="flat" cmpd="sng" algn="ctr">
                <a:solidFill>
                  <a:srgbClr val="4472C4"/>
                </a:solidFill>
                <a:prstDash val="lgDash"/>
                <a:miter lim="800000"/>
              </a:ln>
              <a:effectLst/>
            </p:spPr>
          </p:cxnSp>
          <p:cxnSp>
            <p:nvCxnSpPr>
              <p:cNvPr id="188" name="Conector recto 187">
                <a:extLst>
                  <a:ext uri="{FF2B5EF4-FFF2-40B4-BE49-F238E27FC236}">
                    <a16:creationId xmlns:a16="http://schemas.microsoft.com/office/drawing/2014/main" id="{5E65BE0B-1BA1-E13D-B838-D49099A9A9A3}"/>
                  </a:ext>
                </a:extLst>
              </p:cNvPr>
              <p:cNvCxnSpPr>
                <a:cxnSpLocks/>
                <a:stCxn id="142" idx="4"/>
                <a:endCxn id="143" idx="0"/>
              </p:cNvCxnSpPr>
              <p:nvPr/>
            </p:nvCxnSpPr>
            <p:spPr>
              <a:xfrm flipH="1">
                <a:off x="8234600" y="977460"/>
                <a:ext cx="164533" cy="2455051"/>
              </a:xfrm>
              <a:prstGeom prst="line">
                <a:avLst/>
              </a:prstGeom>
              <a:noFill/>
              <a:ln w="3175" cap="flat" cmpd="sng" algn="ctr">
                <a:solidFill>
                  <a:srgbClr val="4472C4"/>
                </a:solidFill>
                <a:prstDash val="lgDash"/>
                <a:miter lim="800000"/>
              </a:ln>
              <a:effectLst/>
            </p:spPr>
          </p:cxnSp>
          <p:cxnSp>
            <p:nvCxnSpPr>
              <p:cNvPr id="189" name="Conector recto 188">
                <a:extLst>
                  <a:ext uri="{FF2B5EF4-FFF2-40B4-BE49-F238E27FC236}">
                    <a16:creationId xmlns:a16="http://schemas.microsoft.com/office/drawing/2014/main" id="{FBC12171-4BE1-B711-3474-9C193A3D6199}"/>
                  </a:ext>
                </a:extLst>
              </p:cNvPr>
              <p:cNvCxnSpPr>
                <a:cxnSpLocks/>
                <a:stCxn id="142" idx="4"/>
                <a:endCxn id="145" idx="0"/>
              </p:cNvCxnSpPr>
              <p:nvPr/>
            </p:nvCxnSpPr>
            <p:spPr>
              <a:xfrm>
                <a:off x="8399133" y="977460"/>
                <a:ext cx="56296" cy="2674905"/>
              </a:xfrm>
              <a:prstGeom prst="line">
                <a:avLst/>
              </a:prstGeom>
              <a:noFill/>
              <a:ln w="3175" cap="flat" cmpd="sng" algn="ctr">
                <a:solidFill>
                  <a:srgbClr val="4472C4"/>
                </a:solidFill>
                <a:prstDash val="lgDash"/>
                <a:miter lim="800000"/>
              </a:ln>
              <a:effectLst/>
            </p:spPr>
          </p:cxnSp>
          <p:cxnSp>
            <p:nvCxnSpPr>
              <p:cNvPr id="190" name="Conector recto 189">
                <a:extLst>
                  <a:ext uri="{FF2B5EF4-FFF2-40B4-BE49-F238E27FC236}">
                    <a16:creationId xmlns:a16="http://schemas.microsoft.com/office/drawing/2014/main" id="{B731C846-0757-BB7F-F087-B478583799CF}"/>
                  </a:ext>
                </a:extLst>
              </p:cNvPr>
              <p:cNvCxnSpPr>
                <a:cxnSpLocks/>
                <a:stCxn id="138" idx="6"/>
                <a:endCxn id="152" idx="6"/>
              </p:cNvCxnSpPr>
              <p:nvPr/>
            </p:nvCxnSpPr>
            <p:spPr>
              <a:xfrm flipV="1">
                <a:off x="8019004" y="932299"/>
                <a:ext cx="2901217" cy="629747"/>
              </a:xfrm>
              <a:prstGeom prst="line">
                <a:avLst/>
              </a:prstGeom>
              <a:noFill/>
              <a:ln w="3175" cap="flat" cmpd="sng" algn="ctr">
                <a:solidFill>
                  <a:srgbClr val="4472C4"/>
                </a:solidFill>
                <a:prstDash val="lgDash"/>
                <a:miter lim="800000"/>
              </a:ln>
              <a:effectLst/>
            </p:spPr>
          </p:cxnSp>
          <p:cxnSp>
            <p:nvCxnSpPr>
              <p:cNvPr id="191" name="Conector recto 190">
                <a:extLst>
                  <a:ext uri="{FF2B5EF4-FFF2-40B4-BE49-F238E27FC236}">
                    <a16:creationId xmlns:a16="http://schemas.microsoft.com/office/drawing/2014/main" id="{4D254B95-70B6-D758-E46A-8F2C6614C438}"/>
                  </a:ext>
                </a:extLst>
              </p:cNvPr>
              <p:cNvCxnSpPr>
                <a:cxnSpLocks/>
                <a:stCxn id="138" idx="6"/>
              </p:cNvCxnSpPr>
              <p:nvPr/>
            </p:nvCxnSpPr>
            <p:spPr>
              <a:xfrm flipV="1">
                <a:off x="8019004" y="1214102"/>
                <a:ext cx="3151893" cy="347944"/>
              </a:xfrm>
              <a:prstGeom prst="line">
                <a:avLst/>
              </a:prstGeom>
              <a:noFill/>
              <a:ln w="3175" cap="flat" cmpd="sng" algn="ctr">
                <a:solidFill>
                  <a:srgbClr val="4472C4"/>
                </a:solidFill>
                <a:prstDash val="lgDash"/>
                <a:miter lim="800000"/>
              </a:ln>
              <a:effectLst/>
            </p:spPr>
          </p:cxnSp>
          <p:cxnSp>
            <p:nvCxnSpPr>
              <p:cNvPr id="192" name="Conector recto 191">
                <a:extLst>
                  <a:ext uri="{FF2B5EF4-FFF2-40B4-BE49-F238E27FC236}">
                    <a16:creationId xmlns:a16="http://schemas.microsoft.com/office/drawing/2014/main" id="{C08E1BC5-214C-CDAC-AB2D-A733AB9C0123}"/>
                  </a:ext>
                </a:extLst>
              </p:cNvPr>
              <p:cNvCxnSpPr>
                <a:cxnSpLocks/>
                <a:stCxn id="138" idx="6"/>
                <a:endCxn id="148" idx="6"/>
              </p:cNvCxnSpPr>
              <p:nvPr/>
            </p:nvCxnSpPr>
            <p:spPr>
              <a:xfrm>
                <a:off x="8019004" y="1562046"/>
                <a:ext cx="3335346" cy="10568"/>
              </a:xfrm>
              <a:prstGeom prst="line">
                <a:avLst/>
              </a:prstGeom>
              <a:noFill/>
              <a:ln w="3175" cap="flat" cmpd="sng" algn="ctr">
                <a:solidFill>
                  <a:srgbClr val="4472C4"/>
                </a:solidFill>
                <a:prstDash val="lgDash"/>
                <a:miter lim="800000"/>
              </a:ln>
              <a:effectLst/>
            </p:spPr>
          </p:cxnSp>
          <p:cxnSp>
            <p:nvCxnSpPr>
              <p:cNvPr id="193" name="Conector recto 192">
                <a:extLst>
                  <a:ext uri="{FF2B5EF4-FFF2-40B4-BE49-F238E27FC236}">
                    <a16:creationId xmlns:a16="http://schemas.microsoft.com/office/drawing/2014/main" id="{2CE5AC31-9CF2-B0C0-5387-21E3411834E3}"/>
                  </a:ext>
                </a:extLst>
              </p:cNvPr>
              <p:cNvCxnSpPr>
                <a:cxnSpLocks/>
                <a:stCxn id="138" idx="6"/>
                <a:endCxn id="149" idx="6"/>
              </p:cNvCxnSpPr>
              <p:nvPr/>
            </p:nvCxnSpPr>
            <p:spPr>
              <a:xfrm>
                <a:off x="8019004" y="1562046"/>
                <a:ext cx="3441781" cy="375767"/>
              </a:xfrm>
              <a:prstGeom prst="line">
                <a:avLst/>
              </a:prstGeom>
              <a:noFill/>
              <a:ln w="3175" cap="flat" cmpd="sng" algn="ctr">
                <a:solidFill>
                  <a:srgbClr val="4472C4"/>
                </a:solidFill>
                <a:prstDash val="lgDash"/>
                <a:miter lim="800000"/>
              </a:ln>
              <a:effectLst/>
            </p:spPr>
          </p:cxnSp>
          <p:cxnSp>
            <p:nvCxnSpPr>
              <p:cNvPr id="194" name="Conector recto 193">
                <a:extLst>
                  <a:ext uri="{FF2B5EF4-FFF2-40B4-BE49-F238E27FC236}">
                    <a16:creationId xmlns:a16="http://schemas.microsoft.com/office/drawing/2014/main" id="{38C693DE-A575-2DAA-24F3-12996DE05DD6}"/>
                  </a:ext>
                </a:extLst>
              </p:cNvPr>
              <p:cNvCxnSpPr>
                <a:cxnSpLocks/>
                <a:stCxn id="138" idx="6"/>
                <a:endCxn id="149" idx="6"/>
              </p:cNvCxnSpPr>
              <p:nvPr/>
            </p:nvCxnSpPr>
            <p:spPr>
              <a:xfrm>
                <a:off x="8019004" y="1562046"/>
                <a:ext cx="3441781" cy="375767"/>
              </a:xfrm>
              <a:prstGeom prst="line">
                <a:avLst/>
              </a:prstGeom>
              <a:noFill/>
              <a:ln w="3175" cap="flat" cmpd="sng" algn="ctr">
                <a:solidFill>
                  <a:srgbClr val="4472C4"/>
                </a:solidFill>
                <a:prstDash val="lgDash"/>
                <a:miter lim="800000"/>
              </a:ln>
              <a:effectLst/>
            </p:spPr>
          </p:cxnSp>
          <p:cxnSp>
            <p:nvCxnSpPr>
              <p:cNvPr id="195" name="Conector recto 194">
                <a:extLst>
                  <a:ext uri="{FF2B5EF4-FFF2-40B4-BE49-F238E27FC236}">
                    <a16:creationId xmlns:a16="http://schemas.microsoft.com/office/drawing/2014/main" id="{4C64EEB4-47DC-87CE-684A-F6DB1081420D}"/>
                  </a:ext>
                </a:extLst>
              </p:cNvPr>
              <p:cNvCxnSpPr>
                <a:cxnSpLocks/>
                <a:stCxn id="138" idx="6"/>
                <a:endCxn id="150" idx="6"/>
              </p:cNvCxnSpPr>
              <p:nvPr/>
            </p:nvCxnSpPr>
            <p:spPr>
              <a:xfrm>
                <a:off x="8019004" y="1562046"/>
                <a:ext cx="3448718" cy="774003"/>
              </a:xfrm>
              <a:prstGeom prst="line">
                <a:avLst/>
              </a:prstGeom>
              <a:noFill/>
              <a:ln w="3175" cap="flat" cmpd="sng" algn="ctr">
                <a:solidFill>
                  <a:srgbClr val="4472C4"/>
                </a:solidFill>
                <a:prstDash val="lgDash"/>
                <a:miter lim="800000"/>
              </a:ln>
              <a:effectLst/>
            </p:spPr>
          </p:cxnSp>
          <p:cxnSp>
            <p:nvCxnSpPr>
              <p:cNvPr id="196" name="Conector recto 195">
                <a:extLst>
                  <a:ext uri="{FF2B5EF4-FFF2-40B4-BE49-F238E27FC236}">
                    <a16:creationId xmlns:a16="http://schemas.microsoft.com/office/drawing/2014/main" id="{A11E69CF-9C7D-E0A2-598F-E27CA38B63A7}"/>
                  </a:ext>
                </a:extLst>
              </p:cNvPr>
              <p:cNvCxnSpPr>
                <a:cxnSpLocks/>
                <a:stCxn id="138" idx="6"/>
                <a:endCxn id="150" idx="6"/>
              </p:cNvCxnSpPr>
              <p:nvPr/>
            </p:nvCxnSpPr>
            <p:spPr>
              <a:xfrm>
                <a:off x="8019004" y="1562046"/>
                <a:ext cx="3448718" cy="774003"/>
              </a:xfrm>
              <a:prstGeom prst="line">
                <a:avLst/>
              </a:prstGeom>
              <a:noFill/>
              <a:ln w="3175" cap="flat" cmpd="sng" algn="ctr">
                <a:solidFill>
                  <a:srgbClr val="4472C4"/>
                </a:solidFill>
                <a:prstDash val="lgDash"/>
                <a:miter lim="800000"/>
              </a:ln>
              <a:effectLst/>
            </p:spPr>
          </p:cxnSp>
          <p:cxnSp>
            <p:nvCxnSpPr>
              <p:cNvPr id="197" name="Conector recto 196">
                <a:extLst>
                  <a:ext uri="{FF2B5EF4-FFF2-40B4-BE49-F238E27FC236}">
                    <a16:creationId xmlns:a16="http://schemas.microsoft.com/office/drawing/2014/main" id="{557C441E-E8AE-5D0B-44AD-3CB7992E9A7E}"/>
                  </a:ext>
                </a:extLst>
              </p:cNvPr>
              <p:cNvCxnSpPr>
                <a:cxnSpLocks/>
                <a:stCxn id="138" idx="6"/>
                <a:endCxn id="154" idx="6"/>
              </p:cNvCxnSpPr>
              <p:nvPr/>
            </p:nvCxnSpPr>
            <p:spPr>
              <a:xfrm>
                <a:off x="8019004" y="1562046"/>
                <a:ext cx="3425441" cy="1138589"/>
              </a:xfrm>
              <a:prstGeom prst="line">
                <a:avLst/>
              </a:prstGeom>
              <a:noFill/>
              <a:ln w="3175" cap="flat" cmpd="sng" algn="ctr">
                <a:solidFill>
                  <a:srgbClr val="4472C4"/>
                </a:solidFill>
                <a:prstDash val="lgDash"/>
                <a:miter lim="800000"/>
              </a:ln>
              <a:effectLst/>
            </p:spPr>
          </p:cxnSp>
          <p:cxnSp>
            <p:nvCxnSpPr>
              <p:cNvPr id="198" name="Conector recto 197">
                <a:extLst>
                  <a:ext uri="{FF2B5EF4-FFF2-40B4-BE49-F238E27FC236}">
                    <a16:creationId xmlns:a16="http://schemas.microsoft.com/office/drawing/2014/main" id="{6FC92174-D5D7-F4A0-1F1D-8E62CEA87596}"/>
                  </a:ext>
                </a:extLst>
              </p:cNvPr>
              <p:cNvCxnSpPr>
                <a:cxnSpLocks/>
                <a:stCxn id="138" idx="6"/>
                <a:endCxn id="151" idx="6"/>
              </p:cNvCxnSpPr>
              <p:nvPr/>
            </p:nvCxnSpPr>
            <p:spPr>
              <a:xfrm>
                <a:off x="8019004" y="1562046"/>
                <a:ext cx="3277619" cy="1572159"/>
              </a:xfrm>
              <a:prstGeom prst="line">
                <a:avLst/>
              </a:prstGeom>
              <a:noFill/>
              <a:ln w="3175" cap="flat" cmpd="sng" algn="ctr">
                <a:solidFill>
                  <a:srgbClr val="4472C4"/>
                </a:solidFill>
                <a:prstDash val="lgDash"/>
                <a:miter lim="800000"/>
              </a:ln>
              <a:effectLst/>
            </p:spPr>
          </p:cxnSp>
          <p:cxnSp>
            <p:nvCxnSpPr>
              <p:cNvPr id="199" name="Conector recto 198">
                <a:extLst>
                  <a:ext uri="{FF2B5EF4-FFF2-40B4-BE49-F238E27FC236}">
                    <a16:creationId xmlns:a16="http://schemas.microsoft.com/office/drawing/2014/main" id="{38C0CA15-0F91-B157-2071-8DAC79909E62}"/>
                  </a:ext>
                </a:extLst>
              </p:cNvPr>
              <p:cNvCxnSpPr>
                <a:cxnSpLocks/>
                <a:stCxn id="138" idx="6"/>
                <a:endCxn id="153" idx="7"/>
              </p:cNvCxnSpPr>
              <p:nvPr/>
            </p:nvCxnSpPr>
            <p:spPr>
              <a:xfrm>
                <a:off x="8019004" y="1562046"/>
                <a:ext cx="3081566" cy="1897356"/>
              </a:xfrm>
              <a:prstGeom prst="line">
                <a:avLst/>
              </a:prstGeom>
              <a:noFill/>
              <a:ln w="3175" cap="flat" cmpd="sng" algn="ctr">
                <a:solidFill>
                  <a:srgbClr val="4472C4"/>
                </a:solidFill>
                <a:prstDash val="lgDash"/>
                <a:miter lim="800000"/>
              </a:ln>
              <a:effectLst/>
            </p:spPr>
          </p:cxnSp>
          <p:cxnSp>
            <p:nvCxnSpPr>
              <p:cNvPr id="200" name="Conector recto 199">
                <a:extLst>
                  <a:ext uri="{FF2B5EF4-FFF2-40B4-BE49-F238E27FC236}">
                    <a16:creationId xmlns:a16="http://schemas.microsoft.com/office/drawing/2014/main" id="{491D9151-980F-68C7-5656-B4B6779A6187}"/>
                  </a:ext>
                </a:extLst>
              </p:cNvPr>
              <p:cNvCxnSpPr>
                <a:cxnSpLocks/>
                <a:stCxn id="138" idx="6"/>
                <a:endCxn id="155" idx="7"/>
              </p:cNvCxnSpPr>
              <p:nvPr/>
            </p:nvCxnSpPr>
            <p:spPr>
              <a:xfrm>
                <a:off x="8019004" y="1562046"/>
                <a:ext cx="2860737" cy="2117210"/>
              </a:xfrm>
              <a:prstGeom prst="line">
                <a:avLst/>
              </a:prstGeom>
              <a:noFill/>
              <a:ln w="3175" cap="flat" cmpd="sng" algn="ctr">
                <a:solidFill>
                  <a:srgbClr val="4472C4"/>
                </a:solidFill>
                <a:prstDash val="lgDash"/>
                <a:miter lim="800000"/>
              </a:ln>
              <a:effectLst/>
            </p:spPr>
          </p:cxnSp>
          <p:cxnSp>
            <p:nvCxnSpPr>
              <p:cNvPr id="201" name="Conector recto 200">
                <a:extLst>
                  <a:ext uri="{FF2B5EF4-FFF2-40B4-BE49-F238E27FC236}">
                    <a16:creationId xmlns:a16="http://schemas.microsoft.com/office/drawing/2014/main" id="{3F24C5CB-82DA-1013-151E-87B47D4F5BEA}"/>
                  </a:ext>
                </a:extLst>
              </p:cNvPr>
              <p:cNvCxnSpPr>
                <a:cxnSpLocks/>
                <a:stCxn id="138" idx="4"/>
                <a:endCxn id="139" idx="7"/>
              </p:cNvCxnSpPr>
              <p:nvPr/>
            </p:nvCxnSpPr>
            <p:spPr>
              <a:xfrm flipH="1">
                <a:off x="7896753" y="1617775"/>
                <a:ext cx="68251" cy="270064"/>
              </a:xfrm>
              <a:prstGeom prst="line">
                <a:avLst/>
              </a:prstGeom>
              <a:noFill/>
              <a:ln w="3175" cap="flat" cmpd="sng" algn="ctr">
                <a:solidFill>
                  <a:srgbClr val="4472C4"/>
                </a:solidFill>
                <a:prstDash val="lgDash"/>
                <a:miter lim="800000"/>
              </a:ln>
              <a:effectLst/>
            </p:spPr>
          </p:cxnSp>
          <p:cxnSp>
            <p:nvCxnSpPr>
              <p:cNvPr id="202" name="Conector recto 201">
                <a:extLst>
                  <a:ext uri="{FF2B5EF4-FFF2-40B4-BE49-F238E27FC236}">
                    <a16:creationId xmlns:a16="http://schemas.microsoft.com/office/drawing/2014/main" id="{32CA3650-32A7-F860-0403-041320439283}"/>
                  </a:ext>
                </a:extLst>
              </p:cNvPr>
              <p:cNvCxnSpPr>
                <a:cxnSpLocks/>
                <a:stCxn id="138" idx="4"/>
                <a:endCxn id="140" idx="7"/>
              </p:cNvCxnSpPr>
              <p:nvPr/>
            </p:nvCxnSpPr>
            <p:spPr>
              <a:xfrm flipH="1">
                <a:off x="7889816" y="1617775"/>
                <a:ext cx="75188" cy="668300"/>
              </a:xfrm>
              <a:prstGeom prst="line">
                <a:avLst/>
              </a:prstGeom>
              <a:noFill/>
              <a:ln w="3175" cap="flat" cmpd="sng" algn="ctr">
                <a:solidFill>
                  <a:srgbClr val="4472C4"/>
                </a:solidFill>
                <a:prstDash val="lgDash"/>
                <a:miter lim="800000"/>
              </a:ln>
              <a:effectLst/>
            </p:spPr>
          </p:cxnSp>
          <p:cxnSp>
            <p:nvCxnSpPr>
              <p:cNvPr id="203" name="Conector recto 202">
                <a:extLst>
                  <a:ext uri="{FF2B5EF4-FFF2-40B4-BE49-F238E27FC236}">
                    <a16:creationId xmlns:a16="http://schemas.microsoft.com/office/drawing/2014/main" id="{C9D95CEB-7563-6ECE-4946-DDEA9933574A}"/>
                  </a:ext>
                </a:extLst>
              </p:cNvPr>
              <p:cNvCxnSpPr>
                <a:cxnSpLocks/>
                <a:stCxn id="138" idx="4"/>
                <a:endCxn id="144" idx="0"/>
              </p:cNvCxnSpPr>
              <p:nvPr/>
            </p:nvCxnSpPr>
            <p:spPr>
              <a:xfrm flipH="1">
                <a:off x="7874909" y="1617775"/>
                <a:ext cx="90095" cy="1016563"/>
              </a:xfrm>
              <a:prstGeom prst="line">
                <a:avLst/>
              </a:prstGeom>
              <a:noFill/>
              <a:ln w="3175" cap="flat" cmpd="sng" algn="ctr">
                <a:solidFill>
                  <a:srgbClr val="4472C4"/>
                </a:solidFill>
                <a:prstDash val="lgDash"/>
                <a:miter lim="800000"/>
              </a:ln>
              <a:effectLst/>
            </p:spPr>
          </p:cxnSp>
          <p:cxnSp>
            <p:nvCxnSpPr>
              <p:cNvPr id="204" name="Conector recto 203">
                <a:extLst>
                  <a:ext uri="{FF2B5EF4-FFF2-40B4-BE49-F238E27FC236}">
                    <a16:creationId xmlns:a16="http://schemas.microsoft.com/office/drawing/2014/main" id="{93622B39-F9B3-DA56-594C-EC80C10699AC}"/>
                  </a:ext>
                </a:extLst>
              </p:cNvPr>
              <p:cNvCxnSpPr>
                <a:cxnSpLocks/>
                <a:stCxn id="138" idx="4"/>
                <a:endCxn id="141" idx="0"/>
              </p:cNvCxnSpPr>
              <p:nvPr/>
            </p:nvCxnSpPr>
            <p:spPr>
              <a:xfrm>
                <a:off x="7965004" y="1617775"/>
                <a:ext cx="57727" cy="1450133"/>
              </a:xfrm>
              <a:prstGeom prst="line">
                <a:avLst/>
              </a:prstGeom>
              <a:noFill/>
              <a:ln w="3175" cap="flat" cmpd="sng" algn="ctr">
                <a:solidFill>
                  <a:srgbClr val="4472C4"/>
                </a:solidFill>
                <a:prstDash val="lgDash"/>
                <a:miter lim="800000"/>
              </a:ln>
              <a:effectLst/>
            </p:spPr>
          </p:cxnSp>
          <p:cxnSp>
            <p:nvCxnSpPr>
              <p:cNvPr id="205" name="Conector recto 204">
                <a:extLst>
                  <a:ext uri="{FF2B5EF4-FFF2-40B4-BE49-F238E27FC236}">
                    <a16:creationId xmlns:a16="http://schemas.microsoft.com/office/drawing/2014/main" id="{9231BBE2-FC63-8AFB-990D-5D6EE34A4BAC}"/>
                  </a:ext>
                </a:extLst>
              </p:cNvPr>
              <p:cNvCxnSpPr>
                <a:cxnSpLocks/>
                <a:stCxn id="138" idx="4"/>
                <a:endCxn id="143" idx="0"/>
              </p:cNvCxnSpPr>
              <p:nvPr/>
            </p:nvCxnSpPr>
            <p:spPr>
              <a:xfrm>
                <a:off x="7965004" y="1617775"/>
                <a:ext cx="269596" cy="1814736"/>
              </a:xfrm>
              <a:prstGeom prst="line">
                <a:avLst/>
              </a:prstGeom>
              <a:noFill/>
              <a:ln w="3175" cap="flat" cmpd="sng" algn="ctr">
                <a:solidFill>
                  <a:srgbClr val="4472C4"/>
                </a:solidFill>
                <a:prstDash val="lgDash"/>
                <a:miter lim="800000"/>
              </a:ln>
              <a:effectLst/>
            </p:spPr>
          </p:cxnSp>
          <p:cxnSp>
            <p:nvCxnSpPr>
              <p:cNvPr id="206" name="Conector recto 205">
                <a:extLst>
                  <a:ext uri="{FF2B5EF4-FFF2-40B4-BE49-F238E27FC236}">
                    <a16:creationId xmlns:a16="http://schemas.microsoft.com/office/drawing/2014/main" id="{FB964E4A-85F5-1ECA-2715-E30DC4B9E231}"/>
                  </a:ext>
                </a:extLst>
              </p:cNvPr>
              <p:cNvCxnSpPr>
                <a:cxnSpLocks/>
                <a:stCxn id="138" idx="4"/>
                <a:endCxn id="145" idx="0"/>
              </p:cNvCxnSpPr>
              <p:nvPr/>
            </p:nvCxnSpPr>
            <p:spPr>
              <a:xfrm>
                <a:off x="7965004" y="1617775"/>
                <a:ext cx="490425" cy="2034590"/>
              </a:xfrm>
              <a:prstGeom prst="line">
                <a:avLst/>
              </a:prstGeom>
              <a:noFill/>
              <a:ln w="3175" cap="flat" cmpd="sng" algn="ctr">
                <a:solidFill>
                  <a:srgbClr val="4472C4"/>
                </a:solidFill>
                <a:prstDash val="lgDash"/>
                <a:miter lim="800000"/>
              </a:ln>
              <a:effectLst/>
            </p:spPr>
          </p:cxnSp>
          <p:cxnSp>
            <p:nvCxnSpPr>
              <p:cNvPr id="207" name="Conector recto 206">
                <a:extLst>
                  <a:ext uri="{FF2B5EF4-FFF2-40B4-BE49-F238E27FC236}">
                    <a16:creationId xmlns:a16="http://schemas.microsoft.com/office/drawing/2014/main" id="{03998CB7-7B90-1F9B-6FC8-0C7CA3572BE3}"/>
                  </a:ext>
                </a:extLst>
              </p:cNvPr>
              <p:cNvCxnSpPr>
                <a:cxnSpLocks/>
                <a:stCxn id="139" idx="6"/>
                <a:endCxn id="152" idx="6"/>
              </p:cNvCxnSpPr>
              <p:nvPr/>
            </p:nvCxnSpPr>
            <p:spPr>
              <a:xfrm flipV="1">
                <a:off x="7912569" y="932299"/>
                <a:ext cx="3007652" cy="994946"/>
              </a:xfrm>
              <a:prstGeom prst="line">
                <a:avLst/>
              </a:prstGeom>
              <a:noFill/>
              <a:ln w="3175" cap="flat" cmpd="sng" algn="ctr">
                <a:solidFill>
                  <a:srgbClr val="4472C4"/>
                </a:solidFill>
                <a:prstDash val="lgDash"/>
                <a:miter lim="800000"/>
              </a:ln>
              <a:effectLst/>
            </p:spPr>
          </p:cxnSp>
          <p:cxnSp>
            <p:nvCxnSpPr>
              <p:cNvPr id="208" name="Conector recto 207">
                <a:extLst>
                  <a:ext uri="{FF2B5EF4-FFF2-40B4-BE49-F238E27FC236}">
                    <a16:creationId xmlns:a16="http://schemas.microsoft.com/office/drawing/2014/main" id="{BAD4CCD5-A8CE-209C-86C6-313EC478A5C6}"/>
                  </a:ext>
                </a:extLst>
              </p:cNvPr>
              <p:cNvCxnSpPr>
                <a:cxnSpLocks/>
                <a:stCxn id="139" idx="6"/>
                <a:endCxn id="147" idx="6"/>
              </p:cNvCxnSpPr>
              <p:nvPr/>
            </p:nvCxnSpPr>
            <p:spPr>
              <a:xfrm flipV="1">
                <a:off x="7912569" y="1214353"/>
                <a:ext cx="3238004" cy="712892"/>
              </a:xfrm>
              <a:prstGeom prst="line">
                <a:avLst/>
              </a:prstGeom>
              <a:noFill/>
              <a:ln w="3175" cap="flat" cmpd="sng" algn="ctr">
                <a:solidFill>
                  <a:srgbClr val="4472C4"/>
                </a:solidFill>
                <a:prstDash val="lgDash"/>
                <a:miter lim="800000"/>
              </a:ln>
              <a:effectLst/>
            </p:spPr>
          </p:cxnSp>
          <p:cxnSp>
            <p:nvCxnSpPr>
              <p:cNvPr id="209" name="Conector recto 208">
                <a:extLst>
                  <a:ext uri="{FF2B5EF4-FFF2-40B4-BE49-F238E27FC236}">
                    <a16:creationId xmlns:a16="http://schemas.microsoft.com/office/drawing/2014/main" id="{A5E6D43A-81B0-1B05-1A40-1958BE7FEBAE}"/>
                  </a:ext>
                </a:extLst>
              </p:cNvPr>
              <p:cNvCxnSpPr>
                <a:cxnSpLocks/>
                <a:stCxn id="139" idx="6"/>
                <a:endCxn id="148" idx="6"/>
              </p:cNvCxnSpPr>
              <p:nvPr/>
            </p:nvCxnSpPr>
            <p:spPr>
              <a:xfrm flipV="1">
                <a:off x="7912569" y="1572614"/>
                <a:ext cx="3441781" cy="354631"/>
              </a:xfrm>
              <a:prstGeom prst="line">
                <a:avLst/>
              </a:prstGeom>
              <a:noFill/>
              <a:ln w="3175" cap="flat" cmpd="sng" algn="ctr">
                <a:solidFill>
                  <a:srgbClr val="4472C4"/>
                </a:solidFill>
                <a:prstDash val="lgDash"/>
                <a:miter lim="800000"/>
              </a:ln>
              <a:effectLst/>
            </p:spPr>
          </p:cxnSp>
          <p:cxnSp>
            <p:nvCxnSpPr>
              <p:cNvPr id="210" name="Conector recto 209">
                <a:extLst>
                  <a:ext uri="{FF2B5EF4-FFF2-40B4-BE49-F238E27FC236}">
                    <a16:creationId xmlns:a16="http://schemas.microsoft.com/office/drawing/2014/main" id="{9DB8B5BA-A614-5259-7B61-323017DE95E3}"/>
                  </a:ext>
                </a:extLst>
              </p:cNvPr>
              <p:cNvCxnSpPr>
                <a:cxnSpLocks/>
                <a:stCxn id="139" idx="6"/>
                <a:endCxn id="149" idx="6"/>
              </p:cNvCxnSpPr>
              <p:nvPr/>
            </p:nvCxnSpPr>
            <p:spPr>
              <a:xfrm>
                <a:off x="7912569" y="1927245"/>
                <a:ext cx="3548216" cy="10568"/>
              </a:xfrm>
              <a:prstGeom prst="line">
                <a:avLst/>
              </a:prstGeom>
              <a:noFill/>
              <a:ln w="3175" cap="flat" cmpd="sng" algn="ctr">
                <a:solidFill>
                  <a:srgbClr val="4472C4"/>
                </a:solidFill>
                <a:prstDash val="lgDash"/>
                <a:miter lim="800000"/>
              </a:ln>
              <a:effectLst/>
            </p:spPr>
          </p:cxnSp>
          <p:cxnSp>
            <p:nvCxnSpPr>
              <p:cNvPr id="211" name="Conector recto 210">
                <a:extLst>
                  <a:ext uri="{FF2B5EF4-FFF2-40B4-BE49-F238E27FC236}">
                    <a16:creationId xmlns:a16="http://schemas.microsoft.com/office/drawing/2014/main" id="{8582DBD5-FAAA-99AD-83DB-85BD7FDAA31E}"/>
                  </a:ext>
                </a:extLst>
              </p:cNvPr>
              <p:cNvCxnSpPr>
                <a:cxnSpLocks/>
                <a:stCxn id="139" idx="6"/>
                <a:endCxn id="150" idx="6"/>
              </p:cNvCxnSpPr>
              <p:nvPr/>
            </p:nvCxnSpPr>
            <p:spPr>
              <a:xfrm>
                <a:off x="7912569" y="1927245"/>
                <a:ext cx="3555153" cy="408804"/>
              </a:xfrm>
              <a:prstGeom prst="line">
                <a:avLst/>
              </a:prstGeom>
              <a:noFill/>
              <a:ln w="3175" cap="flat" cmpd="sng" algn="ctr">
                <a:solidFill>
                  <a:srgbClr val="4472C4"/>
                </a:solidFill>
                <a:prstDash val="lgDash"/>
                <a:miter lim="800000"/>
              </a:ln>
              <a:effectLst/>
            </p:spPr>
          </p:cxnSp>
          <p:cxnSp>
            <p:nvCxnSpPr>
              <p:cNvPr id="212" name="Conector recto 211">
                <a:extLst>
                  <a:ext uri="{FF2B5EF4-FFF2-40B4-BE49-F238E27FC236}">
                    <a16:creationId xmlns:a16="http://schemas.microsoft.com/office/drawing/2014/main" id="{6681B76B-3693-FF2F-3FD6-3472A4940F63}"/>
                  </a:ext>
                </a:extLst>
              </p:cNvPr>
              <p:cNvCxnSpPr>
                <a:cxnSpLocks/>
                <a:stCxn id="139" idx="6"/>
                <a:endCxn id="154" idx="6"/>
              </p:cNvCxnSpPr>
              <p:nvPr/>
            </p:nvCxnSpPr>
            <p:spPr>
              <a:xfrm>
                <a:off x="7912569" y="1927245"/>
                <a:ext cx="3531876" cy="773390"/>
              </a:xfrm>
              <a:prstGeom prst="line">
                <a:avLst/>
              </a:prstGeom>
              <a:noFill/>
              <a:ln w="3175" cap="flat" cmpd="sng" algn="ctr">
                <a:solidFill>
                  <a:srgbClr val="4472C4"/>
                </a:solidFill>
                <a:prstDash val="lgDash"/>
                <a:miter lim="800000"/>
              </a:ln>
              <a:effectLst/>
            </p:spPr>
          </p:cxnSp>
          <p:cxnSp>
            <p:nvCxnSpPr>
              <p:cNvPr id="213" name="Conector recto 212">
                <a:extLst>
                  <a:ext uri="{FF2B5EF4-FFF2-40B4-BE49-F238E27FC236}">
                    <a16:creationId xmlns:a16="http://schemas.microsoft.com/office/drawing/2014/main" id="{6CCDAD4C-3FF3-B8D6-6196-50FC60F87AE2}"/>
                  </a:ext>
                </a:extLst>
              </p:cNvPr>
              <p:cNvCxnSpPr>
                <a:cxnSpLocks/>
                <a:stCxn id="139" idx="6"/>
                <a:endCxn id="151" idx="6"/>
              </p:cNvCxnSpPr>
              <p:nvPr/>
            </p:nvCxnSpPr>
            <p:spPr>
              <a:xfrm>
                <a:off x="7912569" y="1927245"/>
                <a:ext cx="3384054" cy="1206960"/>
              </a:xfrm>
              <a:prstGeom prst="line">
                <a:avLst/>
              </a:prstGeom>
              <a:noFill/>
              <a:ln w="3175" cap="flat" cmpd="sng" algn="ctr">
                <a:solidFill>
                  <a:srgbClr val="4472C4"/>
                </a:solidFill>
                <a:prstDash val="lgDash"/>
                <a:miter lim="800000"/>
              </a:ln>
              <a:effectLst/>
            </p:spPr>
          </p:cxnSp>
          <p:cxnSp>
            <p:nvCxnSpPr>
              <p:cNvPr id="214" name="Conector recto 213">
                <a:extLst>
                  <a:ext uri="{FF2B5EF4-FFF2-40B4-BE49-F238E27FC236}">
                    <a16:creationId xmlns:a16="http://schemas.microsoft.com/office/drawing/2014/main" id="{81659A98-890C-148F-9936-4D745DE48D0A}"/>
                  </a:ext>
                </a:extLst>
              </p:cNvPr>
              <p:cNvCxnSpPr>
                <a:cxnSpLocks/>
                <a:stCxn id="139" idx="6"/>
                <a:endCxn id="153" idx="7"/>
              </p:cNvCxnSpPr>
              <p:nvPr/>
            </p:nvCxnSpPr>
            <p:spPr>
              <a:xfrm>
                <a:off x="7912569" y="1927245"/>
                <a:ext cx="3188001" cy="1532157"/>
              </a:xfrm>
              <a:prstGeom prst="line">
                <a:avLst/>
              </a:prstGeom>
              <a:noFill/>
              <a:ln w="3175" cap="flat" cmpd="sng" algn="ctr">
                <a:solidFill>
                  <a:srgbClr val="4472C4"/>
                </a:solidFill>
                <a:prstDash val="lgDash"/>
                <a:miter lim="800000"/>
              </a:ln>
              <a:effectLst/>
            </p:spPr>
          </p:cxnSp>
          <p:cxnSp>
            <p:nvCxnSpPr>
              <p:cNvPr id="215" name="Conector recto 214">
                <a:extLst>
                  <a:ext uri="{FF2B5EF4-FFF2-40B4-BE49-F238E27FC236}">
                    <a16:creationId xmlns:a16="http://schemas.microsoft.com/office/drawing/2014/main" id="{4EAB25DB-2393-17A5-2BB7-75658B79082C}"/>
                  </a:ext>
                </a:extLst>
              </p:cNvPr>
              <p:cNvCxnSpPr>
                <a:cxnSpLocks/>
                <a:stCxn id="139" idx="6"/>
                <a:endCxn id="155" idx="7"/>
              </p:cNvCxnSpPr>
              <p:nvPr/>
            </p:nvCxnSpPr>
            <p:spPr>
              <a:xfrm>
                <a:off x="7912569" y="1927245"/>
                <a:ext cx="2967172" cy="1752011"/>
              </a:xfrm>
              <a:prstGeom prst="line">
                <a:avLst/>
              </a:prstGeom>
              <a:noFill/>
              <a:ln w="3175" cap="flat" cmpd="sng" algn="ctr">
                <a:solidFill>
                  <a:srgbClr val="4472C4"/>
                </a:solidFill>
                <a:prstDash val="lgDash"/>
                <a:miter lim="800000"/>
              </a:ln>
              <a:effectLst/>
            </p:spPr>
          </p:cxnSp>
          <p:cxnSp>
            <p:nvCxnSpPr>
              <p:cNvPr id="216" name="Conector recto 215">
                <a:extLst>
                  <a:ext uri="{FF2B5EF4-FFF2-40B4-BE49-F238E27FC236}">
                    <a16:creationId xmlns:a16="http://schemas.microsoft.com/office/drawing/2014/main" id="{9E30D1C6-8E39-8946-B19A-6CBB655645AD}"/>
                  </a:ext>
                </a:extLst>
              </p:cNvPr>
              <p:cNvCxnSpPr>
                <a:cxnSpLocks/>
                <a:stCxn id="139" idx="4"/>
                <a:endCxn id="140" idx="0"/>
              </p:cNvCxnSpPr>
              <p:nvPr/>
            </p:nvCxnSpPr>
            <p:spPr>
              <a:xfrm flipH="1">
                <a:off x="7851632" y="1982974"/>
                <a:ext cx="6937" cy="286778"/>
              </a:xfrm>
              <a:prstGeom prst="line">
                <a:avLst/>
              </a:prstGeom>
              <a:noFill/>
              <a:ln w="3175" cap="flat" cmpd="sng" algn="ctr">
                <a:solidFill>
                  <a:srgbClr val="4472C4"/>
                </a:solidFill>
                <a:prstDash val="lgDash"/>
                <a:miter lim="800000"/>
              </a:ln>
              <a:effectLst/>
            </p:spPr>
          </p:cxnSp>
          <p:cxnSp>
            <p:nvCxnSpPr>
              <p:cNvPr id="217" name="Conector recto 216">
                <a:extLst>
                  <a:ext uri="{FF2B5EF4-FFF2-40B4-BE49-F238E27FC236}">
                    <a16:creationId xmlns:a16="http://schemas.microsoft.com/office/drawing/2014/main" id="{AFE79DAE-9080-A76A-816F-C124D2C4B992}"/>
                  </a:ext>
                </a:extLst>
              </p:cNvPr>
              <p:cNvCxnSpPr>
                <a:cxnSpLocks/>
                <a:stCxn id="139" idx="4"/>
                <a:endCxn id="144" idx="0"/>
              </p:cNvCxnSpPr>
              <p:nvPr/>
            </p:nvCxnSpPr>
            <p:spPr>
              <a:xfrm>
                <a:off x="7858569" y="1982974"/>
                <a:ext cx="16340" cy="651364"/>
              </a:xfrm>
              <a:prstGeom prst="line">
                <a:avLst/>
              </a:prstGeom>
              <a:noFill/>
              <a:ln w="3175" cap="flat" cmpd="sng" algn="ctr">
                <a:solidFill>
                  <a:srgbClr val="4472C4"/>
                </a:solidFill>
                <a:prstDash val="lgDash"/>
                <a:miter lim="800000"/>
              </a:ln>
              <a:effectLst/>
            </p:spPr>
          </p:cxnSp>
          <p:cxnSp>
            <p:nvCxnSpPr>
              <p:cNvPr id="218" name="Conector recto 217">
                <a:extLst>
                  <a:ext uri="{FF2B5EF4-FFF2-40B4-BE49-F238E27FC236}">
                    <a16:creationId xmlns:a16="http://schemas.microsoft.com/office/drawing/2014/main" id="{9A3F50F1-05F5-5D25-502F-D1FFF6477C21}"/>
                  </a:ext>
                </a:extLst>
              </p:cNvPr>
              <p:cNvCxnSpPr>
                <a:cxnSpLocks/>
                <a:stCxn id="139" idx="4"/>
                <a:endCxn id="141" idx="0"/>
              </p:cNvCxnSpPr>
              <p:nvPr/>
            </p:nvCxnSpPr>
            <p:spPr>
              <a:xfrm>
                <a:off x="7858569" y="1982974"/>
                <a:ext cx="164162" cy="1084934"/>
              </a:xfrm>
              <a:prstGeom prst="line">
                <a:avLst/>
              </a:prstGeom>
              <a:noFill/>
              <a:ln w="3175" cap="flat" cmpd="sng" algn="ctr">
                <a:solidFill>
                  <a:srgbClr val="4472C4"/>
                </a:solidFill>
                <a:prstDash val="lgDash"/>
                <a:miter lim="800000"/>
              </a:ln>
              <a:effectLst/>
            </p:spPr>
          </p:cxnSp>
          <p:cxnSp>
            <p:nvCxnSpPr>
              <p:cNvPr id="219" name="Conector recto 218">
                <a:extLst>
                  <a:ext uri="{FF2B5EF4-FFF2-40B4-BE49-F238E27FC236}">
                    <a16:creationId xmlns:a16="http://schemas.microsoft.com/office/drawing/2014/main" id="{7246BCB0-8B33-1585-4458-6FEF7D41F9EC}"/>
                  </a:ext>
                </a:extLst>
              </p:cNvPr>
              <p:cNvCxnSpPr>
                <a:cxnSpLocks/>
                <a:stCxn id="139" idx="4"/>
                <a:endCxn id="143" idx="0"/>
              </p:cNvCxnSpPr>
              <p:nvPr/>
            </p:nvCxnSpPr>
            <p:spPr>
              <a:xfrm>
                <a:off x="7858569" y="1982974"/>
                <a:ext cx="376031" cy="1449537"/>
              </a:xfrm>
              <a:prstGeom prst="line">
                <a:avLst/>
              </a:prstGeom>
              <a:noFill/>
              <a:ln w="3175" cap="flat" cmpd="sng" algn="ctr">
                <a:solidFill>
                  <a:srgbClr val="4472C4"/>
                </a:solidFill>
                <a:prstDash val="lgDash"/>
                <a:miter lim="800000"/>
              </a:ln>
              <a:effectLst/>
            </p:spPr>
          </p:cxnSp>
          <p:cxnSp>
            <p:nvCxnSpPr>
              <p:cNvPr id="220" name="Conector recto 219">
                <a:extLst>
                  <a:ext uri="{FF2B5EF4-FFF2-40B4-BE49-F238E27FC236}">
                    <a16:creationId xmlns:a16="http://schemas.microsoft.com/office/drawing/2014/main" id="{BB382EFD-EB38-5A3A-929B-7D1BC4776646}"/>
                  </a:ext>
                </a:extLst>
              </p:cNvPr>
              <p:cNvCxnSpPr>
                <a:cxnSpLocks/>
                <a:stCxn id="139" idx="4"/>
                <a:endCxn id="145" idx="0"/>
              </p:cNvCxnSpPr>
              <p:nvPr/>
            </p:nvCxnSpPr>
            <p:spPr>
              <a:xfrm>
                <a:off x="7858569" y="1982974"/>
                <a:ext cx="596860" cy="1669391"/>
              </a:xfrm>
              <a:prstGeom prst="line">
                <a:avLst/>
              </a:prstGeom>
              <a:noFill/>
              <a:ln w="3175" cap="flat" cmpd="sng" algn="ctr">
                <a:solidFill>
                  <a:srgbClr val="4472C4"/>
                </a:solidFill>
                <a:prstDash val="lgDash"/>
                <a:miter lim="800000"/>
              </a:ln>
              <a:effectLst/>
            </p:spPr>
          </p:cxnSp>
          <p:cxnSp>
            <p:nvCxnSpPr>
              <p:cNvPr id="221" name="Conector recto 220">
                <a:extLst>
                  <a:ext uri="{FF2B5EF4-FFF2-40B4-BE49-F238E27FC236}">
                    <a16:creationId xmlns:a16="http://schemas.microsoft.com/office/drawing/2014/main" id="{FD13C51F-1127-C63A-DC05-6BD283668485}"/>
                  </a:ext>
                </a:extLst>
              </p:cNvPr>
              <p:cNvCxnSpPr>
                <a:cxnSpLocks/>
                <a:stCxn id="140" idx="6"/>
                <a:endCxn id="152" idx="6"/>
              </p:cNvCxnSpPr>
              <p:nvPr/>
            </p:nvCxnSpPr>
            <p:spPr>
              <a:xfrm flipV="1">
                <a:off x="7905632" y="932299"/>
                <a:ext cx="3014589" cy="1393182"/>
              </a:xfrm>
              <a:prstGeom prst="line">
                <a:avLst/>
              </a:prstGeom>
              <a:noFill/>
              <a:ln w="3175" cap="flat" cmpd="sng" algn="ctr">
                <a:solidFill>
                  <a:srgbClr val="4472C4"/>
                </a:solidFill>
                <a:prstDash val="lgDash"/>
                <a:miter lim="800000"/>
              </a:ln>
              <a:effectLst/>
            </p:spPr>
          </p:cxnSp>
          <p:cxnSp>
            <p:nvCxnSpPr>
              <p:cNvPr id="222" name="Conector recto 221">
                <a:extLst>
                  <a:ext uri="{FF2B5EF4-FFF2-40B4-BE49-F238E27FC236}">
                    <a16:creationId xmlns:a16="http://schemas.microsoft.com/office/drawing/2014/main" id="{A63C2695-4A8D-36A6-BACC-19949B893824}"/>
                  </a:ext>
                </a:extLst>
              </p:cNvPr>
              <p:cNvCxnSpPr>
                <a:cxnSpLocks/>
                <a:stCxn id="140" idx="6"/>
                <a:endCxn id="147" idx="6"/>
              </p:cNvCxnSpPr>
              <p:nvPr/>
            </p:nvCxnSpPr>
            <p:spPr>
              <a:xfrm flipV="1">
                <a:off x="7905632" y="1214353"/>
                <a:ext cx="3244941" cy="1111128"/>
              </a:xfrm>
              <a:prstGeom prst="line">
                <a:avLst/>
              </a:prstGeom>
              <a:noFill/>
              <a:ln w="3175" cap="flat" cmpd="sng" algn="ctr">
                <a:solidFill>
                  <a:srgbClr val="4472C4"/>
                </a:solidFill>
                <a:prstDash val="lgDash"/>
                <a:miter lim="800000"/>
              </a:ln>
              <a:effectLst/>
            </p:spPr>
          </p:cxnSp>
          <p:cxnSp>
            <p:nvCxnSpPr>
              <p:cNvPr id="223" name="Conector recto 222">
                <a:extLst>
                  <a:ext uri="{FF2B5EF4-FFF2-40B4-BE49-F238E27FC236}">
                    <a16:creationId xmlns:a16="http://schemas.microsoft.com/office/drawing/2014/main" id="{A7D3DCE2-54EB-FABB-829A-979BC00218A1}"/>
                  </a:ext>
                </a:extLst>
              </p:cNvPr>
              <p:cNvCxnSpPr>
                <a:cxnSpLocks/>
                <a:stCxn id="140" idx="6"/>
                <a:endCxn id="148" idx="6"/>
              </p:cNvCxnSpPr>
              <p:nvPr/>
            </p:nvCxnSpPr>
            <p:spPr>
              <a:xfrm flipV="1">
                <a:off x="7905632" y="1572614"/>
                <a:ext cx="3448718" cy="752867"/>
              </a:xfrm>
              <a:prstGeom prst="line">
                <a:avLst/>
              </a:prstGeom>
              <a:noFill/>
              <a:ln w="3175" cap="flat" cmpd="sng" algn="ctr">
                <a:solidFill>
                  <a:srgbClr val="4472C4"/>
                </a:solidFill>
                <a:prstDash val="lgDash"/>
                <a:miter lim="800000"/>
              </a:ln>
              <a:effectLst/>
            </p:spPr>
          </p:cxnSp>
          <p:cxnSp>
            <p:nvCxnSpPr>
              <p:cNvPr id="224" name="Conector recto 223">
                <a:extLst>
                  <a:ext uri="{FF2B5EF4-FFF2-40B4-BE49-F238E27FC236}">
                    <a16:creationId xmlns:a16="http://schemas.microsoft.com/office/drawing/2014/main" id="{D82B59D0-A32E-B237-3084-A050DB4A03B8}"/>
                  </a:ext>
                </a:extLst>
              </p:cNvPr>
              <p:cNvCxnSpPr>
                <a:cxnSpLocks/>
                <a:stCxn id="140" idx="6"/>
                <a:endCxn id="149" idx="6"/>
              </p:cNvCxnSpPr>
              <p:nvPr/>
            </p:nvCxnSpPr>
            <p:spPr>
              <a:xfrm flipV="1">
                <a:off x="7905632" y="1937813"/>
                <a:ext cx="3555153" cy="387668"/>
              </a:xfrm>
              <a:prstGeom prst="line">
                <a:avLst/>
              </a:prstGeom>
              <a:noFill/>
              <a:ln w="3175" cap="flat" cmpd="sng" algn="ctr">
                <a:solidFill>
                  <a:srgbClr val="4472C4"/>
                </a:solidFill>
                <a:prstDash val="lgDash"/>
                <a:miter lim="800000"/>
              </a:ln>
              <a:effectLst/>
            </p:spPr>
          </p:cxnSp>
          <p:cxnSp>
            <p:nvCxnSpPr>
              <p:cNvPr id="225" name="Conector recto 224">
                <a:extLst>
                  <a:ext uri="{FF2B5EF4-FFF2-40B4-BE49-F238E27FC236}">
                    <a16:creationId xmlns:a16="http://schemas.microsoft.com/office/drawing/2014/main" id="{A7A78072-90CC-0FBA-02EC-021DD39B628E}"/>
                  </a:ext>
                </a:extLst>
              </p:cNvPr>
              <p:cNvCxnSpPr>
                <a:cxnSpLocks/>
                <a:stCxn id="140" idx="6"/>
                <a:endCxn id="150" idx="6"/>
              </p:cNvCxnSpPr>
              <p:nvPr/>
            </p:nvCxnSpPr>
            <p:spPr>
              <a:xfrm>
                <a:off x="7905632" y="2325481"/>
                <a:ext cx="3562090" cy="10568"/>
              </a:xfrm>
              <a:prstGeom prst="line">
                <a:avLst/>
              </a:prstGeom>
              <a:noFill/>
              <a:ln w="3175" cap="flat" cmpd="sng" algn="ctr">
                <a:solidFill>
                  <a:srgbClr val="4472C4"/>
                </a:solidFill>
                <a:prstDash val="lgDash"/>
                <a:miter lim="800000"/>
              </a:ln>
              <a:effectLst/>
            </p:spPr>
          </p:cxnSp>
          <p:cxnSp>
            <p:nvCxnSpPr>
              <p:cNvPr id="226" name="Conector recto 225">
                <a:extLst>
                  <a:ext uri="{FF2B5EF4-FFF2-40B4-BE49-F238E27FC236}">
                    <a16:creationId xmlns:a16="http://schemas.microsoft.com/office/drawing/2014/main" id="{F91A50EE-FAFA-B728-E47B-C8BE44FD9964}"/>
                  </a:ext>
                </a:extLst>
              </p:cNvPr>
              <p:cNvCxnSpPr>
                <a:cxnSpLocks/>
                <a:stCxn id="140" idx="6"/>
                <a:endCxn id="154" idx="6"/>
              </p:cNvCxnSpPr>
              <p:nvPr/>
            </p:nvCxnSpPr>
            <p:spPr>
              <a:xfrm>
                <a:off x="7905632" y="2325481"/>
                <a:ext cx="3538813" cy="375154"/>
              </a:xfrm>
              <a:prstGeom prst="line">
                <a:avLst/>
              </a:prstGeom>
              <a:noFill/>
              <a:ln w="3175" cap="flat" cmpd="sng" algn="ctr">
                <a:solidFill>
                  <a:srgbClr val="4472C4"/>
                </a:solidFill>
                <a:prstDash val="lgDash"/>
                <a:miter lim="800000"/>
              </a:ln>
              <a:effectLst/>
            </p:spPr>
          </p:cxnSp>
          <p:cxnSp>
            <p:nvCxnSpPr>
              <p:cNvPr id="227" name="Conector recto 226">
                <a:extLst>
                  <a:ext uri="{FF2B5EF4-FFF2-40B4-BE49-F238E27FC236}">
                    <a16:creationId xmlns:a16="http://schemas.microsoft.com/office/drawing/2014/main" id="{E63BC5ED-6FF5-8D86-BCC1-9746CB25A027}"/>
                  </a:ext>
                </a:extLst>
              </p:cNvPr>
              <p:cNvCxnSpPr>
                <a:cxnSpLocks/>
                <a:stCxn id="140" idx="6"/>
                <a:endCxn id="151" idx="6"/>
              </p:cNvCxnSpPr>
              <p:nvPr/>
            </p:nvCxnSpPr>
            <p:spPr>
              <a:xfrm>
                <a:off x="7905632" y="2325481"/>
                <a:ext cx="3390991" cy="808724"/>
              </a:xfrm>
              <a:prstGeom prst="line">
                <a:avLst/>
              </a:prstGeom>
              <a:noFill/>
              <a:ln w="3175" cap="flat" cmpd="sng" algn="ctr">
                <a:solidFill>
                  <a:srgbClr val="4472C4"/>
                </a:solidFill>
                <a:prstDash val="lgDash"/>
                <a:miter lim="800000"/>
              </a:ln>
              <a:effectLst/>
            </p:spPr>
          </p:cxnSp>
          <p:cxnSp>
            <p:nvCxnSpPr>
              <p:cNvPr id="228" name="Conector recto 227">
                <a:extLst>
                  <a:ext uri="{FF2B5EF4-FFF2-40B4-BE49-F238E27FC236}">
                    <a16:creationId xmlns:a16="http://schemas.microsoft.com/office/drawing/2014/main" id="{900159AF-040D-9837-5955-7BABDE1DF262}"/>
                  </a:ext>
                </a:extLst>
              </p:cNvPr>
              <p:cNvCxnSpPr>
                <a:cxnSpLocks/>
                <a:stCxn id="140" idx="6"/>
                <a:endCxn id="153" idx="7"/>
              </p:cNvCxnSpPr>
              <p:nvPr/>
            </p:nvCxnSpPr>
            <p:spPr>
              <a:xfrm>
                <a:off x="7905632" y="2325481"/>
                <a:ext cx="3194938" cy="1133921"/>
              </a:xfrm>
              <a:prstGeom prst="line">
                <a:avLst/>
              </a:prstGeom>
              <a:noFill/>
              <a:ln w="3175" cap="flat" cmpd="sng" algn="ctr">
                <a:solidFill>
                  <a:srgbClr val="4472C4"/>
                </a:solidFill>
                <a:prstDash val="lgDash"/>
                <a:miter lim="800000"/>
              </a:ln>
              <a:effectLst/>
            </p:spPr>
          </p:cxnSp>
          <p:cxnSp>
            <p:nvCxnSpPr>
              <p:cNvPr id="229" name="Conector recto 228">
                <a:extLst>
                  <a:ext uri="{FF2B5EF4-FFF2-40B4-BE49-F238E27FC236}">
                    <a16:creationId xmlns:a16="http://schemas.microsoft.com/office/drawing/2014/main" id="{604D3956-AB49-A4C4-FE00-A67A14E89A3F}"/>
                  </a:ext>
                </a:extLst>
              </p:cNvPr>
              <p:cNvCxnSpPr>
                <a:cxnSpLocks/>
                <a:stCxn id="140" idx="6"/>
                <a:endCxn id="155" idx="7"/>
              </p:cNvCxnSpPr>
              <p:nvPr/>
            </p:nvCxnSpPr>
            <p:spPr>
              <a:xfrm>
                <a:off x="7905632" y="2325481"/>
                <a:ext cx="2974109" cy="1353775"/>
              </a:xfrm>
              <a:prstGeom prst="line">
                <a:avLst/>
              </a:prstGeom>
              <a:noFill/>
              <a:ln w="3175" cap="flat" cmpd="sng" algn="ctr">
                <a:solidFill>
                  <a:srgbClr val="4472C4"/>
                </a:solidFill>
                <a:prstDash val="lgDash"/>
                <a:miter lim="800000"/>
              </a:ln>
              <a:effectLst/>
            </p:spPr>
          </p:cxnSp>
          <p:cxnSp>
            <p:nvCxnSpPr>
              <p:cNvPr id="230" name="Conector recto 229">
                <a:extLst>
                  <a:ext uri="{FF2B5EF4-FFF2-40B4-BE49-F238E27FC236}">
                    <a16:creationId xmlns:a16="http://schemas.microsoft.com/office/drawing/2014/main" id="{6F8C3985-2EA1-523B-9609-41DCBB06D03E}"/>
                  </a:ext>
                </a:extLst>
              </p:cNvPr>
              <p:cNvCxnSpPr>
                <a:cxnSpLocks/>
                <a:stCxn id="140" idx="4"/>
                <a:endCxn id="144" idx="0"/>
              </p:cNvCxnSpPr>
              <p:nvPr/>
            </p:nvCxnSpPr>
            <p:spPr>
              <a:xfrm>
                <a:off x="7851632" y="2381210"/>
                <a:ext cx="23277" cy="253128"/>
              </a:xfrm>
              <a:prstGeom prst="line">
                <a:avLst/>
              </a:prstGeom>
              <a:noFill/>
              <a:ln w="3175" cap="flat" cmpd="sng" algn="ctr">
                <a:solidFill>
                  <a:srgbClr val="4472C4"/>
                </a:solidFill>
                <a:prstDash val="lgDash"/>
                <a:miter lim="800000"/>
              </a:ln>
              <a:effectLst/>
            </p:spPr>
          </p:cxnSp>
          <p:cxnSp>
            <p:nvCxnSpPr>
              <p:cNvPr id="231" name="Conector recto 230">
                <a:extLst>
                  <a:ext uri="{FF2B5EF4-FFF2-40B4-BE49-F238E27FC236}">
                    <a16:creationId xmlns:a16="http://schemas.microsoft.com/office/drawing/2014/main" id="{FA6F6CA7-5943-14A7-65AB-D206353129A1}"/>
                  </a:ext>
                </a:extLst>
              </p:cNvPr>
              <p:cNvCxnSpPr>
                <a:cxnSpLocks/>
                <a:stCxn id="140" idx="4"/>
                <a:endCxn id="141" idx="0"/>
              </p:cNvCxnSpPr>
              <p:nvPr/>
            </p:nvCxnSpPr>
            <p:spPr>
              <a:xfrm>
                <a:off x="7851632" y="2381210"/>
                <a:ext cx="171099" cy="686698"/>
              </a:xfrm>
              <a:prstGeom prst="line">
                <a:avLst/>
              </a:prstGeom>
              <a:noFill/>
              <a:ln w="3175" cap="flat" cmpd="sng" algn="ctr">
                <a:solidFill>
                  <a:srgbClr val="4472C4"/>
                </a:solidFill>
                <a:prstDash val="lgDash"/>
                <a:miter lim="800000"/>
              </a:ln>
              <a:effectLst/>
            </p:spPr>
          </p:cxnSp>
          <p:cxnSp>
            <p:nvCxnSpPr>
              <p:cNvPr id="232" name="Conector recto 231">
                <a:extLst>
                  <a:ext uri="{FF2B5EF4-FFF2-40B4-BE49-F238E27FC236}">
                    <a16:creationId xmlns:a16="http://schemas.microsoft.com/office/drawing/2014/main" id="{A48873D3-E7B0-6B2B-439B-2F46892C4211}"/>
                  </a:ext>
                </a:extLst>
              </p:cNvPr>
              <p:cNvCxnSpPr>
                <a:cxnSpLocks/>
                <a:stCxn id="140" idx="4"/>
                <a:endCxn id="143" idx="0"/>
              </p:cNvCxnSpPr>
              <p:nvPr/>
            </p:nvCxnSpPr>
            <p:spPr>
              <a:xfrm>
                <a:off x="7851632" y="2381210"/>
                <a:ext cx="382968" cy="1051301"/>
              </a:xfrm>
              <a:prstGeom prst="line">
                <a:avLst/>
              </a:prstGeom>
              <a:noFill/>
              <a:ln w="3175" cap="flat" cmpd="sng" algn="ctr">
                <a:solidFill>
                  <a:srgbClr val="4472C4"/>
                </a:solidFill>
                <a:prstDash val="lgDash"/>
                <a:miter lim="800000"/>
              </a:ln>
              <a:effectLst/>
            </p:spPr>
          </p:cxnSp>
          <p:cxnSp>
            <p:nvCxnSpPr>
              <p:cNvPr id="233" name="Conector recto 232">
                <a:extLst>
                  <a:ext uri="{FF2B5EF4-FFF2-40B4-BE49-F238E27FC236}">
                    <a16:creationId xmlns:a16="http://schemas.microsoft.com/office/drawing/2014/main" id="{C4EAFF26-4E22-F244-5ABB-8A26293D6E52}"/>
                  </a:ext>
                </a:extLst>
              </p:cNvPr>
              <p:cNvCxnSpPr>
                <a:cxnSpLocks/>
                <a:stCxn id="140" idx="4"/>
                <a:endCxn id="145" idx="0"/>
              </p:cNvCxnSpPr>
              <p:nvPr/>
            </p:nvCxnSpPr>
            <p:spPr>
              <a:xfrm>
                <a:off x="7851632" y="2381210"/>
                <a:ext cx="603797" cy="1271155"/>
              </a:xfrm>
              <a:prstGeom prst="line">
                <a:avLst/>
              </a:prstGeom>
              <a:noFill/>
              <a:ln w="3175" cap="flat" cmpd="sng" algn="ctr">
                <a:solidFill>
                  <a:srgbClr val="4472C4"/>
                </a:solidFill>
                <a:prstDash val="lgDash"/>
                <a:miter lim="800000"/>
              </a:ln>
              <a:effectLst/>
            </p:spPr>
          </p:cxnSp>
          <p:cxnSp>
            <p:nvCxnSpPr>
              <p:cNvPr id="234" name="Conector recto 233">
                <a:extLst>
                  <a:ext uri="{FF2B5EF4-FFF2-40B4-BE49-F238E27FC236}">
                    <a16:creationId xmlns:a16="http://schemas.microsoft.com/office/drawing/2014/main" id="{5EACCC01-53A7-AA2B-3FE6-EA6F22A2EC2B}"/>
                  </a:ext>
                </a:extLst>
              </p:cNvPr>
              <p:cNvCxnSpPr>
                <a:cxnSpLocks/>
                <a:stCxn id="144" idx="6"/>
                <a:endCxn id="152" idx="6"/>
              </p:cNvCxnSpPr>
              <p:nvPr/>
            </p:nvCxnSpPr>
            <p:spPr>
              <a:xfrm flipV="1">
                <a:off x="7928909" y="932299"/>
                <a:ext cx="2991312" cy="1757768"/>
              </a:xfrm>
              <a:prstGeom prst="line">
                <a:avLst/>
              </a:prstGeom>
              <a:noFill/>
              <a:ln w="3175" cap="flat" cmpd="sng" algn="ctr">
                <a:solidFill>
                  <a:srgbClr val="4472C4"/>
                </a:solidFill>
                <a:prstDash val="lgDash"/>
                <a:miter lim="800000"/>
              </a:ln>
              <a:effectLst/>
            </p:spPr>
          </p:cxnSp>
          <p:cxnSp>
            <p:nvCxnSpPr>
              <p:cNvPr id="235" name="Conector recto 234">
                <a:extLst>
                  <a:ext uri="{FF2B5EF4-FFF2-40B4-BE49-F238E27FC236}">
                    <a16:creationId xmlns:a16="http://schemas.microsoft.com/office/drawing/2014/main" id="{B787614F-066E-415D-3FF3-1C6FC83ABC75}"/>
                  </a:ext>
                </a:extLst>
              </p:cNvPr>
              <p:cNvCxnSpPr>
                <a:cxnSpLocks/>
                <a:stCxn id="144" idx="6"/>
                <a:endCxn id="147" idx="6"/>
              </p:cNvCxnSpPr>
              <p:nvPr/>
            </p:nvCxnSpPr>
            <p:spPr>
              <a:xfrm flipV="1">
                <a:off x="7928909" y="1214353"/>
                <a:ext cx="3221664" cy="1475714"/>
              </a:xfrm>
              <a:prstGeom prst="line">
                <a:avLst/>
              </a:prstGeom>
              <a:noFill/>
              <a:ln w="3175" cap="flat" cmpd="sng" algn="ctr">
                <a:solidFill>
                  <a:srgbClr val="4472C4"/>
                </a:solidFill>
                <a:prstDash val="lgDash"/>
                <a:miter lim="800000"/>
              </a:ln>
              <a:effectLst/>
            </p:spPr>
          </p:cxnSp>
          <p:cxnSp>
            <p:nvCxnSpPr>
              <p:cNvPr id="236" name="Conector recto 235">
                <a:extLst>
                  <a:ext uri="{FF2B5EF4-FFF2-40B4-BE49-F238E27FC236}">
                    <a16:creationId xmlns:a16="http://schemas.microsoft.com/office/drawing/2014/main" id="{ABD133F8-F634-3696-831B-418586197BC3}"/>
                  </a:ext>
                </a:extLst>
              </p:cNvPr>
              <p:cNvCxnSpPr>
                <a:cxnSpLocks/>
                <a:stCxn id="144" idx="6"/>
                <a:endCxn id="148" idx="6"/>
              </p:cNvCxnSpPr>
              <p:nvPr/>
            </p:nvCxnSpPr>
            <p:spPr>
              <a:xfrm flipV="1">
                <a:off x="7928909" y="1572614"/>
                <a:ext cx="3425441" cy="1117453"/>
              </a:xfrm>
              <a:prstGeom prst="line">
                <a:avLst/>
              </a:prstGeom>
              <a:noFill/>
              <a:ln w="3175" cap="flat" cmpd="sng" algn="ctr">
                <a:solidFill>
                  <a:srgbClr val="4472C4"/>
                </a:solidFill>
                <a:prstDash val="lgDash"/>
                <a:miter lim="800000"/>
              </a:ln>
              <a:effectLst/>
            </p:spPr>
          </p:cxnSp>
          <p:cxnSp>
            <p:nvCxnSpPr>
              <p:cNvPr id="237" name="Conector recto 236">
                <a:extLst>
                  <a:ext uri="{FF2B5EF4-FFF2-40B4-BE49-F238E27FC236}">
                    <a16:creationId xmlns:a16="http://schemas.microsoft.com/office/drawing/2014/main" id="{EB3198A3-C193-2099-A840-8CEC2CA01454}"/>
                  </a:ext>
                </a:extLst>
              </p:cNvPr>
              <p:cNvCxnSpPr>
                <a:cxnSpLocks/>
                <a:stCxn id="144" idx="6"/>
                <a:endCxn id="149" idx="6"/>
              </p:cNvCxnSpPr>
              <p:nvPr/>
            </p:nvCxnSpPr>
            <p:spPr>
              <a:xfrm flipV="1">
                <a:off x="7928909" y="1937813"/>
                <a:ext cx="3531876" cy="752254"/>
              </a:xfrm>
              <a:prstGeom prst="line">
                <a:avLst/>
              </a:prstGeom>
              <a:noFill/>
              <a:ln w="3175" cap="flat" cmpd="sng" algn="ctr">
                <a:solidFill>
                  <a:srgbClr val="4472C4"/>
                </a:solidFill>
                <a:prstDash val="lgDash"/>
                <a:miter lim="800000"/>
              </a:ln>
              <a:effectLst/>
            </p:spPr>
          </p:cxnSp>
          <p:cxnSp>
            <p:nvCxnSpPr>
              <p:cNvPr id="238" name="Conector recto 237">
                <a:extLst>
                  <a:ext uri="{FF2B5EF4-FFF2-40B4-BE49-F238E27FC236}">
                    <a16:creationId xmlns:a16="http://schemas.microsoft.com/office/drawing/2014/main" id="{9CF66795-2E7E-8270-F59F-519512CADE7B}"/>
                  </a:ext>
                </a:extLst>
              </p:cNvPr>
              <p:cNvCxnSpPr>
                <a:cxnSpLocks/>
                <a:stCxn id="144" idx="6"/>
                <a:endCxn id="150" idx="6"/>
              </p:cNvCxnSpPr>
              <p:nvPr/>
            </p:nvCxnSpPr>
            <p:spPr>
              <a:xfrm flipV="1">
                <a:off x="7928909" y="2336049"/>
                <a:ext cx="3538813" cy="354018"/>
              </a:xfrm>
              <a:prstGeom prst="line">
                <a:avLst/>
              </a:prstGeom>
              <a:noFill/>
              <a:ln w="3175" cap="flat" cmpd="sng" algn="ctr">
                <a:solidFill>
                  <a:srgbClr val="4472C4"/>
                </a:solidFill>
                <a:prstDash val="lgDash"/>
                <a:miter lim="800000"/>
              </a:ln>
              <a:effectLst/>
            </p:spPr>
          </p:cxnSp>
          <p:cxnSp>
            <p:nvCxnSpPr>
              <p:cNvPr id="239" name="Conector recto 238">
                <a:extLst>
                  <a:ext uri="{FF2B5EF4-FFF2-40B4-BE49-F238E27FC236}">
                    <a16:creationId xmlns:a16="http://schemas.microsoft.com/office/drawing/2014/main" id="{77A4EC30-A341-21B1-061A-81CE0FE71BDA}"/>
                  </a:ext>
                </a:extLst>
              </p:cNvPr>
              <p:cNvCxnSpPr>
                <a:cxnSpLocks/>
                <a:stCxn id="144" idx="6"/>
                <a:endCxn id="154" idx="6"/>
              </p:cNvCxnSpPr>
              <p:nvPr/>
            </p:nvCxnSpPr>
            <p:spPr>
              <a:xfrm>
                <a:off x="7928909" y="2690067"/>
                <a:ext cx="3515536" cy="10568"/>
              </a:xfrm>
              <a:prstGeom prst="line">
                <a:avLst/>
              </a:prstGeom>
              <a:noFill/>
              <a:ln w="3175" cap="flat" cmpd="sng" algn="ctr">
                <a:solidFill>
                  <a:srgbClr val="4472C4"/>
                </a:solidFill>
                <a:prstDash val="lgDash"/>
                <a:miter lim="800000"/>
              </a:ln>
              <a:effectLst/>
            </p:spPr>
          </p:cxnSp>
          <p:cxnSp>
            <p:nvCxnSpPr>
              <p:cNvPr id="240" name="Conector recto 239">
                <a:extLst>
                  <a:ext uri="{FF2B5EF4-FFF2-40B4-BE49-F238E27FC236}">
                    <a16:creationId xmlns:a16="http://schemas.microsoft.com/office/drawing/2014/main" id="{424F8534-4B0D-3292-BD50-F4A9CB49C9FD}"/>
                  </a:ext>
                </a:extLst>
              </p:cNvPr>
              <p:cNvCxnSpPr>
                <a:cxnSpLocks/>
                <a:stCxn id="144" idx="6"/>
                <a:endCxn id="151" idx="6"/>
              </p:cNvCxnSpPr>
              <p:nvPr/>
            </p:nvCxnSpPr>
            <p:spPr>
              <a:xfrm>
                <a:off x="7928909" y="2690067"/>
                <a:ext cx="3367714" cy="444138"/>
              </a:xfrm>
              <a:prstGeom prst="line">
                <a:avLst/>
              </a:prstGeom>
              <a:noFill/>
              <a:ln w="3175" cap="flat" cmpd="sng" algn="ctr">
                <a:solidFill>
                  <a:srgbClr val="4472C4"/>
                </a:solidFill>
                <a:prstDash val="lgDash"/>
                <a:miter lim="800000"/>
              </a:ln>
              <a:effectLst/>
            </p:spPr>
          </p:cxnSp>
          <p:cxnSp>
            <p:nvCxnSpPr>
              <p:cNvPr id="241" name="Conector recto 240">
                <a:extLst>
                  <a:ext uri="{FF2B5EF4-FFF2-40B4-BE49-F238E27FC236}">
                    <a16:creationId xmlns:a16="http://schemas.microsoft.com/office/drawing/2014/main" id="{579BEB53-FC33-151C-F2E0-8D82D42B1C47}"/>
                  </a:ext>
                </a:extLst>
              </p:cNvPr>
              <p:cNvCxnSpPr>
                <a:cxnSpLocks/>
                <a:stCxn id="144" idx="6"/>
                <a:endCxn id="153" idx="7"/>
              </p:cNvCxnSpPr>
              <p:nvPr/>
            </p:nvCxnSpPr>
            <p:spPr>
              <a:xfrm>
                <a:off x="7928909" y="2690067"/>
                <a:ext cx="3171661" cy="769335"/>
              </a:xfrm>
              <a:prstGeom prst="line">
                <a:avLst/>
              </a:prstGeom>
              <a:noFill/>
              <a:ln w="3175" cap="flat" cmpd="sng" algn="ctr">
                <a:solidFill>
                  <a:srgbClr val="4472C4"/>
                </a:solidFill>
                <a:prstDash val="lgDash"/>
                <a:miter lim="800000"/>
              </a:ln>
              <a:effectLst/>
            </p:spPr>
          </p:cxnSp>
          <p:cxnSp>
            <p:nvCxnSpPr>
              <p:cNvPr id="242" name="Conector recto 241">
                <a:extLst>
                  <a:ext uri="{FF2B5EF4-FFF2-40B4-BE49-F238E27FC236}">
                    <a16:creationId xmlns:a16="http://schemas.microsoft.com/office/drawing/2014/main" id="{D4221DC8-25A3-F94C-2E86-187776C0D231}"/>
                  </a:ext>
                </a:extLst>
              </p:cNvPr>
              <p:cNvCxnSpPr>
                <a:cxnSpLocks/>
                <a:stCxn id="144" idx="6"/>
                <a:endCxn id="155" idx="7"/>
              </p:cNvCxnSpPr>
              <p:nvPr/>
            </p:nvCxnSpPr>
            <p:spPr>
              <a:xfrm>
                <a:off x="7928909" y="2690067"/>
                <a:ext cx="2950832" cy="989189"/>
              </a:xfrm>
              <a:prstGeom prst="line">
                <a:avLst/>
              </a:prstGeom>
              <a:noFill/>
              <a:ln w="3175" cap="flat" cmpd="sng" algn="ctr">
                <a:solidFill>
                  <a:srgbClr val="4472C4"/>
                </a:solidFill>
                <a:prstDash val="lgDash"/>
                <a:miter lim="800000"/>
              </a:ln>
              <a:effectLst/>
            </p:spPr>
          </p:cxnSp>
          <p:cxnSp>
            <p:nvCxnSpPr>
              <p:cNvPr id="243" name="Conector recto 242">
                <a:extLst>
                  <a:ext uri="{FF2B5EF4-FFF2-40B4-BE49-F238E27FC236}">
                    <a16:creationId xmlns:a16="http://schemas.microsoft.com/office/drawing/2014/main" id="{5A444D80-4B84-FD45-EDD5-DD37189EDF6E}"/>
                  </a:ext>
                </a:extLst>
              </p:cNvPr>
              <p:cNvCxnSpPr>
                <a:cxnSpLocks/>
                <a:stCxn id="144" idx="4"/>
                <a:endCxn id="141" idx="0"/>
              </p:cNvCxnSpPr>
              <p:nvPr/>
            </p:nvCxnSpPr>
            <p:spPr>
              <a:xfrm>
                <a:off x="7874909" y="2745796"/>
                <a:ext cx="147822" cy="322112"/>
              </a:xfrm>
              <a:prstGeom prst="line">
                <a:avLst/>
              </a:prstGeom>
              <a:noFill/>
              <a:ln w="3175" cap="flat" cmpd="sng" algn="ctr">
                <a:solidFill>
                  <a:srgbClr val="4472C4"/>
                </a:solidFill>
                <a:prstDash val="lgDash"/>
                <a:miter lim="800000"/>
              </a:ln>
              <a:effectLst/>
            </p:spPr>
          </p:cxnSp>
          <p:cxnSp>
            <p:nvCxnSpPr>
              <p:cNvPr id="244" name="Conector recto 243">
                <a:extLst>
                  <a:ext uri="{FF2B5EF4-FFF2-40B4-BE49-F238E27FC236}">
                    <a16:creationId xmlns:a16="http://schemas.microsoft.com/office/drawing/2014/main" id="{E785024D-F806-47CA-438D-C5263345D714}"/>
                  </a:ext>
                </a:extLst>
              </p:cNvPr>
              <p:cNvCxnSpPr>
                <a:cxnSpLocks/>
                <a:stCxn id="144" idx="4"/>
                <a:endCxn id="143" idx="0"/>
              </p:cNvCxnSpPr>
              <p:nvPr/>
            </p:nvCxnSpPr>
            <p:spPr>
              <a:xfrm>
                <a:off x="7874909" y="2745796"/>
                <a:ext cx="359691" cy="686715"/>
              </a:xfrm>
              <a:prstGeom prst="line">
                <a:avLst/>
              </a:prstGeom>
              <a:noFill/>
              <a:ln w="3175" cap="flat" cmpd="sng" algn="ctr">
                <a:solidFill>
                  <a:srgbClr val="4472C4"/>
                </a:solidFill>
                <a:prstDash val="lgDash"/>
                <a:miter lim="800000"/>
              </a:ln>
              <a:effectLst/>
            </p:spPr>
          </p:cxnSp>
          <p:cxnSp>
            <p:nvCxnSpPr>
              <p:cNvPr id="245" name="Conector recto 244">
                <a:extLst>
                  <a:ext uri="{FF2B5EF4-FFF2-40B4-BE49-F238E27FC236}">
                    <a16:creationId xmlns:a16="http://schemas.microsoft.com/office/drawing/2014/main" id="{86656508-75BD-227A-A060-2CE36097F0B7}"/>
                  </a:ext>
                </a:extLst>
              </p:cNvPr>
              <p:cNvCxnSpPr>
                <a:cxnSpLocks/>
                <a:stCxn id="144" idx="4"/>
                <a:endCxn id="145" idx="0"/>
              </p:cNvCxnSpPr>
              <p:nvPr/>
            </p:nvCxnSpPr>
            <p:spPr>
              <a:xfrm>
                <a:off x="7874909" y="2745796"/>
                <a:ext cx="580520" cy="906569"/>
              </a:xfrm>
              <a:prstGeom prst="line">
                <a:avLst/>
              </a:prstGeom>
              <a:noFill/>
              <a:ln w="3175" cap="flat" cmpd="sng" algn="ctr">
                <a:solidFill>
                  <a:srgbClr val="4472C4"/>
                </a:solidFill>
                <a:prstDash val="lgDash"/>
                <a:miter lim="800000"/>
              </a:ln>
              <a:effectLst/>
            </p:spPr>
          </p:cxnSp>
          <p:cxnSp>
            <p:nvCxnSpPr>
              <p:cNvPr id="246" name="Conector recto 245">
                <a:extLst>
                  <a:ext uri="{FF2B5EF4-FFF2-40B4-BE49-F238E27FC236}">
                    <a16:creationId xmlns:a16="http://schemas.microsoft.com/office/drawing/2014/main" id="{39A2F859-1F83-4D91-62BE-6F6C2D295DD9}"/>
                  </a:ext>
                </a:extLst>
              </p:cNvPr>
              <p:cNvCxnSpPr>
                <a:cxnSpLocks/>
                <a:stCxn id="141" idx="7"/>
                <a:endCxn id="152" idx="6"/>
              </p:cNvCxnSpPr>
              <p:nvPr/>
            </p:nvCxnSpPr>
            <p:spPr>
              <a:xfrm flipV="1">
                <a:off x="8060915" y="932299"/>
                <a:ext cx="2859306" cy="2151932"/>
              </a:xfrm>
              <a:prstGeom prst="line">
                <a:avLst/>
              </a:prstGeom>
              <a:noFill/>
              <a:ln w="3175" cap="flat" cmpd="sng" algn="ctr">
                <a:solidFill>
                  <a:srgbClr val="4472C4"/>
                </a:solidFill>
                <a:prstDash val="lgDash"/>
                <a:miter lim="800000"/>
              </a:ln>
              <a:effectLst/>
            </p:spPr>
          </p:cxnSp>
          <p:cxnSp>
            <p:nvCxnSpPr>
              <p:cNvPr id="247" name="Conector recto 246">
                <a:extLst>
                  <a:ext uri="{FF2B5EF4-FFF2-40B4-BE49-F238E27FC236}">
                    <a16:creationId xmlns:a16="http://schemas.microsoft.com/office/drawing/2014/main" id="{C1F4EE0F-C249-4707-C704-C2435928A780}"/>
                  </a:ext>
                </a:extLst>
              </p:cNvPr>
              <p:cNvCxnSpPr>
                <a:cxnSpLocks/>
                <a:stCxn id="141" idx="7"/>
                <a:endCxn id="147" idx="6"/>
              </p:cNvCxnSpPr>
              <p:nvPr/>
            </p:nvCxnSpPr>
            <p:spPr>
              <a:xfrm flipV="1">
                <a:off x="8060915" y="1214353"/>
                <a:ext cx="3089658" cy="1869878"/>
              </a:xfrm>
              <a:prstGeom prst="line">
                <a:avLst/>
              </a:prstGeom>
              <a:noFill/>
              <a:ln w="3175" cap="flat" cmpd="sng" algn="ctr">
                <a:solidFill>
                  <a:srgbClr val="4472C4"/>
                </a:solidFill>
                <a:prstDash val="lgDash"/>
                <a:miter lim="800000"/>
              </a:ln>
              <a:effectLst/>
            </p:spPr>
          </p:cxnSp>
          <p:cxnSp>
            <p:nvCxnSpPr>
              <p:cNvPr id="248" name="Conector recto 247">
                <a:extLst>
                  <a:ext uri="{FF2B5EF4-FFF2-40B4-BE49-F238E27FC236}">
                    <a16:creationId xmlns:a16="http://schemas.microsoft.com/office/drawing/2014/main" id="{D4400437-38CE-76D5-7DAA-98FD821434A7}"/>
                  </a:ext>
                </a:extLst>
              </p:cNvPr>
              <p:cNvCxnSpPr>
                <a:cxnSpLocks/>
                <a:stCxn id="141" idx="7"/>
                <a:endCxn id="148" idx="6"/>
              </p:cNvCxnSpPr>
              <p:nvPr/>
            </p:nvCxnSpPr>
            <p:spPr>
              <a:xfrm flipV="1">
                <a:off x="8060915" y="1572614"/>
                <a:ext cx="3293435" cy="1511617"/>
              </a:xfrm>
              <a:prstGeom prst="line">
                <a:avLst/>
              </a:prstGeom>
              <a:noFill/>
              <a:ln w="3175" cap="flat" cmpd="sng" algn="ctr">
                <a:solidFill>
                  <a:srgbClr val="4472C4"/>
                </a:solidFill>
                <a:prstDash val="lgDash"/>
                <a:miter lim="800000"/>
              </a:ln>
              <a:effectLst/>
            </p:spPr>
          </p:cxnSp>
          <p:cxnSp>
            <p:nvCxnSpPr>
              <p:cNvPr id="249" name="Conector recto 248">
                <a:extLst>
                  <a:ext uri="{FF2B5EF4-FFF2-40B4-BE49-F238E27FC236}">
                    <a16:creationId xmlns:a16="http://schemas.microsoft.com/office/drawing/2014/main" id="{00748F29-3206-9336-0158-B66FEB2CBF77}"/>
                  </a:ext>
                </a:extLst>
              </p:cNvPr>
              <p:cNvCxnSpPr>
                <a:cxnSpLocks/>
                <a:stCxn id="141" idx="7"/>
                <a:endCxn id="149" idx="6"/>
              </p:cNvCxnSpPr>
              <p:nvPr/>
            </p:nvCxnSpPr>
            <p:spPr>
              <a:xfrm flipV="1">
                <a:off x="8060915" y="1937813"/>
                <a:ext cx="3399870" cy="1146418"/>
              </a:xfrm>
              <a:prstGeom prst="line">
                <a:avLst/>
              </a:prstGeom>
              <a:noFill/>
              <a:ln w="3175" cap="flat" cmpd="sng" algn="ctr">
                <a:solidFill>
                  <a:srgbClr val="4472C4"/>
                </a:solidFill>
                <a:prstDash val="lgDash"/>
                <a:miter lim="800000"/>
              </a:ln>
              <a:effectLst/>
            </p:spPr>
          </p:cxnSp>
          <p:cxnSp>
            <p:nvCxnSpPr>
              <p:cNvPr id="250" name="Conector recto 249">
                <a:extLst>
                  <a:ext uri="{FF2B5EF4-FFF2-40B4-BE49-F238E27FC236}">
                    <a16:creationId xmlns:a16="http://schemas.microsoft.com/office/drawing/2014/main" id="{FA80FF77-AFCE-8A2E-CE50-C992866A1198}"/>
                  </a:ext>
                </a:extLst>
              </p:cNvPr>
              <p:cNvCxnSpPr>
                <a:cxnSpLocks/>
                <a:stCxn id="141" idx="7"/>
                <a:endCxn id="150" idx="6"/>
              </p:cNvCxnSpPr>
              <p:nvPr/>
            </p:nvCxnSpPr>
            <p:spPr>
              <a:xfrm flipV="1">
                <a:off x="8060915" y="2336049"/>
                <a:ext cx="3406807" cy="748182"/>
              </a:xfrm>
              <a:prstGeom prst="line">
                <a:avLst/>
              </a:prstGeom>
              <a:noFill/>
              <a:ln w="3175" cap="flat" cmpd="sng" algn="ctr">
                <a:solidFill>
                  <a:srgbClr val="4472C4"/>
                </a:solidFill>
                <a:prstDash val="lgDash"/>
                <a:miter lim="800000"/>
              </a:ln>
              <a:effectLst/>
            </p:spPr>
          </p:cxnSp>
          <p:cxnSp>
            <p:nvCxnSpPr>
              <p:cNvPr id="251" name="Conector recto 250">
                <a:extLst>
                  <a:ext uri="{FF2B5EF4-FFF2-40B4-BE49-F238E27FC236}">
                    <a16:creationId xmlns:a16="http://schemas.microsoft.com/office/drawing/2014/main" id="{686C63D6-26F9-74D5-BD1A-D080A47F27A9}"/>
                  </a:ext>
                </a:extLst>
              </p:cNvPr>
              <p:cNvCxnSpPr>
                <a:cxnSpLocks/>
                <a:stCxn id="141" idx="7"/>
                <a:endCxn id="154" idx="6"/>
              </p:cNvCxnSpPr>
              <p:nvPr/>
            </p:nvCxnSpPr>
            <p:spPr>
              <a:xfrm flipV="1">
                <a:off x="8060915" y="2700635"/>
                <a:ext cx="3383530" cy="383596"/>
              </a:xfrm>
              <a:prstGeom prst="line">
                <a:avLst/>
              </a:prstGeom>
              <a:noFill/>
              <a:ln w="3175" cap="flat" cmpd="sng" algn="ctr">
                <a:solidFill>
                  <a:srgbClr val="4472C4"/>
                </a:solidFill>
                <a:prstDash val="lgDash"/>
                <a:miter lim="800000"/>
              </a:ln>
              <a:effectLst/>
            </p:spPr>
          </p:cxnSp>
          <p:cxnSp>
            <p:nvCxnSpPr>
              <p:cNvPr id="252" name="Conector recto 251">
                <a:extLst>
                  <a:ext uri="{FF2B5EF4-FFF2-40B4-BE49-F238E27FC236}">
                    <a16:creationId xmlns:a16="http://schemas.microsoft.com/office/drawing/2014/main" id="{5CE117DD-FE35-F5EC-2902-C41B51B1E054}"/>
                  </a:ext>
                </a:extLst>
              </p:cNvPr>
              <p:cNvCxnSpPr>
                <a:cxnSpLocks/>
                <a:stCxn id="141" idx="7"/>
                <a:endCxn id="151" idx="6"/>
              </p:cNvCxnSpPr>
              <p:nvPr/>
            </p:nvCxnSpPr>
            <p:spPr>
              <a:xfrm>
                <a:off x="8060915" y="3084231"/>
                <a:ext cx="3235708" cy="49974"/>
              </a:xfrm>
              <a:prstGeom prst="line">
                <a:avLst/>
              </a:prstGeom>
              <a:noFill/>
              <a:ln w="3175" cap="flat" cmpd="sng" algn="ctr">
                <a:solidFill>
                  <a:srgbClr val="4472C4"/>
                </a:solidFill>
                <a:prstDash val="lgDash"/>
                <a:miter lim="800000"/>
              </a:ln>
              <a:effectLst/>
            </p:spPr>
          </p:cxnSp>
          <p:cxnSp>
            <p:nvCxnSpPr>
              <p:cNvPr id="253" name="Conector recto 252">
                <a:extLst>
                  <a:ext uri="{FF2B5EF4-FFF2-40B4-BE49-F238E27FC236}">
                    <a16:creationId xmlns:a16="http://schemas.microsoft.com/office/drawing/2014/main" id="{E53A47ED-6C2C-52AD-F1F5-1FCB1C89A4F2}"/>
                  </a:ext>
                </a:extLst>
              </p:cNvPr>
              <p:cNvCxnSpPr>
                <a:cxnSpLocks/>
                <a:stCxn id="141" idx="7"/>
                <a:endCxn id="153" idx="7"/>
              </p:cNvCxnSpPr>
              <p:nvPr/>
            </p:nvCxnSpPr>
            <p:spPr>
              <a:xfrm>
                <a:off x="8060915" y="3084231"/>
                <a:ext cx="3039655" cy="375171"/>
              </a:xfrm>
              <a:prstGeom prst="line">
                <a:avLst/>
              </a:prstGeom>
              <a:noFill/>
              <a:ln w="3175" cap="flat" cmpd="sng" algn="ctr">
                <a:solidFill>
                  <a:srgbClr val="4472C4"/>
                </a:solidFill>
                <a:prstDash val="lgDash"/>
                <a:miter lim="800000"/>
              </a:ln>
              <a:effectLst/>
            </p:spPr>
          </p:cxnSp>
          <p:cxnSp>
            <p:nvCxnSpPr>
              <p:cNvPr id="254" name="Conector recto 253">
                <a:extLst>
                  <a:ext uri="{FF2B5EF4-FFF2-40B4-BE49-F238E27FC236}">
                    <a16:creationId xmlns:a16="http://schemas.microsoft.com/office/drawing/2014/main" id="{D7179CBE-DAA6-7D9A-CBC3-290F8AEBB99E}"/>
                  </a:ext>
                </a:extLst>
              </p:cNvPr>
              <p:cNvCxnSpPr>
                <a:cxnSpLocks/>
                <a:stCxn id="141" idx="7"/>
                <a:endCxn id="155" idx="7"/>
              </p:cNvCxnSpPr>
              <p:nvPr/>
            </p:nvCxnSpPr>
            <p:spPr>
              <a:xfrm>
                <a:off x="8060915" y="3084231"/>
                <a:ext cx="2818826" cy="595025"/>
              </a:xfrm>
              <a:prstGeom prst="line">
                <a:avLst/>
              </a:prstGeom>
              <a:noFill/>
              <a:ln w="3175" cap="flat" cmpd="sng" algn="ctr">
                <a:solidFill>
                  <a:srgbClr val="4472C4"/>
                </a:solidFill>
                <a:prstDash val="lgDash"/>
                <a:miter lim="800000"/>
              </a:ln>
              <a:effectLst/>
            </p:spPr>
          </p:cxnSp>
          <p:cxnSp>
            <p:nvCxnSpPr>
              <p:cNvPr id="255" name="Conector recto 254">
                <a:extLst>
                  <a:ext uri="{FF2B5EF4-FFF2-40B4-BE49-F238E27FC236}">
                    <a16:creationId xmlns:a16="http://schemas.microsoft.com/office/drawing/2014/main" id="{7C0F6CDB-FBD6-D699-C0A6-7AF37246DE2D}"/>
                  </a:ext>
                </a:extLst>
              </p:cNvPr>
              <p:cNvCxnSpPr>
                <a:cxnSpLocks/>
                <a:stCxn id="141" idx="5"/>
                <a:endCxn id="143" idx="0"/>
              </p:cNvCxnSpPr>
              <p:nvPr/>
            </p:nvCxnSpPr>
            <p:spPr>
              <a:xfrm>
                <a:off x="8060915" y="3163043"/>
                <a:ext cx="173685" cy="269468"/>
              </a:xfrm>
              <a:prstGeom prst="line">
                <a:avLst/>
              </a:prstGeom>
              <a:noFill/>
              <a:ln w="3175" cap="flat" cmpd="sng" algn="ctr">
                <a:solidFill>
                  <a:srgbClr val="4472C4"/>
                </a:solidFill>
                <a:prstDash val="lgDash"/>
                <a:miter lim="800000"/>
              </a:ln>
              <a:effectLst/>
            </p:spPr>
          </p:cxnSp>
          <p:cxnSp>
            <p:nvCxnSpPr>
              <p:cNvPr id="256" name="Conector recto 255">
                <a:extLst>
                  <a:ext uri="{FF2B5EF4-FFF2-40B4-BE49-F238E27FC236}">
                    <a16:creationId xmlns:a16="http://schemas.microsoft.com/office/drawing/2014/main" id="{DC300BD6-D511-3458-4509-8A03F64134E3}"/>
                  </a:ext>
                </a:extLst>
              </p:cNvPr>
              <p:cNvCxnSpPr>
                <a:cxnSpLocks/>
                <a:stCxn id="141" idx="5"/>
                <a:endCxn id="145" idx="0"/>
              </p:cNvCxnSpPr>
              <p:nvPr/>
            </p:nvCxnSpPr>
            <p:spPr>
              <a:xfrm>
                <a:off x="8060915" y="3163043"/>
                <a:ext cx="394514" cy="489322"/>
              </a:xfrm>
              <a:prstGeom prst="line">
                <a:avLst/>
              </a:prstGeom>
              <a:noFill/>
              <a:ln w="3175" cap="flat" cmpd="sng" algn="ctr">
                <a:solidFill>
                  <a:srgbClr val="4472C4"/>
                </a:solidFill>
                <a:prstDash val="lgDash"/>
                <a:miter lim="800000"/>
              </a:ln>
              <a:effectLst/>
            </p:spPr>
          </p:cxnSp>
          <p:cxnSp>
            <p:nvCxnSpPr>
              <p:cNvPr id="257" name="Conector recto 256">
                <a:extLst>
                  <a:ext uri="{FF2B5EF4-FFF2-40B4-BE49-F238E27FC236}">
                    <a16:creationId xmlns:a16="http://schemas.microsoft.com/office/drawing/2014/main" id="{FAAC91C3-71BB-E340-4C7D-96FC90E5D189}"/>
                  </a:ext>
                </a:extLst>
              </p:cNvPr>
              <p:cNvCxnSpPr>
                <a:cxnSpLocks/>
                <a:stCxn id="143" idx="6"/>
                <a:endCxn id="152" idx="6"/>
              </p:cNvCxnSpPr>
              <p:nvPr/>
            </p:nvCxnSpPr>
            <p:spPr>
              <a:xfrm flipV="1">
                <a:off x="8288600" y="932299"/>
                <a:ext cx="2631621" cy="2555941"/>
              </a:xfrm>
              <a:prstGeom prst="line">
                <a:avLst/>
              </a:prstGeom>
              <a:noFill/>
              <a:ln w="3175" cap="flat" cmpd="sng" algn="ctr">
                <a:solidFill>
                  <a:srgbClr val="4472C4"/>
                </a:solidFill>
                <a:prstDash val="lgDash"/>
                <a:miter lim="800000"/>
              </a:ln>
              <a:effectLst/>
            </p:spPr>
          </p:cxnSp>
          <p:cxnSp>
            <p:nvCxnSpPr>
              <p:cNvPr id="258" name="Conector recto 257">
                <a:extLst>
                  <a:ext uri="{FF2B5EF4-FFF2-40B4-BE49-F238E27FC236}">
                    <a16:creationId xmlns:a16="http://schemas.microsoft.com/office/drawing/2014/main" id="{30849135-C662-8FA1-0102-ABE172786587}"/>
                  </a:ext>
                </a:extLst>
              </p:cNvPr>
              <p:cNvCxnSpPr>
                <a:cxnSpLocks/>
                <a:stCxn id="143" idx="6"/>
                <a:endCxn id="147" idx="6"/>
              </p:cNvCxnSpPr>
              <p:nvPr/>
            </p:nvCxnSpPr>
            <p:spPr>
              <a:xfrm flipV="1">
                <a:off x="8288600" y="1214353"/>
                <a:ext cx="2861973" cy="2273887"/>
              </a:xfrm>
              <a:prstGeom prst="line">
                <a:avLst/>
              </a:prstGeom>
              <a:noFill/>
              <a:ln w="3175" cap="flat" cmpd="sng" algn="ctr">
                <a:solidFill>
                  <a:srgbClr val="4472C4"/>
                </a:solidFill>
                <a:prstDash val="lgDash"/>
                <a:miter lim="800000"/>
              </a:ln>
              <a:effectLst/>
            </p:spPr>
          </p:cxnSp>
          <p:cxnSp>
            <p:nvCxnSpPr>
              <p:cNvPr id="259" name="Conector recto 258">
                <a:extLst>
                  <a:ext uri="{FF2B5EF4-FFF2-40B4-BE49-F238E27FC236}">
                    <a16:creationId xmlns:a16="http://schemas.microsoft.com/office/drawing/2014/main" id="{175BA6F9-79E7-8FBD-6757-08F2012A2A38}"/>
                  </a:ext>
                </a:extLst>
              </p:cNvPr>
              <p:cNvCxnSpPr>
                <a:cxnSpLocks/>
                <a:stCxn id="143" idx="6"/>
                <a:endCxn id="148" idx="6"/>
              </p:cNvCxnSpPr>
              <p:nvPr/>
            </p:nvCxnSpPr>
            <p:spPr>
              <a:xfrm flipV="1">
                <a:off x="8288600" y="1572614"/>
                <a:ext cx="3065750" cy="1915626"/>
              </a:xfrm>
              <a:prstGeom prst="line">
                <a:avLst/>
              </a:prstGeom>
              <a:noFill/>
              <a:ln w="3175" cap="flat" cmpd="sng" algn="ctr">
                <a:solidFill>
                  <a:srgbClr val="4472C4"/>
                </a:solidFill>
                <a:prstDash val="lgDash"/>
                <a:miter lim="800000"/>
              </a:ln>
              <a:effectLst/>
            </p:spPr>
          </p:cxnSp>
          <p:cxnSp>
            <p:nvCxnSpPr>
              <p:cNvPr id="260" name="Conector recto 259">
                <a:extLst>
                  <a:ext uri="{FF2B5EF4-FFF2-40B4-BE49-F238E27FC236}">
                    <a16:creationId xmlns:a16="http://schemas.microsoft.com/office/drawing/2014/main" id="{7F87208E-2937-DCFC-2DA8-F0CA2DCA8BAF}"/>
                  </a:ext>
                </a:extLst>
              </p:cNvPr>
              <p:cNvCxnSpPr>
                <a:cxnSpLocks/>
                <a:stCxn id="143" idx="6"/>
                <a:endCxn id="149" idx="6"/>
              </p:cNvCxnSpPr>
              <p:nvPr/>
            </p:nvCxnSpPr>
            <p:spPr>
              <a:xfrm flipV="1">
                <a:off x="8288600" y="1937813"/>
                <a:ext cx="3172185" cy="1550427"/>
              </a:xfrm>
              <a:prstGeom prst="line">
                <a:avLst/>
              </a:prstGeom>
              <a:noFill/>
              <a:ln w="3175" cap="flat" cmpd="sng" algn="ctr">
                <a:solidFill>
                  <a:srgbClr val="4472C4"/>
                </a:solidFill>
                <a:prstDash val="lgDash"/>
                <a:miter lim="800000"/>
              </a:ln>
              <a:effectLst/>
            </p:spPr>
          </p:cxnSp>
          <p:cxnSp>
            <p:nvCxnSpPr>
              <p:cNvPr id="261" name="Conector recto 260">
                <a:extLst>
                  <a:ext uri="{FF2B5EF4-FFF2-40B4-BE49-F238E27FC236}">
                    <a16:creationId xmlns:a16="http://schemas.microsoft.com/office/drawing/2014/main" id="{FD28F916-D25D-61D0-9F24-612F734A21EB}"/>
                  </a:ext>
                </a:extLst>
              </p:cNvPr>
              <p:cNvCxnSpPr>
                <a:cxnSpLocks/>
                <a:stCxn id="143" idx="6"/>
                <a:endCxn id="150" idx="6"/>
              </p:cNvCxnSpPr>
              <p:nvPr/>
            </p:nvCxnSpPr>
            <p:spPr>
              <a:xfrm flipV="1">
                <a:off x="8288600" y="2336049"/>
                <a:ext cx="3179122" cy="1152191"/>
              </a:xfrm>
              <a:prstGeom prst="line">
                <a:avLst/>
              </a:prstGeom>
              <a:noFill/>
              <a:ln w="3175" cap="flat" cmpd="sng" algn="ctr">
                <a:solidFill>
                  <a:srgbClr val="4472C4"/>
                </a:solidFill>
                <a:prstDash val="lgDash"/>
                <a:miter lim="800000"/>
              </a:ln>
              <a:effectLst/>
            </p:spPr>
          </p:cxnSp>
          <p:cxnSp>
            <p:nvCxnSpPr>
              <p:cNvPr id="262" name="Conector recto 261">
                <a:extLst>
                  <a:ext uri="{FF2B5EF4-FFF2-40B4-BE49-F238E27FC236}">
                    <a16:creationId xmlns:a16="http://schemas.microsoft.com/office/drawing/2014/main" id="{00719082-821A-61A5-2BD8-F1CCEE8A3DBD}"/>
                  </a:ext>
                </a:extLst>
              </p:cNvPr>
              <p:cNvCxnSpPr>
                <a:cxnSpLocks/>
                <a:stCxn id="143" idx="6"/>
                <a:endCxn id="154" idx="6"/>
              </p:cNvCxnSpPr>
              <p:nvPr/>
            </p:nvCxnSpPr>
            <p:spPr>
              <a:xfrm flipV="1">
                <a:off x="8288600" y="2700635"/>
                <a:ext cx="3155845" cy="787605"/>
              </a:xfrm>
              <a:prstGeom prst="line">
                <a:avLst/>
              </a:prstGeom>
              <a:noFill/>
              <a:ln w="3175" cap="flat" cmpd="sng" algn="ctr">
                <a:solidFill>
                  <a:srgbClr val="4472C4"/>
                </a:solidFill>
                <a:prstDash val="lgDash"/>
                <a:miter lim="800000"/>
              </a:ln>
              <a:effectLst/>
            </p:spPr>
          </p:cxnSp>
          <p:cxnSp>
            <p:nvCxnSpPr>
              <p:cNvPr id="263" name="Conector recto 262">
                <a:extLst>
                  <a:ext uri="{FF2B5EF4-FFF2-40B4-BE49-F238E27FC236}">
                    <a16:creationId xmlns:a16="http://schemas.microsoft.com/office/drawing/2014/main" id="{7B6A4CEF-FF6D-5BDD-BB7C-D920CB0391FC}"/>
                  </a:ext>
                </a:extLst>
              </p:cNvPr>
              <p:cNvCxnSpPr>
                <a:cxnSpLocks/>
                <a:stCxn id="143" idx="6"/>
                <a:endCxn id="151" idx="6"/>
              </p:cNvCxnSpPr>
              <p:nvPr/>
            </p:nvCxnSpPr>
            <p:spPr>
              <a:xfrm flipV="1">
                <a:off x="8288600" y="3134205"/>
                <a:ext cx="3008023" cy="354035"/>
              </a:xfrm>
              <a:prstGeom prst="line">
                <a:avLst/>
              </a:prstGeom>
              <a:noFill/>
              <a:ln w="3175" cap="flat" cmpd="sng" algn="ctr">
                <a:solidFill>
                  <a:srgbClr val="4472C4"/>
                </a:solidFill>
                <a:prstDash val="lgDash"/>
                <a:miter lim="800000"/>
              </a:ln>
              <a:effectLst/>
            </p:spPr>
          </p:cxnSp>
          <p:cxnSp>
            <p:nvCxnSpPr>
              <p:cNvPr id="264" name="Conector recto 263">
                <a:extLst>
                  <a:ext uri="{FF2B5EF4-FFF2-40B4-BE49-F238E27FC236}">
                    <a16:creationId xmlns:a16="http://schemas.microsoft.com/office/drawing/2014/main" id="{75A75ED3-2BF6-40A7-A8F3-A78D000135C0}"/>
                  </a:ext>
                </a:extLst>
              </p:cNvPr>
              <p:cNvCxnSpPr>
                <a:cxnSpLocks/>
                <a:stCxn id="143" idx="6"/>
                <a:endCxn id="153" idx="7"/>
              </p:cNvCxnSpPr>
              <p:nvPr/>
            </p:nvCxnSpPr>
            <p:spPr>
              <a:xfrm flipV="1">
                <a:off x="8288600" y="3459402"/>
                <a:ext cx="2811970" cy="28838"/>
              </a:xfrm>
              <a:prstGeom prst="line">
                <a:avLst/>
              </a:prstGeom>
              <a:noFill/>
              <a:ln w="3175" cap="flat" cmpd="sng" algn="ctr">
                <a:solidFill>
                  <a:srgbClr val="4472C4"/>
                </a:solidFill>
                <a:prstDash val="lgDash"/>
                <a:miter lim="800000"/>
              </a:ln>
              <a:effectLst/>
            </p:spPr>
          </p:cxnSp>
          <p:cxnSp>
            <p:nvCxnSpPr>
              <p:cNvPr id="265" name="Conector recto 264">
                <a:extLst>
                  <a:ext uri="{FF2B5EF4-FFF2-40B4-BE49-F238E27FC236}">
                    <a16:creationId xmlns:a16="http://schemas.microsoft.com/office/drawing/2014/main" id="{1861ABA6-81BE-3A40-6603-EE4D8EC3E950}"/>
                  </a:ext>
                </a:extLst>
              </p:cNvPr>
              <p:cNvCxnSpPr>
                <a:cxnSpLocks/>
                <a:stCxn id="143" idx="6"/>
                <a:endCxn id="155" idx="7"/>
              </p:cNvCxnSpPr>
              <p:nvPr/>
            </p:nvCxnSpPr>
            <p:spPr>
              <a:xfrm>
                <a:off x="8288600" y="3488240"/>
                <a:ext cx="2591141" cy="191016"/>
              </a:xfrm>
              <a:prstGeom prst="line">
                <a:avLst/>
              </a:prstGeom>
              <a:noFill/>
              <a:ln w="3175" cap="flat" cmpd="sng" algn="ctr">
                <a:solidFill>
                  <a:srgbClr val="4472C4"/>
                </a:solidFill>
                <a:prstDash val="lgDash"/>
                <a:miter lim="800000"/>
              </a:ln>
              <a:effectLst/>
            </p:spPr>
          </p:cxnSp>
          <p:cxnSp>
            <p:nvCxnSpPr>
              <p:cNvPr id="266" name="Conector recto 265">
                <a:extLst>
                  <a:ext uri="{FF2B5EF4-FFF2-40B4-BE49-F238E27FC236}">
                    <a16:creationId xmlns:a16="http://schemas.microsoft.com/office/drawing/2014/main" id="{919F2AA8-4228-9E5E-20B9-05A51F71C939}"/>
                  </a:ext>
                </a:extLst>
              </p:cNvPr>
              <p:cNvCxnSpPr>
                <a:cxnSpLocks/>
                <a:stCxn id="145" idx="6"/>
                <a:endCxn id="152" idx="6"/>
              </p:cNvCxnSpPr>
              <p:nvPr/>
            </p:nvCxnSpPr>
            <p:spPr>
              <a:xfrm flipV="1">
                <a:off x="8509429" y="932299"/>
                <a:ext cx="2410792" cy="2775795"/>
              </a:xfrm>
              <a:prstGeom prst="line">
                <a:avLst/>
              </a:prstGeom>
              <a:noFill/>
              <a:ln w="3175" cap="flat" cmpd="sng" algn="ctr">
                <a:solidFill>
                  <a:srgbClr val="4472C4"/>
                </a:solidFill>
                <a:prstDash val="lgDash"/>
                <a:miter lim="800000"/>
              </a:ln>
              <a:effectLst/>
            </p:spPr>
          </p:cxnSp>
          <p:cxnSp>
            <p:nvCxnSpPr>
              <p:cNvPr id="267" name="Conector recto 266">
                <a:extLst>
                  <a:ext uri="{FF2B5EF4-FFF2-40B4-BE49-F238E27FC236}">
                    <a16:creationId xmlns:a16="http://schemas.microsoft.com/office/drawing/2014/main" id="{74A3BF88-FBCF-950C-5097-AC46E02FFACB}"/>
                  </a:ext>
                </a:extLst>
              </p:cNvPr>
              <p:cNvCxnSpPr>
                <a:cxnSpLocks/>
                <a:stCxn id="145" idx="6"/>
                <a:endCxn id="147" idx="6"/>
              </p:cNvCxnSpPr>
              <p:nvPr/>
            </p:nvCxnSpPr>
            <p:spPr>
              <a:xfrm flipV="1">
                <a:off x="8509429" y="1214353"/>
                <a:ext cx="2641144" cy="2493741"/>
              </a:xfrm>
              <a:prstGeom prst="line">
                <a:avLst/>
              </a:prstGeom>
              <a:noFill/>
              <a:ln w="3175" cap="flat" cmpd="sng" algn="ctr">
                <a:solidFill>
                  <a:srgbClr val="4472C4"/>
                </a:solidFill>
                <a:prstDash val="lgDash"/>
                <a:miter lim="800000"/>
              </a:ln>
              <a:effectLst/>
            </p:spPr>
          </p:cxnSp>
          <p:cxnSp>
            <p:nvCxnSpPr>
              <p:cNvPr id="268" name="Conector recto 267">
                <a:extLst>
                  <a:ext uri="{FF2B5EF4-FFF2-40B4-BE49-F238E27FC236}">
                    <a16:creationId xmlns:a16="http://schemas.microsoft.com/office/drawing/2014/main" id="{37D5935C-4CC2-D3C9-9FB7-4AD7555D5B4A}"/>
                  </a:ext>
                </a:extLst>
              </p:cNvPr>
              <p:cNvCxnSpPr>
                <a:cxnSpLocks/>
                <a:stCxn id="143" idx="5"/>
                <a:endCxn id="145" idx="0"/>
              </p:cNvCxnSpPr>
              <p:nvPr/>
            </p:nvCxnSpPr>
            <p:spPr>
              <a:xfrm>
                <a:off x="8272784" y="3527646"/>
                <a:ext cx="182645" cy="124719"/>
              </a:xfrm>
              <a:prstGeom prst="line">
                <a:avLst/>
              </a:prstGeom>
              <a:noFill/>
              <a:ln w="3175" cap="flat" cmpd="sng" algn="ctr">
                <a:solidFill>
                  <a:srgbClr val="4472C4"/>
                </a:solidFill>
                <a:prstDash val="lgDash"/>
                <a:miter lim="800000"/>
              </a:ln>
              <a:effectLst/>
            </p:spPr>
          </p:cxnSp>
          <p:cxnSp>
            <p:nvCxnSpPr>
              <p:cNvPr id="269" name="Conector recto 268">
                <a:extLst>
                  <a:ext uri="{FF2B5EF4-FFF2-40B4-BE49-F238E27FC236}">
                    <a16:creationId xmlns:a16="http://schemas.microsoft.com/office/drawing/2014/main" id="{B0BD53D3-3C14-D271-3C35-DDD2ACA7EBA7}"/>
                  </a:ext>
                </a:extLst>
              </p:cNvPr>
              <p:cNvCxnSpPr>
                <a:cxnSpLocks/>
                <a:stCxn id="145" idx="6"/>
                <a:endCxn id="148" idx="6"/>
              </p:cNvCxnSpPr>
              <p:nvPr/>
            </p:nvCxnSpPr>
            <p:spPr>
              <a:xfrm flipV="1">
                <a:off x="8509429" y="1572614"/>
                <a:ext cx="2844921" cy="2135480"/>
              </a:xfrm>
              <a:prstGeom prst="line">
                <a:avLst/>
              </a:prstGeom>
              <a:noFill/>
              <a:ln w="3175" cap="flat" cmpd="sng" algn="ctr">
                <a:solidFill>
                  <a:srgbClr val="4472C4"/>
                </a:solidFill>
                <a:prstDash val="lgDash"/>
                <a:miter lim="800000"/>
              </a:ln>
              <a:effectLst/>
            </p:spPr>
          </p:cxnSp>
          <p:cxnSp>
            <p:nvCxnSpPr>
              <p:cNvPr id="270" name="Conector recto 269">
                <a:extLst>
                  <a:ext uri="{FF2B5EF4-FFF2-40B4-BE49-F238E27FC236}">
                    <a16:creationId xmlns:a16="http://schemas.microsoft.com/office/drawing/2014/main" id="{F048278E-9DF4-7D9C-2619-AA9092690B84}"/>
                  </a:ext>
                </a:extLst>
              </p:cNvPr>
              <p:cNvCxnSpPr>
                <a:cxnSpLocks/>
                <a:stCxn id="145" idx="6"/>
                <a:endCxn id="149" idx="6"/>
              </p:cNvCxnSpPr>
              <p:nvPr/>
            </p:nvCxnSpPr>
            <p:spPr>
              <a:xfrm flipV="1">
                <a:off x="8509429" y="1937813"/>
                <a:ext cx="2951356" cy="1770281"/>
              </a:xfrm>
              <a:prstGeom prst="line">
                <a:avLst/>
              </a:prstGeom>
              <a:noFill/>
              <a:ln w="3175" cap="flat" cmpd="sng" algn="ctr">
                <a:solidFill>
                  <a:srgbClr val="4472C4"/>
                </a:solidFill>
                <a:prstDash val="lgDash"/>
                <a:miter lim="800000"/>
              </a:ln>
              <a:effectLst/>
            </p:spPr>
          </p:cxnSp>
          <p:cxnSp>
            <p:nvCxnSpPr>
              <p:cNvPr id="271" name="Conector recto 270">
                <a:extLst>
                  <a:ext uri="{FF2B5EF4-FFF2-40B4-BE49-F238E27FC236}">
                    <a16:creationId xmlns:a16="http://schemas.microsoft.com/office/drawing/2014/main" id="{8F54D059-3859-AF63-44E8-06713D3A9A17}"/>
                  </a:ext>
                </a:extLst>
              </p:cNvPr>
              <p:cNvCxnSpPr>
                <a:cxnSpLocks/>
                <a:stCxn id="145" idx="6"/>
                <a:endCxn id="150" idx="6"/>
              </p:cNvCxnSpPr>
              <p:nvPr/>
            </p:nvCxnSpPr>
            <p:spPr>
              <a:xfrm flipV="1">
                <a:off x="8509429" y="2336049"/>
                <a:ext cx="2958293" cy="1372045"/>
              </a:xfrm>
              <a:prstGeom prst="line">
                <a:avLst/>
              </a:prstGeom>
              <a:noFill/>
              <a:ln w="3175" cap="flat" cmpd="sng" algn="ctr">
                <a:solidFill>
                  <a:srgbClr val="4472C4"/>
                </a:solidFill>
                <a:prstDash val="lgDash"/>
                <a:miter lim="800000"/>
              </a:ln>
              <a:effectLst/>
            </p:spPr>
          </p:cxnSp>
          <p:cxnSp>
            <p:nvCxnSpPr>
              <p:cNvPr id="272" name="Conector recto 271">
                <a:extLst>
                  <a:ext uri="{FF2B5EF4-FFF2-40B4-BE49-F238E27FC236}">
                    <a16:creationId xmlns:a16="http://schemas.microsoft.com/office/drawing/2014/main" id="{C1B70036-A7AF-D194-70D2-AFC527BC8E1E}"/>
                  </a:ext>
                </a:extLst>
              </p:cNvPr>
              <p:cNvCxnSpPr>
                <a:cxnSpLocks/>
                <a:stCxn id="145" idx="6"/>
                <a:endCxn id="154" idx="6"/>
              </p:cNvCxnSpPr>
              <p:nvPr/>
            </p:nvCxnSpPr>
            <p:spPr>
              <a:xfrm flipV="1">
                <a:off x="8509429" y="2700635"/>
                <a:ext cx="2935016" cy="1007459"/>
              </a:xfrm>
              <a:prstGeom prst="line">
                <a:avLst/>
              </a:prstGeom>
              <a:noFill/>
              <a:ln w="3175" cap="flat" cmpd="sng" algn="ctr">
                <a:solidFill>
                  <a:srgbClr val="4472C4"/>
                </a:solidFill>
                <a:prstDash val="lgDash"/>
                <a:miter lim="800000"/>
              </a:ln>
              <a:effectLst/>
            </p:spPr>
          </p:cxnSp>
          <p:cxnSp>
            <p:nvCxnSpPr>
              <p:cNvPr id="273" name="Conector recto 272">
                <a:extLst>
                  <a:ext uri="{FF2B5EF4-FFF2-40B4-BE49-F238E27FC236}">
                    <a16:creationId xmlns:a16="http://schemas.microsoft.com/office/drawing/2014/main" id="{3EB12717-ACB3-18E0-2317-2AB98A8B2875}"/>
                  </a:ext>
                </a:extLst>
              </p:cNvPr>
              <p:cNvCxnSpPr>
                <a:cxnSpLocks/>
                <a:stCxn id="145" idx="6"/>
                <a:endCxn id="151" idx="6"/>
              </p:cNvCxnSpPr>
              <p:nvPr/>
            </p:nvCxnSpPr>
            <p:spPr>
              <a:xfrm flipV="1">
                <a:off x="8509429" y="3134205"/>
                <a:ext cx="2787194" cy="573889"/>
              </a:xfrm>
              <a:prstGeom prst="line">
                <a:avLst/>
              </a:prstGeom>
              <a:noFill/>
              <a:ln w="3175" cap="flat" cmpd="sng" algn="ctr">
                <a:solidFill>
                  <a:srgbClr val="4472C4"/>
                </a:solidFill>
                <a:prstDash val="lgDash"/>
                <a:miter lim="800000"/>
              </a:ln>
              <a:effectLst/>
            </p:spPr>
          </p:cxnSp>
          <p:cxnSp>
            <p:nvCxnSpPr>
              <p:cNvPr id="274" name="Conector recto 273">
                <a:extLst>
                  <a:ext uri="{FF2B5EF4-FFF2-40B4-BE49-F238E27FC236}">
                    <a16:creationId xmlns:a16="http://schemas.microsoft.com/office/drawing/2014/main" id="{415B619E-FB4C-3B12-BD86-CEB3386AD5A2}"/>
                  </a:ext>
                </a:extLst>
              </p:cNvPr>
              <p:cNvCxnSpPr>
                <a:cxnSpLocks/>
                <a:stCxn id="145" idx="6"/>
                <a:endCxn id="153" idx="7"/>
              </p:cNvCxnSpPr>
              <p:nvPr/>
            </p:nvCxnSpPr>
            <p:spPr>
              <a:xfrm flipV="1">
                <a:off x="8509429" y="3459402"/>
                <a:ext cx="2591141" cy="248692"/>
              </a:xfrm>
              <a:prstGeom prst="line">
                <a:avLst/>
              </a:prstGeom>
              <a:noFill/>
              <a:ln w="3175" cap="flat" cmpd="sng" algn="ctr">
                <a:solidFill>
                  <a:srgbClr val="4472C4"/>
                </a:solidFill>
                <a:prstDash val="lgDash"/>
                <a:miter lim="800000"/>
              </a:ln>
              <a:effectLst/>
            </p:spPr>
          </p:cxnSp>
          <p:cxnSp>
            <p:nvCxnSpPr>
              <p:cNvPr id="275" name="Conector recto 274">
                <a:extLst>
                  <a:ext uri="{FF2B5EF4-FFF2-40B4-BE49-F238E27FC236}">
                    <a16:creationId xmlns:a16="http://schemas.microsoft.com/office/drawing/2014/main" id="{688A51E8-B4EE-E05D-ABC7-AF3FED125A64}"/>
                  </a:ext>
                </a:extLst>
              </p:cNvPr>
              <p:cNvCxnSpPr>
                <a:cxnSpLocks/>
                <a:stCxn id="145" idx="6"/>
                <a:endCxn id="155" idx="7"/>
              </p:cNvCxnSpPr>
              <p:nvPr/>
            </p:nvCxnSpPr>
            <p:spPr>
              <a:xfrm flipV="1">
                <a:off x="8509429" y="3679256"/>
                <a:ext cx="2370312" cy="28838"/>
              </a:xfrm>
              <a:prstGeom prst="line">
                <a:avLst/>
              </a:prstGeom>
              <a:noFill/>
              <a:ln w="3175" cap="flat" cmpd="sng" algn="ctr">
                <a:solidFill>
                  <a:srgbClr val="4472C4"/>
                </a:solidFill>
                <a:prstDash val="lgDash"/>
                <a:miter lim="800000"/>
              </a:ln>
              <a:effectLst/>
            </p:spPr>
          </p:cxnSp>
          <p:cxnSp>
            <p:nvCxnSpPr>
              <p:cNvPr id="276" name="Conector recto 275">
                <a:extLst>
                  <a:ext uri="{FF2B5EF4-FFF2-40B4-BE49-F238E27FC236}">
                    <a16:creationId xmlns:a16="http://schemas.microsoft.com/office/drawing/2014/main" id="{C0C615C6-14D4-A172-64A0-0E9C50E7C7CE}"/>
                  </a:ext>
                </a:extLst>
              </p:cNvPr>
              <p:cNvCxnSpPr>
                <a:cxnSpLocks/>
                <a:stCxn id="152" idx="4"/>
                <a:endCxn id="147" idx="7"/>
              </p:cNvCxnSpPr>
              <p:nvPr/>
            </p:nvCxnSpPr>
            <p:spPr>
              <a:xfrm>
                <a:off x="10974221" y="988028"/>
                <a:ext cx="192168" cy="186919"/>
              </a:xfrm>
              <a:prstGeom prst="line">
                <a:avLst/>
              </a:prstGeom>
              <a:noFill/>
              <a:ln w="3175" cap="flat" cmpd="sng" algn="ctr">
                <a:solidFill>
                  <a:srgbClr val="4472C4"/>
                </a:solidFill>
                <a:prstDash val="lgDash"/>
                <a:miter lim="800000"/>
              </a:ln>
              <a:effectLst/>
            </p:spPr>
          </p:cxnSp>
          <p:cxnSp>
            <p:nvCxnSpPr>
              <p:cNvPr id="277" name="Conector recto 276">
                <a:extLst>
                  <a:ext uri="{FF2B5EF4-FFF2-40B4-BE49-F238E27FC236}">
                    <a16:creationId xmlns:a16="http://schemas.microsoft.com/office/drawing/2014/main" id="{C5F5370B-7CD6-4F08-ACFB-CBE3D50D67A6}"/>
                  </a:ext>
                </a:extLst>
              </p:cNvPr>
              <p:cNvCxnSpPr>
                <a:cxnSpLocks/>
                <a:stCxn id="152" idx="4"/>
                <a:endCxn id="148" idx="6"/>
              </p:cNvCxnSpPr>
              <p:nvPr/>
            </p:nvCxnSpPr>
            <p:spPr>
              <a:xfrm>
                <a:off x="10974221" y="988028"/>
                <a:ext cx="380129" cy="584586"/>
              </a:xfrm>
              <a:prstGeom prst="line">
                <a:avLst/>
              </a:prstGeom>
              <a:noFill/>
              <a:ln w="3175" cap="flat" cmpd="sng" algn="ctr">
                <a:solidFill>
                  <a:srgbClr val="4472C4"/>
                </a:solidFill>
                <a:prstDash val="lgDash"/>
                <a:miter lim="800000"/>
              </a:ln>
              <a:effectLst/>
            </p:spPr>
          </p:cxnSp>
          <p:cxnSp>
            <p:nvCxnSpPr>
              <p:cNvPr id="278" name="Conector recto 277">
                <a:extLst>
                  <a:ext uri="{FF2B5EF4-FFF2-40B4-BE49-F238E27FC236}">
                    <a16:creationId xmlns:a16="http://schemas.microsoft.com/office/drawing/2014/main" id="{1237F18C-B7F0-1C0A-86A8-34FA00F48546}"/>
                  </a:ext>
                </a:extLst>
              </p:cNvPr>
              <p:cNvCxnSpPr>
                <a:cxnSpLocks/>
                <a:stCxn id="152" idx="4"/>
                <a:endCxn id="149" idx="7"/>
              </p:cNvCxnSpPr>
              <p:nvPr/>
            </p:nvCxnSpPr>
            <p:spPr>
              <a:xfrm>
                <a:off x="10974221" y="988028"/>
                <a:ext cx="502380" cy="910379"/>
              </a:xfrm>
              <a:prstGeom prst="line">
                <a:avLst/>
              </a:prstGeom>
              <a:noFill/>
              <a:ln w="3175" cap="flat" cmpd="sng" algn="ctr">
                <a:solidFill>
                  <a:srgbClr val="4472C4"/>
                </a:solidFill>
                <a:prstDash val="lgDash"/>
                <a:miter lim="800000"/>
              </a:ln>
              <a:effectLst/>
            </p:spPr>
          </p:cxnSp>
          <p:cxnSp>
            <p:nvCxnSpPr>
              <p:cNvPr id="279" name="Conector recto 278">
                <a:extLst>
                  <a:ext uri="{FF2B5EF4-FFF2-40B4-BE49-F238E27FC236}">
                    <a16:creationId xmlns:a16="http://schemas.microsoft.com/office/drawing/2014/main" id="{C764AAE5-AA05-D120-A75F-857A7365A53A}"/>
                  </a:ext>
                </a:extLst>
              </p:cNvPr>
              <p:cNvCxnSpPr>
                <a:cxnSpLocks/>
                <a:stCxn id="152" idx="4"/>
                <a:endCxn id="150" idx="6"/>
              </p:cNvCxnSpPr>
              <p:nvPr/>
            </p:nvCxnSpPr>
            <p:spPr>
              <a:xfrm>
                <a:off x="10974221" y="988028"/>
                <a:ext cx="493501" cy="1348021"/>
              </a:xfrm>
              <a:prstGeom prst="line">
                <a:avLst/>
              </a:prstGeom>
              <a:noFill/>
              <a:ln w="3175" cap="flat" cmpd="sng" algn="ctr">
                <a:solidFill>
                  <a:srgbClr val="4472C4"/>
                </a:solidFill>
                <a:prstDash val="lgDash"/>
                <a:miter lim="800000"/>
              </a:ln>
              <a:effectLst/>
            </p:spPr>
          </p:cxnSp>
          <p:cxnSp>
            <p:nvCxnSpPr>
              <p:cNvPr id="280" name="Conector recto 279">
                <a:extLst>
                  <a:ext uri="{FF2B5EF4-FFF2-40B4-BE49-F238E27FC236}">
                    <a16:creationId xmlns:a16="http://schemas.microsoft.com/office/drawing/2014/main" id="{2A7C4EC3-79AB-A250-2527-3531EE736A48}"/>
                  </a:ext>
                </a:extLst>
              </p:cNvPr>
              <p:cNvCxnSpPr>
                <a:cxnSpLocks/>
                <a:stCxn id="152" idx="4"/>
                <a:endCxn id="154" idx="7"/>
              </p:cNvCxnSpPr>
              <p:nvPr/>
            </p:nvCxnSpPr>
            <p:spPr>
              <a:xfrm>
                <a:off x="10974221" y="988028"/>
                <a:ext cx="486040" cy="1673201"/>
              </a:xfrm>
              <a:prstGeom prst="line">
                <a:avLst/>
              </a:prstGeom>
              <a:noFill/>
              <a:ln w="3175" cap="flat" cmpd="sng" algn="ctr">
                <a:solidFill>
                  <a:srgbClr val="4472C4"/>
                </a:solidFill>
                <a:prstDash val="lgDash"/>
                <a:miter lim="800000"/>
              </a:ln>
              <a:effectLst/>
            </p:spPr>
          </p:cxnSp>
          <p:cxnSp>
            <p:nvCxnSpPr>
              <p:cNvPr id="281" name="Conector recto 280">
                <a:extLst>
                  <a:ext uri="{FF2B5EF4-FFF2-40B4-BE49-F238E27FC236}">
                    <a16:creationId xmlns:a16="http://schemas.microsoft.com/office/drawing/2014/main" id="{E1FEFCAA-F2AC-AD23-4757-B747AE3611A2}"/>
                  </a:ext>
                </a:extLst>
              </p:cNvPr>
              <p:cNvCxnSpPr>
                <a:cxnSpLocks/>
                <a:stCxn id="152" idx="4"/>
                <a:endCxn id="151" idx="0"/>
              </p:cNvCxnSpPr>
              <p:nvPr/>
            </p:nvCxnSpPr>
            <p:spPr>
              <a:xfrm>
                <a:off x="10974221" y="988028"/>
                <a:ext cx="376402" cy="2090448"/>
              </a:xfrm>
              <a:prstGeom prst="line">
                <a:avLst/>
              </a:prstGeom>
              <a:noFill/>
              <a:ln w="3175" cap="flat" cmpd="sng" algn="ctr">
                <a:solidFill>
                  <a:srgbClr val="4472C4"/>
                </a:solidFill>
                <a:prstDash val="lgDash"/>
                <a:miter lim="800000"/>
              </a:ln>
              <a:effectLst/>
            </p:spPr>
          </p:cxnSp>
          <p:cxnSp>
            <p:nvCxnSpPr>
              <p:cNvPr id="282" name="Conector recto 281">
                <a:extLst>
                  <a:ext uri="{FF2B5EF4-FFF2-40B4-BE49-F238E27FC236}">
                    <a16:creationId xmlns:a16="http://schemas.microsoft.com/office/drawing/2014/main" id="{36539630-DE5E-034B-3261-660D856DC97D}"/>
                  </a:ext>
                </a:extLst>
              </p:cNvPr>
              <p:cNvCxnSpPr>
                <a:cxnSpLocks/>
                <a:stCxn id="152" idx="4"/>
                <a:endCxn id="153" idx="0"/>
              </p:cNvCxnSpPr>
              <p:nvPr/>
            </p:nvCxnSpPr>
            <p:spPr>
              <a:xfrm>
                <a:off x="10974221" y="988028"/>
                <a:ext cx="164533" cy="2455051"/>
              </a:xfrm>
              <a:prstGeom prst="line">
                <a:avLst/>
              </a:prstGeom>
              <a:noFill/>
              <a:ln w="3175" cap="flat" cmpd="sng" algn="ctr">
                <a:solidFill>
                  <a:srgbClr val="4472C4"/>
                </a:solidFill>
                <a:prstDash val="lgDash"/>
                <a:miter lim="800000"/>
              </a:ln>
              <a:effectLst/>
            </p:spPr>
          </p:cxnSp>
          <p:cxnSp>
            <p:nvCxnSpPr>
              <p:cNvPr id="283" name="Conector recto 282">
                <a:extLst>
                  <a:ext uri="{FF2B5EF4-FFF2-40B4-BE49-F238E27FC236}">
                    <a16:creationId xmlns:a16="http://schemas.microsoft.com/office/drawing/2014/main" id="{B4D5DD36-B766-2E6F-8F92-9633C16F6B7D}"/>
                  </a:ext>
                </a:extLst>
              </p:cNvPr>
              <p:cNvCxnSpPr>
                <a:cxnSpLocks/>
                <a:stCxn id="152" idx="4"/>
                <a:endCxn id="155" idx="0"/>
              </p:cNvCxnSpPr>
              <p:nvPr/>
            </p:nvCxnSpPr>
            <p:spPr>
              <a:xfrm flipH="1">
                <a:off x="10917925" y="988028"/>
                <a:ext cx="56296" cy="2674905"/>
              </a:xfrm>
              <a:prstGeom prst="line">
                <a:avLst/>
              </a:prstGeom>
              <a:noFill/>
              <a:ln w="3175" cap="flat" cmpd="sng" algn="ctr">
                <a:solidFill>
                  <a:srgbClr val="4472C4"/>
                </a:solidFill>
                <a:prstDash val="lgDash"/>
                <a:miter lim="800000"/>
              </a:ln>
              <a:effectLst/>
            </p:spPr>
          </p:cxnSp>
          <p:cxnSp>
            <p:nvCxnSpPr>
              <p:cNvPr id="284" name="Conector recto 283">
                <a:extLst>
                  <a:ext uri="{FF2B5EF4-FFF2-40B4-BE49-F238E27FC236}">
                    <a16:creationId xmlns:a16="http://schemas.microsoft.com/office/drawing/2014/main" id="{29032804-7757-E1DE-25E5-9B02EFEDB46C}"/>
                  </a:ext>
                </a:extLst>
              </p:cNvPr>
              <p:cNvCxnSpPr>
                <a:cxnSpLocks/>
                <a:stCxn id="148" idx="6"/>
                <a:endCxn id="147" idx="4"/>
              </p:cNvCxnSpPr>
              <p:nvPr/>
            </p:nvCxnSpPr>
            <p:spPr>
              <a:xfrm flipH="1" flipV="1">
                <a:off x="11204573" y="1270082"/>
                <a:ext cx="149777" cy="302532"/>
              </a:xfrm>
              <a:prstGeom prst="line">
                <a:avLst/>
              </a:prstGeom>
              <a:noFill/>
              <a:ln w="3175" cap="flat" cmpd="sng" algn="ctr">
                <a:solidFill>
                  <a:srgbClr val="4472C4"/>
                </a:solidFill>
                <a:prstDash val="lgDash"/>
                <a:miter lim="800000"/>
              </a:ln>
              <a:effectLst/>
            </p:spPr>
          </p:cxnSp>
          <p:cxnSp>
            <p:nvCxnSpPr>
              <p:cNvPr id="285" name="Conector recto 284">
                <a:extLst>
                  <a:ext uri="{FF2B5EF4-FFF2-40B4-BE49-F238E27FC236}">
                    <a16:creationId xmlns:a16="http://schemas.microsoft.com/office/drawing/2014/main" id="{C2880845-F840-1BBD-F6B2-455EC5FDFEC3}"/>
                  </a:ext>
                </a:extLst>
              </p:cNvPr>
              <p:cNvCxnSpPr>
                <a:cxnSpLocks/>
                <a:stCxn id="147" idx="4"/>
                <a:endCxn id="149" idx="7"/>
              </p:cNvCxnSpPr>
              <p:nvPr/>
            </p:nvCxnSpPr>
            <p:spPr>
              <a:xfrm>
                <a:off x="11204573" y="1270082"/>
                <a:ext cx="272028" cy="628325"/>
              </a:xfrm>
              <a:prstGeom prst="line">
                <a:avLst/>
              </a:prstGeom>
              <a:noFill/>
              <a:ln w="3175" cap="flat" cmpd="sng" algn="ctr">
                <a:solidFill>
                  <a:srgbClr val="4472C4"/>
                </a:solidFill>
                <a:prstDash val="lgDash"/>
                <a:miter lim="800000"/>
              </a:ln>
              <a:effectLst/>
            </p:spPr>
          </p:cxnSp>
          <p:cxnSp>
            <p:nvCxnSpPr>
              <p:cNvPr id="286" name="Conector recto 285">
                <a:extLst>
                  <a:ext uri="{FF2B5EF4-FFF2-40B4-BE49-F238E27FC236}">
                    <a16:creationId xmlns:a16="http://schemas.microsoft.com/office/drawing/2014/main" id="{FE32AB18-E271-5C04-6411-EDC88BEB9F72}"/>
                  </a:ext>
                </a:extLst>
              </p:cNvPr>
              <p:cNvCxnSpPr>
                <a:cxnSpLocks/>
                <a:stCxn id="147" idx="4"/>
                <a:endCxn id="150" idx="6"/>
              </p:cNvCxnSpPr>
              <p:nvPr/>
            </p:nvCxnSpPr>
            <p:spPr>
              <a:xfrm>
                <a:off x="11204573" y="1270082"/>
                <a:ext cx="263149" cy="1065967"/>
              </a:xfrm>
              <a:prstGeom prst="line">
                <a:avLst/>
              </a:prstGeom>
              <a:noFill/>
              <a:ln w="3175" cap="flat" cmpd="sng" algn="ctr">
                <a:solidFill>
                  <a:srgbClr val="4472C4"/>
                </a:solidFill>
                <a:prstDash val="lgDash"/>
                <a:miter lim="800000"/>
              </a:ln>
              <a:effectLst/>
            </p:spPr>
          </p:cxnSp>
          <p:cxnSp>
            <p:nvCxnSpPr>
              <p:cNvPr id="287" name="Conector recto 286">
                <a:extLst>
                  <a:ext uri="{FF2B5EF4-FFF2-40B4-BE49-F238E27FC236}">
                    <a16:creationId xmlns:a16="http://schemas.microsoft.com/office/drawing/2014/main" id="{F6F19E3E-1309-233E-C0E3-CCA842A8E1FF}"/>
                  </a:ext>
                </a:extLst>
              </p:cNvPr>
              <p:cNvCxnSpPr>
                <a:cxnSpLocks/>
                <a:stCxn id="147" idx="4"/>
                <a:endCxn id="154" idx="7"/>
              </p:cNvCxnSpPr>
              <p:nvPr/>
            </p:nvCxnSpPr>
            <p:spPr>
              <a:xfrm>
                <a:off x="11204573" y="1270082"/>
                <a:ext cx="255688" cy="1391147"/>
              </a:xfrm>
              <a:prstGeom prst="line">
                <a:avLst/>
              </a:prstGeom>
              <a:noFill/>
              <a:ln w="3175" cap="flat" cmpd="sng" algn="ctr">
                <a:solidFill>
                  <a:srgbClr val="4472C4"/>
                </a:solidFill>
                <a:prstDash val="lgDash"/>
                <a:miter lim="800000"/>
              </a:ln>
              <a:effectLst/>
            </p:spPr>
          </p:cxnSp>
          <p:cxnSp>
            <p:nvCxnSpPr>
              <p:cNvPr id="288" name="Conector recto 287">
                <a:extLst>
                  <a:ext uri="{FF2B5EF4-FFF2-40B4-BE49-F238E27FC236}">
                    <a16:creationId xmlns:a16="http://schemas.microsoft.com/office/drawing/2014/main" id="{0D515D18-C174-9EB2-C4C1-6EDEA1C3BCD0}"/>
                  </a:ext>
                </a:extLst>
              </p:cNvPr>
              <p:cNvCxnSpPr>
                <a:cxnSpLocks/>
                <a:stCxn id="147" idx="4"/>
                <a:endCxn id="151" idx="0"/>
              </p:cNvCxnSpPr>
              <p:nvPr/>
            </p:nvCxnSpPr>
            <p:spPr>
              <a:xfrm>
                <a:off x="11204573" y="1270082"/>
                <a:ext cx="146050" cy="1808394"/>
              </a:xfrm>
              <a:prstGeom prst="line">
                <a:avLst/>
              </a:prstGeom>
              <a:noFill/>
              <a:ln w="3175" cap="flat" cmpd="sng" algn="ctr">
                <a:solidFill>
                  <a:srgbClr val="4472C4"/>
                </a:solidFill>
                <a:prstDash val="lgDash"/>
                <a:miter lim="800000"/>
              </a:ln>
              <a:effectLst/>
            </p:spPr>
          </p:cxnSp>
          <p:cxnSp>
            <p:nvCxnSpPr>
              <p:cNvPr id="289" name="Conector recto 288">
                <a:extLst>
                  <a:ext uri="{FF2B5EF4-FFF2-40B4-BE49-F238E27FC236}">
                    <a16:creationId xmlns:a16="http://schemas.microsoft.com/office/drawing/2014/main" id="{A210CFFE-5173-6DE4-0C0D-D1A58EBC4356}"/>
                  </a:ext>
                </a:extLst>
              </p:cNvPr>
              <p:cNvCxnSpPr>
                <a:cxnSpLocks/>
                <a:stCxn id="147" idx="4"/>
                <a:endCxn id="153" idx="0"/>
              </p:cNvCxnSpPr>
              <p:nvPr/>
            </p:nvCxnSpPr>
            <p:spPr>
              <a:xfrm flipH="1">
                <a:off x="11138754" y="1270082"/>
                <a:ext cx="65819" cy="2172997"/>
              </a:xfrm>
              <a:prstGeom prst="line">
                <a:avLst/>
              </a:prstGeom>
              <a:noFill/>
              <a:ln w="3175" cap="flat" cmpd="sng" algn="ctr">
                <a:solidFill>
                  <a:srgbClr val="4472C4"/>
                </a:solidFill>
                <a:prstDash val="lgDash"/>
                <a:miter lim="800000"/>
              </a:ln>
              <a:effectLst/>
            </p:spPr>
          </p:cxnSp>
          <p:cxnSp>
            <p:nvCxnSpPr>
              <p:cNvPr id="290" name="Conector recto 289">
                <a:extLst>
                  <a:ext uri="{FF2B5EF4-FFF2-40B4-BE49-F238E27FC236}">
                    <a16:creationId xmlns:a16="http://schemas.microsoft.com/office/drawing/2014/main" id="{8CD222C4-A72D-CCF8-1D89-0D9169FF2B2C}"/>
                  </a:ext>
                </a:extLst>
              </p:cNvPr>
              <p:cNvCxnSpPr>
                <a:cxnSpLocks/>
                <a:stCxn id="147" idx="4"/>
                <a:endCxn id="155" idx="0"/>
              </p:cNvCxnSpPr>
              <p:nvPr/>
            </p:nvCxnSpPr>
            <p:spPr>
              <a:xfrm flipH="1">
                <a:off x="10917925" y="1270082"/>
                <a:ext cx="286648" cy="2392851"/>
              </a:xfrm>
              <a:prstGeom prst="line">
                <a:avLst/>
              </a:prstGeom>
              <a:noFill/>
              <a:ln w="3175" cap="flat" cmpd="sng" algn="ctr">
                <a:solidFill>
                  <a:srgbClr val="4472C4"/>
                </a:solidFill>
                <a:prstDash val="lgDash"/>
                <a:miter lim="800000"/>
              </a:ln>
              <a:effectLst/>
            </p:spPr>
          </p:cxnSp>
          <p:cxnSp>
            <p:nvCxnSpPr>
              <p:cNvPr id="291" name="Conector recto 290">
                <a:extLst>
                  <a:ext uri="{FF2B5EF4-FFF2-40B4-BE49-F238E27FC236}">
                    <a16:creationId xmlns:a16="http://schemas.microsoft.com/office/drawing/2014/main" id="{9A2FA5ED-51BE-7A0B-CAA7-C21A9F3968B0}"/>
                  </a:ext>
                </a:extLst>
              </p:cNvPr>
              <p:cNvCxnSpPr>
                <a:cxnSpLocks/>
                <a:stCxn id="148" idx="4"/>
                <a:endCxn id="149" idx="7"/>
              </p:cNvCxnSpPr>
              <p:nvPr/>
            </p:nvCxnSpPr>
            <p:spPr>
              <a:xfrm>
                <a:off x="11408350" y="1628343"/>
                <a:ext cx="68251" cy="270064"/>
              </a:xfrm>
              <a:prstGeom prst="line">
                <a:avLst/>
              </a:prstGeom>
              <a:noFill/>
              <a:ln w="3175" cap="flat" cmpd="sng" algn="ctr">
                <a:solidFill>
                  <a:srgbClr val="4472C4"/>
                </a:solidFill>
                <a:prstDash val="lgDash"/>
                <a:miter lim="800000"/>
              </a:ln>
              <a:effectLst/>
            </p:spPr>
          </p:cxnSp>
          <p:cxnSp>
            <p:nvCxnSpPr>
              <p:cNvPr id="292" name="Conector recto 291">
                <a:extLst>
                  <a:ext uri="{FF2B5EF4-FFF2-40B4-BE49-F238E27FC236}">
                    <a16:creationId xmlns:a16="http://schemas.microsoft.com/office/drawing/2014/main" id="{1540FA1E-AB89-DDFD-9519-5D3B9E41CC40}"/>
                  </a:ext>
                </a:extLst>
              </p:cNvPr>
              <p:cNvCxnSpPr>
                <a:cxnSpLocks/>
                <a:stCxn id="148" idx="4"/>
                <a:endCxn id="150" idx="6"/>
              </p:cNvCxnSpPr>
              <p:nvPr/>
            </p:nvCxnSpPr>
            <p:spPr>
              <a:xfrm>
                <a:off x="11408350" y="1628343"/>
                <a:ext cx="59372" cy="707706"/>
              </a:xfrm>
              <a:prstGeom prst="line">
                <a:avLst/>
              </a:prstGeom>
              <a:noFill/>
              <a:ln w="3175" cap="flat" cmpd="sng" algn="ctr">
                <a:solidFill>
                  <a:srgbClr val="4472C4"/>
                </a:solidFill>
                <a:prstDash val="lgDash"/>
                <a:miter lim="800000"/>
              </a:ln>
              <a:effectLst/>
            </p:spPr>
          </p:cxnSp>
          <p:cxnSp>
            <p:nvCxnSpPr>
              <p:cNvPr id="293" name="Conector recto 292">
                <a:extLst>
                  <a:ext uri="{FF2B5EF4-FFF2-40B4-BE49-F238E27FC236}">
                    <a16:creationId xmlns:a16="http://schemas.microsoft.com/office/drawing/2014/main" id="{F9E88C95-A4C6-6E29-9DB9-03944A2AD5C1}"/>
                  </a:ext>
                </a:extLst>
              </p:cNvPr>
              <p:cNvCxnSpPr>
                <a:cxnSpLocks/>
                <a:stCxn id="148" idx="4"/>
                <a:endCxn id="154" idx="7"/>
              </p:cNvCxnSpPr>
              <p:nvPr/>
            </p:nvCxnSpPr>
            <p:spPr>
              <a:xfrm>
                <a:off x="11408350" y="1628343"/>
                <a:ext cx="51911" cy="1032886"/>
              </a:xfrm>
              <a:prstGeom prst="line">
                <a:avLst/>
              </a:prstGeom>
              <a:noFill/>
              <a:ln w="3175" cap="flat" cmpd="sng" algn="ctr">
                <a:solidFill>
                  <a:srgbClr val="4472C4"/>
                </a:solidFill>
                <a:prstDash val="lgDash"/>
                <a:miter lim="800000"/>
              </a:ln>
              <a:effectLst/>
            </p:spPr>
          </p:cxnSp>
          <p:cxnSp>
            <p:nvCxnSpPr>
              <p:cNvPr id="294" name="Conector recto 293">
                <a:extLst>
                  <a:ext uri="{FF2B5EF4-FFF2-40B4-BE49-F238E27FC236}">
                    <a16:creationId xmlns:a16="http://schemas.microsoft.com/office/drawing/2014/main" id="{9535092F-97C7-22DE-1A52-813CA8D1F6CE}"/>
                  </a:ext>
                </a:extLst>
              </p:cNvPr>
              <p:cNvCxnSpPr>
                <a:cxnSpLocks/>
                <a:stCxn id="148" idx="4"/>
                <a:endCxn id="151" idx="0"/>
              </p:cNvCxnSpPr>
              <p:nvPr/>
            </p:nvCxnSpPr>
            <p:spPr>
              <a:xfrm flipH="1">
                <a:off x="11350623" y="1628343"/>
                <a:ext cx="57727" cy="1450133"/>
              </a:xfrm>
              <a:prstGeom prst="line">
                <a:avLst/>
              </a:prstGeom>
              <a:noFill/>
              <a:ln w="3175" cap="flat" cmpd="sng" algn="ctr">
                <a:solidFill>
                  <a:srgbClr val="4472C4"/>
                </a:solidFill>
                <a:prstDash val="lgDash"/>
                <a:miter lim="800000"/>
              </a:ln>
              <a:effectLst/>
            </p:spPr>
          </p:cxnSp>
          <p:cxnSp>
            <p:nvCxnSpPr>
              <p:cNvPr id="295" name="Conector recto 294">
                <a:extLst>
                  <a:ext uri="{FF2B5EF4-FFF2-40B4-BE49-F238E27FC236}">
                    <a16:creationId xmlns:a16="http://schemas.microsoft.com/office/drawing/2014/main" id="{0999BD18-5225-6ABF-5178-C397676637F3}"/>
                  </a:ext>
                </a:extLst>
              </p:cNvPr>
              <p:cNvCxnSpPr>
                <a:cxnSpLocks/>
                <a:stCxn id="148" idx="4"/>
                <a:endCxn id="153" idx="0"/>
              </p:cNvCxnSpPr>
              <p:nvPr/>
            </p:nvCxnSpPr>
            <p:spPr>
              <a:xfrm flipH="1">
                <a:off x="11138754" y="1628343"/>
                <a:ext cx="269596" cy="1814736"/>
              </a:xfrm>
              <a:prstGeom prst="line">
                <a:avLst/>
              </a:prstGeom>
              <a:noFill/>
              <a:ln w="3175" cap="flat" cmpd="sng" algn="ctr">
                <a:solidFill>
                  <a:srgbClr val="4472C4"/>
                </a:solidFill>
                <a:prstDash val="lgDash"/>
                <a:miter lim="800000"/>
              </a:ln>
              <a:effectLst/>
            </p:spPr>
          </p:cxnSp>
          <p:cxnSp>
            <p:nvCxnSpPr>
              <p:cNvPr id="296" name="Conector recto 295">
                <a:extLst>
                  <a:ext uri="{FF2B5EF4-FFF2-40B4-BE49-F238E27FC236}">
                    <a16:creationId xmlns:a16="http://schemas.microsoft.com/office/drawing/2014/main" id="{24B5718C-7960-0F67-46A0-243A0934C318}"/>
                  </a:ext>
                </a:extLst>
              </p:cNvPr>
              <p:cNvCxnSpPr>
                <a:cxnSpLocks/>
                <a:stCxn id="148" idx="4"/>
                <a:endCxn id="155" idx="0"/>
              </p:cNvCxnSpPr>
              <p:nvPr/>
            </p:nvCxnSpPr>
            <p:spPr>
              <a:xfrm flipH="1">
                <a:off x="10917925" y="1628343"/>
                <a:ext cx="490425" cy="2034590"/>
              </a:xfrm>
              <a:prstGeom prst="line">
                <a:avLst/>
              </a:prstGeom>
              <a:noFill/>
              <a:ln w="3175" cap="flat" cmpd="sng" algn="ctr">
                <a:solidFill>
                  <a:srgbClr val="4472C4"/>
                </a:solidFill>
                <a:prstDash val="lgDash"/>
                <a:miter lim="800000"/>
              </a:ln>
              <a:effectLst/>
            </p:spPr>
          </p:cxnSp>
          <p:cxnSp>
            <p:nvCxnSpPr>
              <p:cNvPr id="297" name="Conector recto 296">
                <a:extLst>
                  <a:ext uri="{FF2B5EF4-FFF2-40B4-BE49-F238E27FC236}">
                    <a16:creationId xmlns:a16="http://schemas.microsoft.com/office/drawing/2014/main" id="{0B805694-015C-814B-CF21-6FF5FD41972E}"/>
                  </a:ext>
                </a:extLst>
              </p:cNvPr>
              <p:cNvCxnSpPr>
                <a:cxnSpLocks/>
                <a:stCxn id="149" idx="4"/>
                <a:endCxn id="150" idx="0"/>
              </p:cNvCxnSpPr>
              <p:nvPr/>
            </p:nvCxnSpPr>
            <p:spPr>
              <a:xfrm>
                <a:off x="11514785" y="1993542"/>
                <a:ext cx="6937" cy="286778"/>
              </a:xfrm>
              <a:prstGeom prst="line">
                <a:avLst/>
              </a:prstGeom>
              <a:noFill/>
              <a:ln w="3175" cap="flat" cmpd="sng" algn="ctr">
                <a:solidFill>
                  <a:srgbClr val="4472C4"/>
                </a:solidFill>
                <a:prstDash val="lgDash"/>
                <a:miter lim="800000"/>
              </a:ln>
              <a:effectLst/>
            </p:spPr>
          </p:cxnSp>
          <p:cxnSp>
            <p:nvCxnSpPr>
              <p:cNvPr id="298" name="Conector recto 297">
                <a:extLst>
                  <a:ext uri="{FF2B5EF4-FFF2-40B4-BE49-F238E27FC236}">
                    <a16:creationId xmlns:a16="http://schemas.microsoft.com/office/drawing/2014/main" id="{EE2A39BF-4835-1670-4223-9270AA1EA1E4}"/>
                  </a:ext>
                </a:extLst>
              </p:cNvPr>
              <p:cNvCxnSpPr>
                <a:cxnSpLocks/>
                <a:stCxn id="149" idx="4"/>
                <a:endCxn id="154" idx="7"/>
              </p:cNvCxnSpPr>
              <p:nvPr/>
            </p:nvCxnSpPr>
            <p:spPr>
              <a:xfrm flipH="1">
                <a:off x="11460261" y="1993542"/>
                <a:ext cx="54524" cy="667687"/>
              </a:xfrm>
              <a:prstGeom prst="line">
                <a:avLst/>
              </a:prstGeom>
              <a:noFill/>
              <a:ln w="3175" cap="flat" cmpd="sng" algn="ctr">
                <a:solidFill>
                  <a:srgbClr val="4472C4"/>
                </a:solidFill>
                <a:prstDash val="lgDash"/>
                <a:miter lim="800000"/>
              </a:ln>
              <a:effectLst/>
            </p:spPr>
          </p:cxnSp>
          <p:cxnSp>
            <p:nvCxnSpPr>
              <p:cNvPr id="299" name="Conector recto 298">
                <a:extLst>
                  <a:ext uri="{FF2B5EF4-FFF2-40B4-BE49-F238E27FC236}">
                    <a16:creationId xmlns:a16="http://schemas.microsoft.com/office/drawing/2014/main" id="{CFF247AD-8F2E-09FB-5C77-5871E7F897AB}"/>
                  </a:ext>
                </a:extLst>
              </p:cNvPr>
              <p:cNvCxnSpPr>
                <a:cxnSpLocks/>
                <a:stCxn id="149" idx="4"/>
                <a:endCxn id="151" idx="0"/>
              </p:cNvCxnSpPr>
              <p:nvPr/>
            </p:nvCxnSpPr>
            <p:spPr>
              <a:xfrm flipH="1">
                <a:off x="11350623" y="1993542"/>
                <a:ext cx="164162" cy="1084934"/>
              </a:xfrm>
              <a:prstGeom prst="line">
                <a:avLst/>
              </a:prstGeom>
              <a:noFill/>
              <a:ln w="3175" cap="flat" cmpd="sng" algn="ctr">
                <a:solidFill>
                  <a:srgbClr val="4472C4"/>
                </a:solidFill>
                <a:prstDash val="lgDash"/>
                <a:miter lim="800000"/>
              </a:ln>
              <a:effectLst/>
            </p:spPr>
          </p:cxnSp>
          <p:cxnSp>
            <p:nvCxnSpPr>
              <p:cNvPr id="300" name="Conector recto 299">
                <a:extLst>
                  <a:ext uri="{FF2B5EF4-FFF2-40B4-BE49-F238E27FC236}">
                    <a16:creationId xmlns:a16="http://schemas.microsoft.com/office/drawing/2014/main" id="{13E52954-FCB7-20C3-02CC-5195B60D3B10}"/>
                  </a:ext>
                </a:extLst>
              </p:cNvPr>
              <p:cNvCxnSpPr>
                <a:cxnSpLocks/>
                <a:stCxn id="149" idx="4"/>
                <a:endCxn id="153" idx="0"/>
              </p:cNvCxnSpPr>
              <p:nvPr/>
            </p:nvCxnSpPr>
            <p:spPr>
              <a:xfrm flipH="1">
                <a:off x="11138754" y="1993542"/>
                <a:ext cx="376031" cy="1449537"/>
              </a:xfrm>
              <a:prstGeom prst="line">
                <a:avLst/>
              </a:prstGeom>
              <a:noFill/>
              <a:ln w="3175" cap="flat" cmpd="sng" algn="ctr">
                <a:solidFill>
                  <a:srgbClr val="4472C4"/>
                </a:solidFill>
                <a:prstDash val="lgDash"/>
                <a:miter lim="800000"/>
              </a:ln>
              <a:effectLst/>
            </p:spPr>
          </p:cxnSp>
          <p:cxnSp>
            <p:nvCxnSpPr>
              <p:cNvPr id="301" name="Conector recto 300">
                <a:extLst>
                  <a:ext uri="{FF2B5EF4-FFF2-40B4-BE49-F238E27FC236}">
                    <a16:creationId xmlns:a16="http://schemas.microsoft.com/office/drawing/2014/main" id="{6D55F94F-BF2D-1542-CF45-6E46C2E1CEB1}"/>
                  </a:ext>
                </a:extLst>
              </p:cNvPr>
              <p:cNvCxnSpPr>
                <a:cxnSpLocks/>
                <a:stCxn id="149" idx="4"/>
                <a:endCxn id="155" idx="0"/>
              </p:cNvCxnSpPr>
              <p:nvPr/>
            </p:nvCxnSpPr>
            <p:spPr>
              <a:xfrm flipH="1">
                <a:off x="10917925" y="1993542"/>
                <a:ext cx="596860" cy="1669391"/>
              </a:xfrm>
              <a:prstGeom prst="line">
                <a:avLst/>
              </a:prstGeom>
              <a:noFill/>
              <a:ln w="3175" cap="flat" cmpd="sng" algn="ctr">
                <a:solidFill>
                  <a:srgbClr val="4472C4"/>
                </a:solidFill>
                <a:prstDash val="lgDash"/>
                <a:miter lim="800000"/>
              </a:ln>
              <a:effectLst/>
            </p:spPr>
          </p:cxnSp>
          <p:cxnSp>
            <p:nvCxnSpPr>
              <p:cNvPr id="302" name="Conector recto 301">
                <a:extLst>
                  <a:ext uri="{FF2B5EF4-FFF2-40B4-BE49-F238E27FC236}">
                    <a16:creationId xmlns:a16="http://schemas.microsoft.com/office/drawing/2014/main" id="{8E68E72B-498A-6A83-95C6-5A328635157A}"/>
                  </a:ext>
                </a:extLst>
              </p:cNvPr>
              <p:cNvCxnSpPr>
                <a:cxnSpLocks/>
                <a:stCxn id="150" idx="4"/>
                <a:endCxn id="154" idx="0"/>
              </p:cNvCxnSpPr>
              <p:nvPr/>
            </p:nvCxnSpPr>
            <p:spPr>
              <a:xfrm flipH="1">
                <a:off x="11498445" y="2391778"/>
                <a:ext cx="23277" cy="253128"/>
              </a:xfrm>
              <a:prstGeom prst="line">
                <a:avLst/>
              </a:prstGeom>
              <a:noFill/>
              <a:ln w="3175" cap="flat" cmpd="sng" algn="ctr">
                <a:solidFill>
                  <a:srgbClr val="4472C4"/>
                </a:solidFill>
                <a:prstDash val="lgDash"/>
                <a:miter lim="800000"/>
              </a:ln>
              <a:effectLst/>
            </p:spPr>
          </p:cxnSp>
          <p:cxnSp>
            <p:nvCxnSpPr>
              <p:cNvPr id="303" name="Conector recto 302">
                <a:extLst>
                  <a:ext uri="{FF2B5EF4-FFF2-40B4-BE49-F238E27FC236}">
                    <a16:creationId xmlns:a16="http://schemas.microsoft.com/office/drawing/2014/main" id="{A3825A3E-28AC-AA47-F71A-39CA660AD62C}"/>
                  </a:ext>
                </a:extLst>
              </p:cNvPr>
              <p:cNvCxnSpPr>
                <a:cxnSpLocks/>
                <a:stCxn id="150" idx="4"/>
                <a:endCxn id="151" idx="0"/>
              </p:cNvCxnSpPr>
              <p:nvPr/>
            </p:nvCxnSpPr>
            <p:spPr>
              <a:xfrm flipH="1">
                <a:off x="11350623" y="2391778"/>
                <a:ext cx="171099" cy="686698"/>
              </a:xfrm>
              <a:prstGeom prst="line">
                <a:avLst/>
              </a:prstGeom>
              <a:noFill/>
              <a:ln w="3175" cap="flat" cmpd="sng" algn="ctr">
                <a:solidFill>
                  <a:srgbClr val="4472C4"/>
                </a:solidFill>
                <a:prstDash val="lgDash"/>
                <a:miter lim="800000"/>
              </a:ln>
              <a:effectLst/>
            </p:spPr>
          </p:cxnSp>
          <p:cxnSp>
            <p:nvCxnSpPr>
              <p:cNvPr id="304" name="Conector recto 303">
                <a:extLst>
                  <a:ext uri="{FF2B5EF4-FFF2-40B4-BE49-F238E27FC236}">
                    <a16:creationId xmlns:a16="http://schemas.microsoft.com/office/drawing/2014/main" id="{15AE7C07-94B1-DF75-3FC9-90B8EA7515CF}"/>
                  </a:ext>
                </a:extLst>
              </p:cNvPr>
              <p:cNvCxnSpPr>
                <a:cxnSpLocks/>
                <a:stCxn id="150" idx="4"/>
                <a:endCxn id="153" idx="0"/>
              </p:cNvCxnSpPr>
              <p:nvPr/>
            </p:nvCxnSpPr>
            <p:spPr>
              <a:xfrm flipH="1">
                <a:off x="11138754" y="2391778"/>
                <a:ext cx="382968" cy="1051301"/>
              </a:xfrm>
              <a:prstGeom prst="line">
                <a:avLst/>
              </a:prstGeom>
              <a:noFill/>
              <a:ln w="3175" cap="flat" cmpd="sng" algn="ctr">
                <a:solidFill>
                  <a:srgbClr val="4472C4"/>
                </a:solidFill>
                <a:prstDash val="lgDash"/>
                <a:miter lim="800000"/>
              </a:ln>
              <a:effectLst/>
            </p:spPr>
          </p:cxnSp>
          <p:cxnSp>
            <p:nvCxnSpPr>
              <p:cNvPr id="305" name="Conector recto 304">
                <a:extLst>
                  <a:ext uri="{FF2B5EF4-FFF2-40B4-BE49-F238E27FC236}">
                    <a16:creationId xmlns:a16="http://schemas.microsoft.com/office/drawing/2014/main" id="{E48E8743-2A54-0465-98C5-35F2A3FF950A}"/>
                  </a:ext>
                </a:extLst>
              </p:cNvPr>
              <p:cNvCxnSpPr>
                <a:cxnSpLocks/>
                <a:stCxn id="150" idx="4"/>
                <a:endCxn id="155" idx="0"/>
              </p:cNvCxnSpPr>
              <p:nvPr/>
            </p:nvCxnSpPr>
            <p:spPr>
              <a:xfrm flipH="1">
                <a:off x="10917925" y="2391778"/>
                <a:ext cx="603797" cy="1271155"/>
              </a:xfrm>
              <a:prstGeom prst="line">
                <a:avLst/>
              </a:prstGeom>
              <a:noFill/>
              <a:ln w="3175" cap="flat" cmpd="sng" algn="ctr">
                <a:solidFill>
                  <a:srgbClr val="4472C4"/>
                </a:solidFill>
                <a:prstDash val="lgDash"/>
                <a:miter lim="800000"/>
              </a:ln>
              <a:effectLst/>
            </p:spPr>
          </p:cxnSp>
          <p:cxnSp>
            <p:nvCxnSpPr>
              <p:cNvPr id="306" name="Conector recto 305">
                <a:extLst>
                  <a:ext uri="{FF2B5EF4-FFF2-40B4-BE49-F238E27FC236}">
                    <a16:creationId xmlns:a16="http://schemas.microsoft.com/office/drawing/2014/main" id="{9E61A354-6DC4-A5C4-E33F-ABFD427E51C9}"/>
                  </a:ext>
                </a:extLst>
              </p:cNvPr>
              <p:cNvCxnSpPr>
                <a:cxnSpLocks/>
                <a:stCxn id="154" idx="4"/>
                <a:endCxn id="151" idx="0"/>
              </p:cNvCxnSpPr>
              <p:nvPr/>
            </p:nvCxnSpPr>
            <p:spPr>
              <a:xfrm flipH="1">
                <a:off x="11350623" y="2756364"/>
                <a:ext cx="147822" cy="322112"/>
              </a:xfrm>
              <a:prstGeom prst="line">
                <a:avLst/>
              </a:prstGeom>
              <a:noFill/>
              <a:ln w="3175" cap="flat" cmpd="sng" algn="ctr">
                <a:solidFill>
                  <a:srgbClr val="4472C4"/>
                </a:solidFill>
                <a:prstDash val="lgDash"/>
                <a:miter lim="800000"/>
              </a:ln>
              <a:effectLst/>
            </p:spPr>
          </p:cxnSp>
          <p:cxnSp>
            <p:nvCxnSpPr>
              <p:cNvPr id="307" name="Conector recto 306">
                <a:extLst>
                  <a:ext uri="{FF2B5EF4-FFF2-40B4-BE49-F238E27FC236}">
                    <a16:creationId xmlns:a16="http://schemas.microsoft.com/office/drawing/2014/main" id="{6DD30BC1-53B6-A41D-A990-948E979C1481}"/>
                  </a:ext>
                </a:extLst>
              </p:cNvPr>
              <p:cNvCxnSpPr>
                <a:cxnSpLocks/>
                <a:stCxn id="154" idx="4"/>
                <a:endCxn id="153" idx="0"/>
              </p:cNvCxnSpPr>
              <p:nvPr/>
            </p:nvCxnSpPr>
            <p:spPr>
              <a:xfrm flipH="1">
                <a:off x="11138754" y="2756364"/>
                <a:ext cx="359691" cy="686715"/>
              </a:xfrm>
              <a:prstGeom prst="line">
                <a:avLst/>
              </a:prstGeom>
              <a:noFill/>
              <a:ln w="3175" cap="flat" cmpd="sng" algn="ctr">
                <a:solidFill>
                  <a:srgbClr val="4472C4"/>
                </a:solidFill>
                <a:prstDash val="lgDash"/>
                <a:miter lim="800000"/>
              </a:ln>
              <a:effectLst/>
            </p:spPr>
          </p:cxnSp>
          <p:cxnSp>
            <p:nvCxnSpPr>
              <p:cNvPr id="308" name="Conector recto 307">
                <a:extLst>
                  <a:ext uri="{FF2B5EF4-FFF2-40B4-BE49-F238E27FC236}">
                    <a16:creationId xmlns:a16="http://schemas.microsoft.com/office/drawing/2014/main" id="{DC76D73C-D545-4654-CD61-DCF915E72F6A}"/>
                  </a:ext>
                </a:extLst>
              </p:cNvPr>
              <p:cNvCxnSpPr>
                <a:cxnSpLocks/>
                <a:stCxn id="154" idx="4"/>
                <a:endCxn id="155" idx="0"/>
              </p:cNvCxnSpPr>
              <p:nvPr/>
            </p:nvCxnSpPr>
            <p:spPr>
              <a:xfrm flipH="1">
                <a:off x="10917925" y="2756364"/>
                <a:ext cx="580520" cy="906569"/>
              </a:xfrm>
              <a:prstGeom prst="line">
                <a:avLst/>
              </a:prstGeom>
              <a:noFill/>
              <a:ln w="3175" cap="flat" cmpd="sng" algn="ctr">
                <a:solidFill>
                  <a:srgbClr val="4472C4"/>
                </a:solidFill>
                <a:prstDash val="lgDash"/>
                <a:miter lim="800000"/>
              </a:ln>
              <a:effectLst/>
            </p:spPr>
          </p:cxnSp>
          <p:cxnSp>
            <p:nvCxnSpPr>
              <p:cNvPr id="309" name="Conector recto 308">
                <a:extLst>
                  <a:ext uri="{FF2B5EF4-FFF2-40B4-BE49-F238E27FC236}">
                    <a16:creationId xmlns:a16="http://schemas.microsoft.com/office/drawing/2014/main" id="{E48572D7-765A-88B4-2F23-45F627FE0509}"/>
                  </a:ext>
                </a:extLst>
              </p:cNvPr>
              <p:cNvCxnSpPr>
                <a:cxnSpLocks/>
                <a:stCxn id="151" idx="4"/>
                <a:endCxn id="153" idx="0"/>
              </p:cNvCxnSpPr>
              <p:nvPr/>
            </p:nvCxnSpPr>
            <p:spPr>
              <a:xfrm flipH="1">
                <a:off x="11138754" y="3189934"/>
                <a:ext cx="211869" cy="253145"/>
              </a:xfrm>
              <a:prstGeom prst="line">
                <a:avLst/>
              </a:prstGeom>
              <a:noFill/>
              <a:ln w="3175" cap="flat" cmpd="sng" algn="ctr">
                <a:solidFill>
                  <a:srgbClr val="4472C4"/>
                </a:solidFill>
                <a:prstDash val="lgDash"/>
                <a:miter lim="800000"/>
              </a:ln>
              <a:effectLst/>
            </p:spPr>
          </p:cxnSp>
          <p:cxnSp>
            <p:nvCxnSpPr>
              <p:cNvPr id="310" name="Conector recto 309">
                <a:extLst>
                  <a:ext uri="{FF2B5EF4-FFF2-40B4-BE49-F238E27FC236}">
                    <a16:creationId xmlns:a16="http://schemas.microsoft.com/office/drawing/2014/main" id="{02923BBB-8D1A-9DBE-0826-19F4439D8623}"/>
                  </a:ext>
                </a:extLst>
              </p:cNvPr>
              <p:cNvCxnSpPr>
                <a:cxnSpLocks/>
                <a:stCxn id="151" idx="4"/>
                <a:endCxn id="155" idx="0"/>
              </p:cNvCxnSpPr>
              <p:nvPr/>
            </p:nvCxnSpPr>
            <p:spPr>
              <a:xfrm flipH="1">
                <a:off x="10917925" y="3189934"/>
                <a:ext cx="432698" cy="472999"/>
              </a:xfrm>
              <a:prstGeom prst="line">
                <a:avLst/>
              </a:prstGeom>
              <a:noFill/>
              <a:ln w="3175" cap="flat" cmpd="sng" algn="ctr">
                <a:solidFill>
                  <a:srgbClr val="4472C4"/>
                </a:solidFill>
                <a:prstDash val="lgDash"/>
                <a:miter lim="800000"/>
              </a:ln>
              <a:effectLst/>
            </p:spPr>
          </p:cxnSp>
          <p:cxnSp>
            <p:nvCxnSpPr>
              <p:cNvPr id="311" name="Conector recto 310">
                <a:extLst>
                  <a:ext uri="{FF2B5EF4-FFF2-40B4-BE49-F238E27FC236}">
                    <a16:creationId xmlns:a16="http://schemas.microsoft.com/office/drawing/2014/main" id="{DD694F15-9FDB-510F-3235-D23A90436310}"/>
                  </a:ext>
                </a:extLst>
              </p:cNvPr>
              <p:cNvCxnSpPr>
                <a:cxnSpLocks/>
                <a:stCxn id="151" idx="4"/>
                <a:endCxn id="153" idx="1"/>
              </p:cNvCxnSpPr>
              <p:nvPr/>
            </p:nvCxnSpPr>
            <p:spPr>
              <a:xfrm flipH="1">
                <a:off x="11176938" y="3189934"/>
                <a:ext cx="173685" cy="269468"/>
              </a:xfrm>
              <a:prstGeom prst="line">
                <a:avLst/>
              </a:prstGeom>
              <a:noFill/>
              <a:ln w="3175" cap="flat" cmpd="sng" algn="ctr">
                <a:solidFill>
                  <a:srgbClr val="4472C4"/>
                </a:solidFill>
                <a:prstDash val="lgDash"/>
                <a:miter lim="800000"/>
              </a:ln>
              <a:effectLst/>
            </p:spPr>
          </p:cxnSp>
          <p:cxnSp>
            <p:nvCxnSpPr>
              <p:cNvPr id="312" name="Conector recto 311">
                <a:extLst>
                  <a:ext uri="{FF2B5EF4-FFF2-40B4-BE49-F238E27FC236}">
                    <a16:creationId xmlns:a16="http://schemas.microsoft.com/office/drawing/2014/main" id="{345AF40A-0AC0-2BB5-C553-69D17323AB88}"/>
                  </a:ext>
                </a:extLst>
              </p:cNvPr>
              <p:cNvCxnSpPr>
                <a:cxnSpLocks/>
                <a:stCxn id="153" idx="5"/>
                <a:endCxn id="155" idx="0"/>
              </p:cNvCxnSpPr>
              <p:nvPr/>
            </p:nvCxnSpPr>
            <p:spPr>
              <a:xfrm flipH="1">
                <a:off x="10917925" y="3538214"/>
                <a:ext cx="182645" cy="124719"/>
              </a:xfrm>
              <a:prstGeom prst="line">
                <a:avLst/>
              </a:prstGeom>
              <a:noFill/>
              <a:ln w="3175" cap="flat" cmpd="sng" algn="ctr">
                <a:solidFill>
                  <a:srgbClr val="4472C4"/>
                </a:solidFill>
                <a:prstDash val="lgDash"/>
                <a:miter lim="800000"/>
              </a:ln>
              <a:effectLst/>
            </p:spPr>
          </p:cxnSp>
        </p:grpSp>
        <p:grpSp>
          <p:nvGrpSpPr>
            <p:cNvPr id="16" name="Grupo 15">
              <a:extLst>
                <a:ext uri="{FF2B5EF4-FFF2-40B4-BE49-F238E27FC236}">
                  <a16:creationId xmlns:a16="http://schemas.microsoft.com/office/drawing/2014/main" id="{3A2DD88B-EE33-3408-7A81-C15A0A0D9DAD}"/>
                </a:ext>
              </a:extLst>
            </p:cNvPr>
            <p:cNvGrpSpPr/>
            <p:nvPr/>
          </p:nvGrpSpPr>
          <p:grpSpPr>
            <a:xfrm>
              <a:off x="4398572" y="3340618"/>
              <a:ext cx="1567222" cy="1206453"/>
              <a:chOff x="6678814" y="1907513"/>
              <a:chExt cx="3778090" cy="2908389"/>
            </a:xfrm>
          </p:grpSpPr>
          <p:grpSp>
            <p:nvGrpSpPr>
              <p:cNvPr id="17" name="Grupo 16">
                <a:extLst>
                  <a:ext uri="{FF2B5EF4-FFF2-40B4-BE49-F238E27FC236}">
                    <a16:creationId xmlns:a16="http://schemas.microsoft.com/office/drawing/2014/main" id="{42919225-E7BD-884A-F6B0-2456433A515D}"/>
                  </a:ext>
                </a:extLst>
              </p:cNvPr>
              <p:cNvGrpSpPr/>
              <p:nvPr/>
            </p:nvGrpSpPr>
            <p:grpSpPr>
              <a:xfrm>
                <a:off x="6678814" y="1907513"/>
                <a:ext cx="3778090" cy="2908389"/>
                <a:chOff x="3514210" y="900595"/>
                <a:chExt cx="3778090" cy="2908389"/>
              </a:xfrm>
            </p:grpSpPr>
            <p:grpSp>
              <p:nvGrpSpPr>
                <p:cNvPr id="46" name="Grupo 45">
                  <a:extLst>
                    <a:ext uri="{FF2B5EF4-FFF2-40B4-BE49-F238E27FC236}">
                      <a16:creationId xmlns:a16="http://schemas.microsoft.com/office/drawing/2014/main" id="{0AE2D95F-2F61-A33A-A9A3-5778E9F6043B}"/>
                    </a:ext>
                  </a:extLst>
                </p:cNvPr>
                <p:cNvGrpSpPr/>
                <p:nvPr/>
              </p:nvGrpSpPr>
              <p:grpSpPr>
                <a:xfrm>
                  <a:off x="3514210" y="900595"/>
                  <a:ext cx="1549749" cy="2897821"/>
                  <a:chOff x="3514210" y="900595"/>
                  <a:chExt cx="1549749" cy="2897821"/>
                </a:xfrm>
              </p:grpSpPr>
              <p:grpSp>
                <p:nvGrpSpPr>
                  <p:cNvPr id="108" name="Grupo 107">
                    <a:extLst>
                      <a:ext uri="{FF2B5EF4-FFF2-40B4-BE49-F238E27FC236}">
                        <a16:creationId xmlns:a16="http://schemas.microsoft.com/office/drawing/2014/main" id="{E15E2FB4-84F9-E566-7825-22B358FDFE99}"/>
                      </a:ext>
                    </a:extLst>
                  </p:cNvPr>
                  <p:cNvGrpSpPr/>
                  <p:nvPr/>
                </p:nvGrpSpPr>
                <p:grpSpPr>
                  <a:xfrm>
                    <a:off x="3514210" y="900595"/>
                    <a:ext cx="1549749" cy="2897821"/>
                    <a:chOff x="3514210" y="900595"/>
                    <a:chExt cx="1549749" cy="2897821"/>
                  </a:xfrm>
                </p:grpSpPr>
                <p:sp>
                  <p:nvSpPr>
                    <p:cNvPr id="113" name="Elipse 112">
                      <a:extLst>
                        <a:ext uri="{FF2B5EF4-FFF2-40B4-BE49-F238E27FC236}">
                          <a16:creationId xmlns:a16="http://schemas.microsoft.com/office/drawing/2014/main" id="{C542FBB1-835F-E60C-3E5D-A179C0FD07C6}"/>
                        </a:ext>
                      </a:extLst>
                    </p:cNvPr>
                    <p:cNvSpPr/>
                    <p:nvPr/>
                  </p:nvSpPr>
                  <p:spPr>
                    <a:xfrm>
                      <a:off x="4354744" y="1964926"/>
                      <a:ext cx="144000" cy="144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4" name="Elipse 113">
                      <a:extLst>
                        <a:ext uri="{FF2B5EF4-FFF2-40B4-BE49-F238E27FC236}">
                          <a16:creationId xmlns:a16="http://schemas.microsoft.com/office/drawing/2014/main" id="{EEF1B5E9-11DE-DC46-E2C8-534C469005EB}"/>
                        </a:ext>
                      </a:extLst>
                    </p:cNvPr>
                    <p:cNvSpPr/>
                    <p:nvPr/>
                  </p:nvSpPr>
                  <p:spPr>
                    <a:xfrm>
                      <a:off x="3831359" y="1182649"/>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5" name="Elipse 114">
                      <a:extLst>
                        <a:ext uri="{FF2B5EF4-FFF2-40B4-BE49-F238E27FC236}">
                          <a16:creationId xmlns:a16="http://schemas.microsoft.com/office/drawing/2014/main" id="{CEDAF2D0-7C90-74AC-D950-BFBBFFD43F9A}"/>
                        </a:ext>
                      </a:extLst>
                    </p:cNvPr>
                    <p:cNvSpPr/>
                    <p:nvPr/>
                  </p:nvSpPr>
                  <p:spPr>
                    <a:xfrm>
                      <a:off x="3627582" y="1540910"/>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6" name="Elipse 115">
                      <a:extLst>
                        <a:ext uri="{FF2B5EF4-FFF2-40B4-BE49-F238E27FC236}">
                          <a16:creationId xmlns:a16="http://schemas.microsoft.com/office/drawing/2014/main" id="{D19469A3-94F7-B1BE-A938-D07CDF739BFA}"/>
                        </a:ext>
                      </a:extLst>
                    </p:cNvPr>
                    <p:cNvSpPr/>
                    <p:nvPr/>
                  </p:nvSpPr>
                  <p:spPr>
                    <a:xfrm>
                      <a:off x="3521147" y="1906109"/>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7" name="Elipse 116">
                      <a:extLst>
                        <a:ext uri="{FF2B5EF4-FFF2-40B4-BE49-F238E27FC236}">
                          <a16:creationId xmlns:a16="http://schemas.microsoft.com/office/drawing/2014/main" id="{F4C6C222-D3EA-CF3D-4BF4-6C998543F107}"/>
                        </a:ext>
                      </a:extLst>
                    </p:cNvPr>
                    <p:cNvSpPr/>
                    <p:nvPr/>
                  </p:nvSpPr>
                  <p:spPr>
                    <a:xfrm>
                      <a:off x="3514210" y="2304345"/>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8" name="Elipse 117">
                      <a:extLst>
                        <a:ext uri="{FF2B5EF4-FFF2-40B4-BE49-F238E27FC236}">
                          <a16:creationId xmlns:a16="http://schemas.microsoft.com/office/drawing/2014/main" id="{1FCBE606-F812-1028-05F1-B4047A45600A}"/>
                        </a:ext>
                      </a:extLst>
                    </p:cNvPr>
                    <p:cNvSpPr/>
                    <p:nvPr/>
                  </p:nvSpPr>
                  <p:spPr>
                    <a:xfrm>
                      <a:off x="3685309" y="3102501"/>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9" name="Elipse 118">
                      <a:extLst>
                        <a:ext uri="{FF2B5EF4-FFF2-40B4-BE49-F238E27FC236}">
                          <a16:creationId xmlns:a16="http://schemas.microsoft.com/office/drawing/2014/main" id="{C237A332-1D4C-F834-6E5A-BF21972EDCBF}"/>
                        </a:ext>
                      </a:extLst>
                    </p:cNvPr>
                    <p:cNvSpPr/>
                    <p:nvPr/>
                  </p:nvSpPr>
                  <p:spPr>
                    <a:xfrm>
                      <a:off x="4061711" y="900595"/>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0" name="Elipse 119">
                      <a:extLst>
                        <a:ext uri="{FF2B5EF4-FFF2-40B4-BE49-F238E27FC236}">
                          <a16:creationId xmlns:a16="http://schemas.microsoft.com/office/drawing/2014/main" id="{56943D43-E8ED-15FD-A583-7AEC0F237EE2}"/>
                        </a:ext>
                      </a:extLst>
                    </p:cNvPr>
                    <p:cNvSpPr/>
                    <p:nvPr/>
                  </p:nvSpPr>
                  <p:spPr>
                    <a:xfrm>
                      <a:off x="3897178" y="3467104"/>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1" name="Elipse 120">
                      <a:extLst>
                        <a:ext uri="{FF2B5EF4-FFF2-40B4-BE49-F238E27FC236}">
                          <a16:creationId xmlns:a16="http://schemas.microsoft.com/office/drawing/2014/main" id="{A6ADA90A-3D95-CAEF-4F7D-EEDB1E41734D}"/>
                        </a:ext>
                      </a:extLst>
                    </p:cNvPr>
                    <p:cNvSpPr/>
                    <p:nvPr/>
                  </p:nvSpPr>
                  <p:spPr>
                    <a:xfrm>
                      <a:off x="4847959" y="1929670"/>
                      <a:ext cx="216000" cy="216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2" name="Elipse 121">
                      <a:extLst>
                        <a:ext uri="{FF2B5EF4-FFF2-40B4-BE49-F238E27FC236}">
                          <a16:creationId xmlns:a16="http://schemas.microsoft.com/office/drawing/2014/main" id="{15414E7A-3AF8-20B2-1853-F93BE107787F}"/>
                        </a:ext>
                      </a:extLst>
                    </p:cNvPr>
                    <p:cNvSpPr/>
                    <p:nvPr/>
                  </p:nvSpPr>
                  <p:spPr>
                    <a:xfrm>
                      <a:off x="4354744" y="2676782"/>
                      <a:ext cx="144000" cy="144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3" name="Elipse 122">
                      <a:extLst>
                        <a:ext uri="{FF2B5EF4-FFF2-40B4-BE49-F238E27FC236}">
                          <a16:creationId xmlns:a16="http://schemas.microsoft.com/office/drawing/2014/main" id="{811CF897-188A-13A8-1597-38739310D81C}"/>
                        </a:ext>
                      </a:extLst>
                    </p:cNvPr>
                    <p:cNvSpPr/>
                    <p:nvPr/>
                  </p:nvSpPr>
                  <p:spPr>
                    <a:xfrm>
                      <a:off x="3537487" y="2668931"/>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4" name="Elipse 123">
                      <a:extLst>
                        <a:ext uri="{FF2B5EF4-FFF2-40B4-BE49-F238E27FC236}">
                          <a16:creationId xmlns:a16="http://schemas.microsoft.com/office/drawing/2014/main" id="{D3288E2E-CF98-CD7D-F96D-957D05307A25}"/>
                        </a:ext>
                      </a:extLst>
                    </p:cNvPr>
                    <p:cNvSpPr/>
                    <p:nvPr/>
                  </p:nvSpPr>
                  <p:spPr>
                    <a:xfrm>
                      <a:off x="4118007" y="3686958"/>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Elipse 124">
                      <a:extLst>
                        <a:ext uri="{FF2B5EF4-FFF2-40B4-BE49-F238E27FC236}">
                          <a16:creationId xmlns:a16="http://schemas.microsoft.com/office/drawing/2014/main" id="{59D0BDCA-9668-FBFB-9CF7-271102C65FA8}"/>
                        </a:ext>
                      </a:extLst>
                    </p:cNvPr>
                    <p:cNvSpPr/>
                    <p:nvPr/>
                  </p:nvSpPr>
                  <p:spPr>
                    <a:xfrm>
                      <a:off x="4843353" y="2450369"/>
                      <a:ext cx="216000" cy="216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6" name="Conector recto 125">
                      <a:extLst>
                        <a:ext uri="{FF2B5EF4-FFF2-40B4-BE49-F238E27FC236}">
                          <a16:creationId xmlns:a16="http://schemas.microsoft.com/office/drawing/2014/main" id="{A312163C-55B2-ABA4-0045-1F03A5235187}"/>
                        </a:ext>
                      </a:extLst>
                    </p:cNvPr>
                    <p:cNvCxnSpPr>
                      <a:cxnSpLocks/>
                      <a:endCxn id="113" idx="1"/>
                    </p:cNvCxnSpPr>
                    <p:nvPr/>
                  </p:nvCxnSpPr>
                  <p:spPr>
                    <a:xfrm>
                      <a:off x="3718400" y="1621304"/>
                      <a:ext cx="657432" cy="364710"/>
                    </a:xfrm>
                    <a:prstGeom prst="line">
                      <a:avLst/>
                    </a:prstGeom>
                    <a:noFill/>
                    <a:ln w="3175" cap="flat" cmpd="sng" algn="ctr">
                      <a:solidFill>
                        <a:srgbClr val="4472C4"/>
                      </a:solidFill>
                      <a:prstDash val="lgDash"/>
                      <a:miter lim="800000"/>
                    </a:ln>
                    <a:effectLst/>
                  </p:spPr>
                </p:cxnSp>
                <p:cxnSp>
                  <p:nvCxnSpPr>
                    <p:cNvPr id="127" name="Conector recto 126">
                      <a:extLst>
                        <a:ext uri="{FF2B5EF4-FFF2-40B4-BE49-F238E27FC236}">
                          <a16:creationId xmlns:a16="http://schemas.microsoft.com/office/drawing/2014/main" id="{3E631F9A-243F-0C3C-EEFB-E01BBCD8C3DC}"/>
                        </a:ext>
                      </a:extLst>
                    </p:cNvPr>
                    <p:cNvCxnSpPr>
                      <a:cxnSpLocks/>
                      <a:endCxn id="109" idx="1"/>
                    </p:cNvCxnSpPr>
                    <p:nvPr/>
                  </p:nvCxnSpPr>
                  <p:spPr>
                    <a:xfrm>
                      <a:off x="3919909" y="1246588"/>
                      <a:ext cx="645010" cy="253990"/>
                    </a:xfrm>
                    <a:prstGeom prst="line">
                      <a:avLst/>
                    </a:prstGeom>
                    <a:noFill/>
                    <a:ln w="3175" cap="flat" cmpd="sng" algn="ctr">
                      <a:solidFill>
                        <a:srgbClr val="4472C4"/>
                      </a:solidFill>
                      <a:prstDash val="lgDash"/>
                      <a:miter lim="800000"/>
                    </a:ln>
                    <a:effectLst/>
                  </p:spPr>
                </p:cxnSp>
                <p:cxnSp>
                  <p:nvCxnSpPr>
                    <p:cNvPr id="128" name="Conector recto 127">
                      <a:extLst>
                        <a:ext uri="{FF2B5EF4-FFF2-40B4-BE49-F238E27FC236}">
                          <a16:creationId xmlns:a16="http://schemas.microsoft.com/office/drawing/2014/main" id="{47991B8F-5D65-FDEC-0A97-BA3254129CB0}"/>
                        </a:ext>
                      </a:extLst>
                    </p:cNvPr>
                    <p:cNvCxnSpPr>
                      <a:cxnSpLocks/>
                      <a:endCxn id="109" idx="1"/>
                    </p:cNvCxnSpPr>
                    <p:nvPr/>
                  </p:nvCxnSpPr>
                  <p:spPr>
                    <a:xfrm>
                      <a:off x="4147870" y="1019438"/>
                      <a:ext cx="417049" cy="481140"/>
                    </a:xfrm>
                    <a:prstGeom prst="line">
                      <a:avLst/>
                    </a:prstGeom>
                    <a:noFill/>
                    <a:ln w="3175" cap="flat" cmpd="sng" algn="ctr">
                      <a:solidFill>
                        <a:srgbClr val="4472C4"/>
                      </a:solidFill>
                      <a:prstDash val="lgDash"/>
                      <a:miter lim="800000"/>
                    </a:ln>
                    <a:effectLst/>
                  </p:spPr>
                </p:cxnSp>
                <p:cxnSp>
                  <p:nvCxnSpPr>
                    <p:cNvPr id="129" name="Conector recto 128">
                      <a:extLst>
                        <a:ext uri="{FF2B5EF4-FFF2-40B4-BE49-F238E27FC236}">
                          <a16:creationId xmlns:a16="http://schemas.microsoft.com/office/drawing/2014/main" id="{4D806A62-1BEA-1D01-763A-51CDEE0D0B62}"/>
                        </a:ext>
                      </a:extLst>
                    </p:cNvPr>
                    <p:cNvCxnSpPr>
                      <a:cxnSpLocks/>
                      <a:endCxn id="113" idx="2"/>
                    </p:cNvCxnSpPr>
                    <p:nvPr/>
                  </p:nvCxnSpPr>
                  <p:spPr>
                    <a:xfrm>
                      <a:off x="3680038" y="1993399"/>
                      <a:ext cx="674706" cy="43527"/>
                    </a:xfrm>
                    <a:prstGeom prst="line">
                      <a:avLst/>
                    </a:prstGeom>
                    <a:noFill/>
                    <a:ln w="3175" cap="flat" cmpd="sng" algn="ctr">
                      <a:solidFill>
                        <a:srgbClr val="4472C4"/>
                      </a:solidFill>
                      <a:prstDash val="lgDash"/>
                      <a:miter lim="800000"/>
                    </a:ln>
                    <a:effectLst/>
                  </p:spPr>
                </p:cxnSp>
                <p:cxnSp>
                  <p:nvCxnSpPr>
                    <p:cNvPr id="130" name="Conector recto 129">
                      <a:extLst>
                        <a:ext uri="{FF2B5EF4-FFF2-40B4-BE49-F238E27FC236}">
                          <a16:creationId xmlns:a16="http://schemas.microsoft.com/office/drawing/2014/main" id="{DFAE722B-0E2D-BA4E-1686-0232BEC639F9}"/>
                        </a:ext>
                      </a:extLst>
                    </p:cNvPr>
                    <p:cNvCxnSpPr>
                      <a:cxnSpLocks/>
                      <a:endCxn id="113" idx="2"/>
                    </p:cNvCxnSpPr>
                    <p:nvPr/>
                  </p:nvCxnSpPr>
                  <p:spPr>
                    <a:xfrm flipV="1">
                      <a:off x="3608169" y="2036926"/>
                      <a:ext cx="746575" cy="328027"/>
                    </a:xfrm>
                    <a:prstGeom prst="line">
                      <a:avLst/>
                    </a:prstGeom>
                    <a:noFill/>
                    <a:ln w="3175" cap="flat" cmpd="sng" algn="ctr">
                      <a:solidFill>
                        <a:srgbClr val="4472C4"/>
                      </a:solidFill>
                      <a:prstDash val="lgDash"/>
                      <a:miter lim="800000"/>
                    </a:ln>
                    <a:effectLst/>
                  </p:spPr>
                </p:cxnSp>
                <p:cxnSp>
                  <p:nvCxnSpPr>
                    <p:cNvPr id="131" name="Conector recto 130">
                      <a:extLst>
                        <a:ext uri="{FF2B5EF4-FFF2-40B4-BE49-F238E27FC236}">
                          <a16:creationId xmlns:a16="http://schemas.microsoft.com/office/drawing/2014/main" id="{04820C02-3AE8-BFF2-102B-04F376267395}"/>
                        </a:ext>
                      </a:extLst>
                    </p:cNvPr>
                    <p:cNvCxnSpPr>
                      <a:cxnSpLocks/>
                      <a:stCxn id="123" idx="6"/>
                      <a:endCxn id="122" idx="2"/>
                    </p:cNvCxnSpPr>
                    <p:nvPr/>
                  </p:nvCxnSpPr>
                  <p:spPr>
                    <a:xfrm>
                      <a:off x="3645487" y="2724660"/>
                      <a:ext cx="709257" cy="24122"/>
                    </a:xfrm>
                    <a:prstGeom prst="line">
                      <a:avLst/>
                    </a:prstGeom>
                    <a:noFill/>
                    <a:ln w="3175" cap="flat" cmpd="sng" algn="ctr">
                      <a:solidFill>
                        <a:srgbClr val="4472C4"/>
                      </a:solidFill>
                      <a:prstDash val="lgDash"/>
                      <a:miter lim="800000"/>
                    </a:ln>
                    <a:effectLst/>
                  </p:spPr>
                </p:cxnSp>
                <p:cxnSp>
                  <p:nvCxnSpPr>
                    <p:cNvPr id="132" name="Conector recto 131">
                      <a:extLst>
                        <a:ext uri="{FF2B5EF4-FFF2-40B4-BE49-F238E27FC236}">
                          <a16:creationId xmlns:a16="http://schemas.microsoft.com/office/drawing/2014/main" id="{5756A11E-1904-91FA-177D-14FC4917C72E}"/>
                        </a:ext>
                      </a:extLst>
                    </p:cNvPr>
                    <p:cNvCxnSpPr>
                      <a:cxnSpLocks/>
                      <a:stCxn id="118" idx="6"/>
                      <a:endCxn id="122" idx="2"/>
                    </p:cNvCxnSpPr>
                    <p:nvPr/>
                  </p:nvCxnSpPr>
                  <p:spPr>
                    <a:xfrm flipV="1">
                      <a:off x="3793309" y="2748782"/>
                      <a:ext cx="561435" cy="409448"/>
                    </a:xfrm>
                    <a:prstGeom prst="line">
                      <a:avLst/>
                    </a:prstGeom>
                    <a:noFill/>
                    <a:ln w="3175" cap="flat" cmpd="sng" algn="ctr">
                      <a:solidFill>
                        <a:srgbClr val="4472C4"/>
                      </a:solidFill>
                      <a:prstDash val="lgDash"/>
                      <a:miter lim="800000"/>
                    </a:ln>
                    <a:effectLst/>
                  </p:spPr>
                </p:cxnSp>
                <p:cxnSp>
                  <p:nvCxnSpPr>
                    <p:cNvPr id="133" name="Conector recto 132">
                      <a:extLst>
                        <a:ext uri="{FF2B5EF4-FFF2-40B4-BE49-F238E27FC236}">
                          <a16:creationId xmlns:a16="http://schemas.microsoft.com/office/drawing/2014/main" id="{84CD30C3-B6B3-A55D-3E74-70C75C6645C2}"/>
                        </a:ext>
                      </a:extLst>
                    </p:cNvPr>
                    <p:cNvCxnSpPr>
                      <a:cxnSpLocks/>
                      <a:stCxn id="120" idx="7"/>
                      <a:endCxn id="110" idx="3"/>
                    </p:cNvCxnSpPr>
                    <p:nvPr/>
                  </p:nvCxnSpPr>
                  <p:spPr>
                    <a:xfrm flipV="1">
                      <a:off x="3989362" y="3255523"/>
                      <a:ext cx="524645" cy="227904"/>
                    </a:xfrm>
                    <a:prstGeom prst="line">
                      <a:avLst/>
                    </a:prstGeom>
                    <a:noFill/>
                    <a:ln w="3175" cap="flat" cmpd="sng" algn="ctr">
                      <a:solidFill>
                        <a:srgbClr val="4472C4"/>
                      </a:solidFill>
                      <a:prstDash val="lgDash"/>
                      <a:miter lim="800000"/>
                    </a:ln>
                    <a:effectLst/>
                  </p:spPr>
                </p:cxnSp>
                <p:cxnSp>
                  <p:nvCxnSpPr>
                    <p:cNvPr id="134" name="Conector recto 133">
                      <a:extLst>
                        <a:ext uri="{FF2B5EF4-FFF2-40B4-BE49-F238E27FC236}">
                          <a16:creationId xmlns:a16="http://schemas.microsoft.com/office/drawing/2014/main" id="{4AFA0679-AB01-E518-A271-AE4A6754A00B}"/>
                        </a:ext>
                      </a:extLst>
                    </p:cNvPr>
                    <p:cNvCxnSpPr>
                      <a:cxnSpLocks/>
                      <a:stCxn id="124" idx="0"/>
                      <a:endCxn id="110" idx="3"/>
                    </p:cNvCxnSpPr>
                    <p:nvPr/>
                  </p:nvCxnSpPr>
                  <p:spPr>
                    <a:xfrm flipV="1">
                      <a:off x="4172007" y="3255523"/>
                      <a:ext cx="342000" cy="431435"/>
                    </a:xfrm>
                    <a:prstGeom prst="line">
                      <a:avLst/>
                    </a:prstGeom>
                    <a:noFill/>
                    <a:ln w="3175" cap="flat" cmpd="sng" algn="ctr">
                      <a:solidFill>
                        <a:srgbClr val="4472C4"/>
                      </a:solidFill>
                      <a:prstDash val="lgDash"/>
                      <a:miter lim="800000"/>
                    </a:ln>
                    <a:effectLst/>
                  </p:spPr>
                </p:cxnSp>
                <p:cxnSp>
                  <p:nvCxnSpPr>
                    <p:cNvPr id="135" name="Conector recto 134">
                      <a:extLst>
                        <a:ext uri="{FF2B5EF4-FFF2-40B4-BE49-F238E27FC236}">
                          <a16:creationId xmlns:a16="http://schemas.microsoft.com/office/drawing/2014/main" id="{1C670D09-71F9-E035-4072-72B5507BE5D4}"/>
                        </a:ext>
                      </a:extLst>
                    </p:cNvPr>
                    <p:cNvCxnSpPr>
                      <a:cxnSpLocks/>
                      <a:stCxn id="121" idx="2"/>
                      <a:endCxn id="113" idx="6"/>
                    </p:cNvCxnSpPr>
                    <p:nvPr/>
                  </p:nvCxnSpPr>
                  <p:spPr>
                    <a:xfrm flipH="1" flipV="1">
                      <a:off x="4498744" y="2036926"/>
                      <a:ext cx="349215" cy="744"/>
                    </a:xfrm>
                    <a:prstGeom prst="line">
                      <a:avLst/>
                    </a:prstGeom>
                    <a:noFill/>
                    <a:ln w="3175" cap="flat" cmpd="sng" algn="ctr">
                      <a:solidFill>
                        <a:srgbClr val="4472C4"/>
                      </a:solidFill>
                      <a:prstDash val="solid"/>
                      <a:miter lim="800000"/>
                    </a:ln>
                    <a:effectLst/>
                  </p:spPr>
                </p:cxnSp>
                <p:cxnSp>
                  <p:nvCxnSpPr>
                    <p:cNvPr id="136" name="Conector recto 135">
                      <a:extLst>
                        <a:ext uri="{FF2B5EF4-FFF2-40B4-BE49-F238E27FC236}">
                          <a16:creationId xmlns:a16="http://schemas.microsoft.com/office/drawing/2014/main" id="{115A35F8-3721-F853-A553-E5403E936722}"/>
                        </a:ext>
                      </a:extLst>
                    </p:cNvPr>
                    <p:cNvCxnSpPr>
                      <a:cxnSpLocks/>
                      <a:stCxn id="122" idx="6"/>
                      <a:endCxn id="125" idx="2"/>
                    </p:cNvCxnSpPr>
                    <p:nvPr/>
                  </p:nvCxnSpPr>
                  <p:spPr>
                    <a:xfrm flipV="1">
                      <a:off x="4498744" y="2558369"/>
                      <a:ext cx="344609" cy="190413"/>
                    </a:xfrm>
                    <a:prstGeom prst="line">
                      <a:avLst/>
                    </a:prstGeom>
                    <a:noFill/>
                    <a:ln w="3175" cap="flat" cmpd="sng" algn="ctr">
                      <a:solidFill>
                        <a:srgbClr val="4472C4"/>
                      </a:solidFill>
                      <a:prstDash val="solid"/>
                      <a:miter lim="800000"/>
                    </a:ln>
                    <a:effectLst/>
                  </p:spPr>
                </p:cxnSp>
              </p:grpSp>
              <p:sp>
                <p:nvSpPr>
                  <p:cNvPr id="109" name="Elipse 108">
                    <a:extLst>
                      <a:ext uri="{FF2B5EF4-FFF2-40B4-BE49-F238E27FC236}">
                        <a16:creationId xmlns:a16="http://schemas.microsoft.com/office/drawing/2014/main" id="{1D6F73F4-A56D-BC10-94D7-DBA0AAE55CC3}"/>
                      </a:ext>
                    </a:extLst>
                  </p:cNvPr>
                  <p:cNvSpPr/>
                  <p:nvPr/>
                </p:nvSpPr>
                <p:spPr>
                  <a:xfrm>
                    <a:off x="4543831" y="1479490"/>
                    <a:ext cx="144000" cy="144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0" name="Elipse 109">
                    <a:extLst>
                      <a:ext uri="{FF2B5EF4-FFF2-40B4-BE49-F238E27FC236}">
                        <a16:creationId xmlns:a16="http://schemas.microsoft.com/office/drawing/2014/main" id="{ECB4466A-49F4-8011-1132-2AEEDC461949}"/>
                      </a:ext>
                    </a:extLst>
                  </p:cNvPr>
                  <p:cNvSpPr/>
                  <p:nvPr/>
                </p:nvSpPr>
                <p:spPr>
                  <a:xfrm>
                    <a:off x="4492919" y="3132611"/>
                    <a:ext cx="144000" cy="144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11" name="Conector recto 110">
                    <a:extLst>
                      <a:ext uri="{FF2B5EF4-FFF2-40B4-BE49-F238E27FC236}">
                        <a16:creationId xmlns:a16="http://schemas.microsoft.com/office/drawing/2014/main" id="{EE1341C1-A59B-D286-6E38-F3631F1B1DE4}"/>
                      </a:ext>
                    </a:extLst>
                  </p:cNvPr>
                  <p:cNvCxnSpPr>
                    <a:cxnSpLocks/>
                    <a:stCxn id="121" idx="1"/>
                    <a:endCxn id="109" idx="5"/>
                  </p:cNvCxnSpPr>
                  <p:nvPr/>
                </p:nvCxnSpPr>
                <p:spPr>
                  <a:xfrm flipH="1" flipV="1">
                    <a:off x="4666743" y="1602402"/>
                    <a:ext cx="212848" cy="358900"/>
                  </a:xfrm>
                  <a:prstGeom prst="line">
                    <a:avLst/>
                  </a:prstGeom>
                  <a:noFill/>
                  <a:ln w="3175" cap="flat" cmpd="sng" algn="ctr">
                    <a:solidFill>
                      <a:srgbClr val="4472C4"/>
                    </a:solidFill>
                    <a:prstDash val="solid"/>
                    <a:miter lim="800000"/>
                  </a:ln>
                  <a:effectLst/>
                </p:spPr>
              </p:cxnSp>
              <p:cxnSp>
                <p:nvCxnSpPr>
                  <p:cNvPr id="112" name="Conector recto 111">
                    <a:extLst>
                      <a:ext uri="{FF2B5EF4-FFF2-40B4-BE49-F238E27FC236}">
                        <a16:creationId xmlns:a16="http://schemas.microsoft.com/office/drawing/2014/main" id="{FED32A9F-28F9-8BEB-5FFD-24F4C4E3D5F4}"/>
                      </a:ext>
                    </a:extLst>
                  </p:cNvPr>
                  <p:cNvCxnSpPr>
                    <a:cxnSpLocks/>
                    <a:stCxn id="110" idx="6"/>
                    <a:endCxn id="125" idx="3"/>
                  </p:cNvCxnSpPr>
                  <p:nvPr/>
                </p:nvCxnSpPr>
                <p:spPr>
                  <a:xfrm flipV="1">
                    <a:off x="4636919" y="2634737"/>
                    <a:ext cx="238066" cy="569874"/>
                  </a:xfrm>
                  <a:prstGeom prst="line">
                    <a:avLst/>
                  </a:prstGeom>
                  <a:noFill/>
                  <a:ln w="3175" cap="flat" cmpd="sng" algn="ctr">
                    <a:solidFill>
                      <a:srgbClr val="4472C4"/>
                    </a:solidFill>
                    <a:prstDash val="solid"/>
                    <a:miter lim="800000"/>
                  </a:ln>
                  <a:effectLst/>
                </p:spPr>
              </p:cxnSp>
            </p:grpSp>
            <p:grpSp>
              <p:nvGrpSpPr>
                <p:cNvPr id="49" name="Grupo 48">
                  <a:extLst>
                    <a:ext uri="{FF2B5EF4-FFF2-40B4-BE49-F238E27FC236}">
                      <a16:creationId xmlns:a16="http://schemas.microsoft.com/office/drawing/2014/main" id="{95825C85-E119-B632-C1D7-A38A3381E23B}"/>
                    </a:ext>
                  </a:extLst>
                </p:cNvPr>
                <p:cNvGrpSpPr/>
                <p:nvPr/>
              </p:nvGrpSpPr>
              <p:grpSpPr>
                <a:xfrm flipH="1">
                  <a:off x="5726031" y="911163"/>
                  <a:ext cx="1566269" cy="2897821"/>
                  <a:chOff x="3514210" y="900595"/>
                  <a:chExt cx="1566269" cy="2897821"/>
                </a:xfrm>
              </p:grpSpPr>
              <p:grpSp>
                <p:nvGrpSpPr>
                  <p:cNvPr id="51" name="Grupo 50">
                    <a:extLst>
                      <a:ext uri="{FF2B5EF4-FFF2-40B4-BE49-F238E27FC236}">
                        <a16:creationId xmlns:a16="http://schemas.microsoft.com/office/drawing/2014/main" id="{704B8E5E-0B52-DE0E-8AAB-8AF249FEFEEC}"/>
                      </a:ext>
                    </a:extLst>
                  </p:cNvPr>
                  <p:cNvGrpSpPr/>
                  <p:nvPr/>
                </p:nvGrpSpPr>
                <p:grpSpPr>
                  <a:xfrm>
                    <a:off x="3514210" y="900595"/>
                    <a:ext cx="1566269" cy="2897821"/>
                    <a:chOff x="3514210" y="900595"/>
                    <a:chExt cx="1566269" cy="2897821"/>
                  </a:xfrm>
                </p:grpSpPr>
                <p:sp>
                  <p:nvSpPr>
                    <p:cNvPr id="61" name="Elipse 60">
                      <a:extLst>
                        <a:ext uri="{FF2B5EF4-FFF2-40B4-BE49-F238E27FC236}">
                          <a16:creationId xmlns:a16="http://schemas.microsoft.com/office/drawing/2014/main" id="{576504E0-A7F6-4168-125B-6E6AD615BEE6}"/>
                        </a:ext>
                      </a:extLst>
                    </p:cNvPr>
                    <p:cNvSpPr/>
                    <p:nvPr/>
                  </p:nvSpPr>
                  <p:spPr>
                    <a:xfrm>
                      <a:off x="4354744" y="1964926"/>
                      <a:ext cx="144000" cy="144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3" name="Elipse 62">
                      <a:extLst>
                        <a:ext uri="{FF2B5EF4-FFF2-40B4-BE49-F238E27FC236}">
                          <a16:creationId xmlns:a16="http://schemas.microsoft.com/office/drawing/2014/main" id="{47E3EF89-964D-4453-3D96-48174DCA4DD1}"/>
                        </a:ext>
                      </a:extLst>
                    </p:cNvPr>
                    <p:cNvSpPr/>
                    <p:nvPr/>
                  </p:nvSpPr>
                  <p:spPr>
                    <a:xfrm>
                      <a:off x="3831359" y="1182649"/>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5" name="Elipse 64">
                      <a:extLst>
                        <a:ext uri="{FF2B5EF4-FFF2-40B4-BE49-F238E27FC236}">
                          <a16:creationId xmlns:a16="http://schemas.microsoft.com/office/drawing/2014/main" id="{5DFE69C0-FFC6-81C3-5F88-85C60D0AE578}"/>
                        </a:ext>
                      </a:extLst>
                    </p:cNvPr>
                    <p:cNvSpPr/>
                    <p:nvPr/>
                  </p:nvSpPr>
                  <p:spPr>
                    <a:xfrm>
                      <a:off x="3627582" y="1540910"/>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7" name="Elipse 66">
                      <a:extLst>
                        <a:ext uri="{FF2B5EF4-FFF2-40B4-BE49-F238E27FC236}">
                          <a16:creationId xmlns:a16="http://schemas.microsoft.com/office/drawing/2014/main" id="{1FAF6422-C6E9-954C-109E-28782A8790B2}"/>
                        </a:ext>
                      </a:extLst>
                    </p:cNvPr>
                    <p:cNvSpPr/>
                    <p:nvPr/>
                  </p:nvSpPr>
                  <p:spPr>
                    <a:xfrm>
                      <a:off x="3521147" y="1906109"/>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9" name="Elipse 68">
                      <a:extLst>
                        <a:ext uri="{FF2B5EF4-FFF2-40B4-BE49-F238E27FC236}">
                          <a16:creationId xmlns:a16="http://schemas.microsoft.com/office/drawing/2014/main" id="{73B49372-2C32-DC97-314C-4B582D146DD2}"/>
                        </a:ext>
                      </a:extLst>
                    </p:cNvPr>
                    <p:cNvSpPr/>
                    <p:nvPr/>
                  </p:nvSpPr>
                  <p:spPr>
                    <a:xfrm>
                      <a:off x="3514210" y="2304345"/>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1" name="Elipse 70">
                      <a:extLst>
                        <a:ext uri="{FF2B5EF4-FFF2-40B4-BE49-F238E27FC236}">
                          <a16:creationId xmlns:a16="http://schemas.microsoft.com/office/drawing/2014/main" id="{C91502A9-8C07-0DDF-0D6E-F2E435D3F21F}"/>
                        </a:ext>
                      </a:extLst>
                    </p:cNvPr>
                    <p:cNvSpPr/>
                    <p:nvPr/>
                  </p:nvSpPr>
                  <p:spPr>
                    <a:xfrm>
                      <a:off x="3685309" y="3102501"/>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7" name="Elipse 76">
                      <a:extLst>
                        <a:ext uri="{FF2B5EF4-FFF2-40B4-BE49-F238E27FC236}">
                          <a16:creationId xmlns:a16="http://schemas.microsoft.com/office/drawing/2014/main" id="{7588C948-461E-6E7B-D67F-4ECA18712FD3}"/>
                        </a:ext>
                      </a:extLst>
                    </p:cNvPr>
                    <p:cNvSpPr/>
                    <p:nvPr/>
                  </p:nvSpPr>
                  <p:spPr>
                    <a:xfrm>
                      <a:off x="4061711" y="900595"/>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8" name="Elipse 77">
                      <a:extLst>
                        <a:ext uri="{FF2B5EF4-FFF2-40B4-BE49-F238E27FC236}">
                          <a16:creationId xmlns:a16="http://schemas.microsoft.com/office/drawing/2014/main" id="{6C5DF313-08A6-D04C-F080-C46ABA52E05E}"/>
                        </a:ext>
                      </a:extLst>
                    </p:cNvPr>
                    <p:cNvSpPr/>
                    <p:nvPr/>
                  </p:nvSpPr>
                  <p:spPr>
                    <a:xfrm>
                      <a:off x="3897178" y="3467104"/>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1" name="Elipse 80">
                      <a:extLst>
                        <a:ext uri="{FF2B5EF4-FFF2-40B4-BE49-F238E27FC236}">
                          <a16:creationId xmlns:a16="http://schemas.microsoft.com/office/drawing/2014/main" id="{14FE57A7-1159-28F7-4996-8E83569BF502}"/>
                        </a:ext>
                      </a:extLst>
                    </p:cNvPr>
                    <p:cNvSpPr/>
                    <p:nvPr/>
                  </p:nvSpPr>
                  <p:spPr>
                    <a:xfrm>
                      <a:off x="4860298" y="1941763"/>
                      <a:ext cx="216000" cy="216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0" name="Elipse 89">
                      <a:extLst>
                        <a:ext uri="{FF2B5EF4-FFF2-40B4-BE49-F238E27FC236}">
                          <a16:creationId xmlns:a16="http://schemas.microsoft.com/office/drawing/2014/main" id="{28A2D9F2-BACC-1FA6-8F68-E94A46A9AEC9}"/>
                        </a:ext>
                      </a:extLst>
                    </p:cNvPr>
                    <p:cNvSpPr/>
                    <p:nvPr/>
                  </p:nvSpPr>
                  <p:spPr>
                    <a:xfrm>
                      <a:off x="4354744" y="2676782"/>
                      <a:ext cx="144000" cy="144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1" name="Elipse 90">
                      <a:extLst>
                        <a:ext uri="{FF2B5EF4-FFF2-40B4-BE49-F238E27FC236}">
                          <a16:creationId xmlns:a16="http://schemas.microsoft.com/office/drawing/2014/main" id="{5E8F68B8-EF94-0B2C-EF09-B1C3C4734774}"/>
                        </a:ext>
                      </a:extLst>
                    </p:cNvPr>
                    <p:cNvSpPr/>
                    <p:nvPr/>
                  </p:nvSpPr>
                  <p:spPr>
                    <a:xfrm>
                      <a:off x="3537487" y="2668931"/>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2" name="Elipse 91">
                      <a:extLst>
                        <a:ext uri="{FF2B5EF4-FFF2-40B4-BE49-F238E27FC236}">
                          <a16:creationId xmlns:a16="http://schemas.microsoft.com/office/drawing/2014/main" id="{ADD88C3C-A021-1ACF-AC8C-4705402FD4E4}"/>
                        </a:ext>
                      </a:extLst>
                    </p:cNvPr>
                    <p:cNvSpPr/>
                    <p:nvPr/>
                  </p:nvSpPr>
                  <p:spPr>
                    <a:xfrm>
                      <a:off x="4118007" y="3686958"/>
                      <a:ext cx="108000" cy="111458"/>
                    </a:xfrm>
                    <a:prstGeom prst="ellipse">
                      <a:avLst/>
                    </a:prstGeom>
                    <a:solidFill>
                      <a:srgbClr val="4472C4"/>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Elipse 94">
                      <a:extLst>
                        <a:ext uri="{FF2B5EF4-FFF2-40B4-BE49-F238E27FC236}">
                          <a16:creationId xmlns:a16="http://schemas.microsoft.com/office/drawing/2014/main" id="{C6DD57F1-4276-0370-EAB4-A5EECC7B54ED}"/>
                        </a:ext>
                      </a:extLst>
                    </p:cNvPr>
                    <p:cNvSpPr/>
                    <p:nvPr/>
                  </p:nvSpPr>
                  <p:spPr>
                    <a:xfrm>
                      <a:off x="4864479" y="2456102"/>
                      <a:ext cx="216000" cy="216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97" name="Conector recto 96">
                      <a:extLst>
                        <a:ext uri="{FF2B5EF4-FFF2-40B4-BE49-F238E27FC236}">
                          <a16:creationId xmlns:a16="http://schemas.microsoft.com/office/drawing/2014/main" id="{0FF97BA9-F5FF-97C4-5B7F-9913E1BE998D}"/>
                        </a:ext>
                      </a:extLst>
                    </p:cNvPr>
                    <p:cNvCxnSpPr>
                      <a:cxnSpLocks/>
                      <a:endCxn id="61" idx="1"/>
                    </p:cNvCxnSpPr>
                    <p:nvPr/>
                  </p:nvCxnSpPr>
                  <p:spPr>
                    <a:xfrm>
                      <a:off x="3718400" y="1621304"/>
                      <a:ext cx="657432" cy="364710"/>
                    </a:xfrm>
                    <a:prstGeom prst="line">
                      <a:avLst/>
                    </a:prstGeom>
                    <a:noFill/>
                    <a:ln w="3175" cap="flat" cmpd="sng" algn="ctr">
                      <a:solidFill>
                        <a:srgbClr val="4472C4"/>
                      </a:solidFill>
                      <a:prstDash val="lgDash"/>
                      <a:miter lim="800000"/>
                    </a:ln>
                    <a:effectLst/>
                  </p:spPr>
                </p:cxnSp>
                <p:cxnSp>
                  <p:nvCxnSpPr>
                    <p:cNvPr id="98" name="Conector recto 97">
                      <a:extLst>
                        <a:ext uri="{FF2B5EF4-FFF2-40B4-BE49-F238E27FC236}">
                          <a16:creationId xmlns:a16="http://schemas.microsoft.com/office/drawing/2014/main" id="{750FF8C7-38DA-2CCC-23E4-7CDBDFE99D84}"/>
                        </a:ext>
                      </a:extLst>
                    </p:cNvPr>
                    <p:cNvCxnSpPr>
                      <a:cxnSpLocks/>
                      <a:endCxn id="53" idx="1"/>
                    </p:cNvCxnSpPr>
                    <p:nvPr/>
                  </p:nvCxnSpPr>
                  <p:spPr>
                    <a:xfrm>
                      <a:off x="3919909" y="1246588"/>
                      <a:ext cx="645010" cy="253990"/>
                    </a:xfrm>
                    <a:prstGeom prst="line">
                      <a:avLst/>
                    </a:prstGeom>
                    <a:noFill/>
                    <a:ln w="3175" cap="flat" cmpd="sng" algn="ctr">
                      <a:solidFill>
                        <a:srgbClr val="4472C4"/>
                      </a:solidFill>
                      <a:prstDash val="lgDash"/>
                      <a:miter lim="800000"/>
                    </a:ln>
                    <a:effectLst/>
                  </p:spPr>
                </p:cxnSp>
                <p:cxnSp>
                  <p:nvCxnSpPr>
                    <p:cNvPr id="99" name="Conector recto 98">
                      <a:extLst>
                        <a:ext uri="{FF2B5EF4-FFF2-40B4-BE49-F238E27FC236}">
                          <a16:creationId xmlns:a16="http://schemas.microsoft.com/office/drawing/2014/main" id="{A654945C-5D58-8750-2649-27249B1D0CAF}"/>
                        </a:ext>
                      </a:extLst>
                    </p:cNvPr>
                    <p:cNvCxnSpPr>
                      <a:cxnSpLocks/>
                      <a:endCxn id="53" idx="1"/>
                    </p:cNvCxnSpPr>
                    <p:nvPr/>
                  </p:nvCxnSpPr>
                  <p:spPr>
                    <a:xfrm>
                      <a:off x="4147870" y="1019438"/>
                      <a:ext cx="417049" cy="481140"/>
                    </a:xfrm>
                    <a:prstGeom prst="line">
                      <a:avLst/>
                    </a:prstGeom>
                    <a:noFill/>
                    <a:ln w="3175" cap="flat" cmpd="sng" algn="ctr">
                      <a:solidFill>
                        <a:srgbClr val="4472C4"/>
                      </a:solidFill>
                      <a:prstDash val="lgDash"/>
                      <a:miter lim="800000"/>
                    </a:ln>
                    <a:effectLst/>
                  </p:spPr>
                </p:cxnSp>
                <p:cxnSp>
                  <p:nvCxnSpPr>
                    <p:cNvPr id="100" name="Conector recto 99">
                      <a:extLst>
                        <a:ext uri="{FF2B5EF4-FFF2-40B4-BE49-F238E27FC236}">
                          <a16:creationId xmlns:a16="http://schemas.microsoft.com/office/drawing/2014/main" id="{422F6385-EEA9-3540-A9ED-DF1B6A85D7EE}"/>
                        </a:ext>
                      </a:extLst>
                    </p:cNvPr>
                    <p:cNvCxnSpPr>
                      <a:cxnSpLocks/>
                      <a:endCxn id="61" idx="1"/>
                    </p:cNvCxnSpPr>
                    <p:nvPr/>
                  </p:nvCxnSpPr>
                  <p:spPr>
                    <a:xfrm flipV="1">
                      <a:off x="3680038" y="1986014"/>
                      <a:ext cx="695794" cy="7385"/>
                    </a:xfrm>
                    <a:prstGeom prst="line">
                      <a:avLst/>
                    </a:prstGeom>
                    <a:noFill/>
                    <a:ln w="3175" cap="flat" cmpd="sng" algn="ctr">
                      <a:solidFill>
                        <a:srgbClr val="4472C4"/>
                      </a:solidFill>
                      <a:prstDash val="lgDash"/>
                      <a:miter lim="800000"/>
                    </a:ln>
                    <a:effectLst/>
                  </p:spPr>
                </p:cxnSp>
                <p:cxnSp>
                  <p:nvCxnSpPr>
                    <p:cNvPr id="101" name="Conector recto 100">
                      <a:extLst>
                        <a:ext uri="{FF2B5EF4-FFF2-40B4-BE49-F238E27FC236}">
                          <a16:creationId xmlns:a16="http://schemas.microsoft.com/office/drawing/2014/main" id="{30FE42B0-313D-B7F0-DAA3-1DEA3C5F375B}"/>
                        </a:ext>
                      </a:extLst>
                    </p:cNvPr>
                    <p:cNvCxnSpPr>
                      <a:cxnSpLocks/>
                      <a:endCxn id="61" idx="2"/>
                    </p:cNvCxnSpPr>
                    <p:nvPr/>
                  </p:nvCxnSpPr>
                  <p:spPr>
                    <a:xfrm flipV="1">
                      <a:off x="3608169" y="2036926"/>
                      <a:ext cx="746575" cy="328027"/>
                    </a:xfrm>
                    <a:prstGeom prst="line">
                      <a:avLst/>
                    </a:prstGeom>
                    <a:noFill/>
                    <a:ln w="3175" cap="flat" cmpd="sng" algn="ctr">
                      <a:solidFill>
                        <a:srgbClr val="4472C4"/>
                      </a:solidFill>
                      <a:prstDash val="lgDash"/>
                      <a:miter lim="800000"/>
                    </a:ln>
                    <a:effectLst/>
                  </p:spPr>
                </p:cxnSp>
                <p:cxnSp>
                  <p:nvCxnSpPr>
                    <p:cNvPr id="102" name="Conector recto 101">
                      <a:extLst>
                        <a:ext uri="{FF2B5EF4-FFF2-40B4-BE49-F238E27FC236}">
                          <a16:creationId xmlns:a16="http://schemas.microsoft.com/office/drawing/2014/main" id="{0781ED61-D2E6-4207-3341-C0DE934C10E2}"/>
                        </a:ext>
                      </a:extLst>
                    </p:cNvPr>
                    <p:cNvCxnSpPr>
                      <a:cxnSpLocks/>
                      <a:stCxn id="91" idx="6"/>
                      <a:endCxn id="90" idx="2"/>
                    </p:cNvCxnSpPr>
                    <p:nvPr/>
                  </p:nvCxnSpPr>
                  <p:spPr>
                    <a:xfrm>
                      <a:off x="3645487" y="2724660"/>
                      <a:ext cx="709257" cy="24122"/>
                    </a:xfrm>
                    <a:prstGeom prst="line">
                      <a:avLst/>
                    </a:prstGeom>
                    <a:noFill/>
                    <a:ln w="3175" cap="flat" cmpd="sng" algn="ctr">
                      <a:solidFill>
                        <a:srgbClr val="4472C4"/>
                      </a:solidFill>
                      <a:prstDash val="lgDash"/>
                      <a:miter lim="800000"/>
                    </a:ln>
                    <a:effectLst/>
                  </p:spPr>
                </p:cxnSp>
                <p:cxnSp>
                  <p:nvCxnSpPr>
                    <p:cNvPr id="103" name="Conector recto 102">
                      <a:extLst>
                        <a:ext uri="{FF2B5EF4-FFF2-40B4-BE49-F238E27FC236}">
                          <a16:creationId xmlns:a16="http://schemas.microsoft.com/office/drawing/2014/main" id="{69FB8AF4-7C37-6327-111B-E9CE61E93766}"/>
                        </a:ext>
                      </a:extLst>
                    </p:cNvPr>
                    <p:cNvCxnSpPr>
                      <a:cxnSpLocks/>
                      <a:stCxn id="71" idx="6"/>
                      <a:endCxn id="90" idx="2"/>
                    </p:cNvCxnSpPr>
                    <p:nvPr/>
                  </p:nvCxnSpPr>
                  <p:spPr>
                    <a:xfrm flipV="1">
                      <a:off x="3793309" y="2748782"/>
                      <a:ext cx="561435" cy="409448"/>
                    </a:xfrm>
                    <a:prstGeom prst="line">
                      <a:avLst/>
                    </a:prstGeom>
                    <a:noFill/>
                    <a:ln w="3175" cap="flat" cmpd="sng" algn="ctr">
                      <a:solidFill>
                        <a:srgbClr val="4472C4"/>
                      </a:solidFill>
                      <a:prstDash val="lgDash"/>
                      <a:miter lim="800000"/>
                    </a:ln>
                    <a:effectLst/>
                  </p:spPr>
                </p:cxnSp>
                <p:cxnSp>
                  <p:nvCxnSpPr>
                    <p:cNvPr id="104" name="Conector recto 103">
                      <a:extLst>
                        <a:ext uri="{FF2B5EF4-FFF2-40B4-BE49-F238E27FC236}">
                          <a16:creationId xmlns:a16="http://schemas.microsoft.com/office/drawing/2014/main" id="{ABD43180-81B1-58C9-3211-5C634880757F}"/>
                        </a:ext>
                      </a:extLst>
                    </p:cNvPr>
                    <p:cNvCxnSpPr>
                      <a:cxnSpLocks/>
                      <a:stCxn id="78" idx="7"/>
                      <a:endCxn id="55" idx="3"/>
                    </p:cNvCxnSpPr>
                    <p:nvPr/>
                  </p:nvCxnSpPr>
                  <p:spPr>
                    <a:xfrm flipV="1">
                      <a:off x="3989362" y="3255523"/>
                      <a:ext cx="524645" cy="227904"/>
                    </a:xfrm>
                    <a:prstGeom prst="line">
                      <a:avLst/>
                    </a:prstGeom>
                    <a:noFill/>
                    <a:ln w="3175" cap="flat" cmpd="sng" algn="ctr">
                      <a:solidFill>
                        <a:srgbClr val="4472C4"/>
                      </a:solidFill>
                      <a:prstDash val="lgDash"/>
                      <a:miter lim="800000"/>
                    </a:ln>
                    <a:effectLst/>
                  </p:spPr>
                </p:cxnSp>
                <p:cxnSp>
                  <p:nvCxnSpPr>
                    <p:cNvPr id="105" name="Conector recto 104">
                      <a:extLst>
                        <a:ext uri="{FF2B5EF4-FFF2-40B4-BE49-F238E27FC236}">
                          <a16:creationId xmlns:a16="http://schemas.microsoft.com/office/drawing/2014/main" id="{2C3B88CF-C573-EC97-737C-B639C677C661}"/>
                        </a:ext>
                      </a:extLst>
                    </p:cNvPr>
                    <p:cNvCxnSpPr>
                      <a:cxnSpLocks/>
                      <a:stCxn id="92" idx="0"/>
                      <a:endCxn id="55" idx="3"/>
                    </p:cNvCxnSpPr>
                    <p:nvPr/>
                  </p:nvCxnSpPr>
                  <p:spPr>
                    <a:xfrm flipV="1">
                      <a:off x="4172007" y="3255523"/>
                      <a:ext cx="342000" cy="431435"/>
                    </a:xfrm>
                    <a:prstGeom prst="line">
                      <a:avLst/>
                    </a:prstGeom>
                    <a:noFill/>
                    <a:ln w="3175" cap="flat" cmpd="sng" algn="ctr">
                      <a:solidFill>
                        <a:srgbClr val="4472C4"/>
                      </a:solidFill>
                      <a:prstDash val="lgDash"/>
                      <a:miter lim="800000"/>
                    </a:ln>
                    <a:effectLst/>
                  </p:spPr>
                </p:cxnSp>
                <p:cxnSp>
                  <p:nvCxnSpPr>
                    <p:cNvPr id="106" name="Conector recto 105">
                      <a:extLst>
                        <a:ext uri="{FF2B5EF4-FFF2-40B4-BE49-F238E27FC236}">
                          <a16:creationId xmlns:a16="http://schemas.microsoft.com/office/drawing/2014/main" id="{0FB29491-483D-4DEC-6786-D03BEE08BEB3}"/>
                        </a:ext>
                      </a:extLst>
                    </p:cNvPr>
                    <p:cNvCxnSpPr>
                      <a:cxnSpLocks/>
                      <a:stCxn id="81" idx="2"/>
                      <a:endCxn id="61" idx="6"/>
                    </p:cNvCxnSpPr>
                    <p:nvPr/>
                  </p:nvCxnSpPr>
                  <p:spPr>
                    <a:xfrm flipH="1" flipV="1">
                      <a:off x="4498744" y="2036926"/>
                      <a:ext cx="361554" cy="12837"/>
                    </a:xfrm>
                    <a:prstGeom prst="line">
                      <a:avLst/>
                    </a:prstGeom>
                    <a:noFill/>
                    <a:ln w="3175" cap="flat" cmpd="sng" algn="ctr">
                      <a:solidFill>
                        <a:srgbClr val="4472C4"/>
                      </a:solidFill>
                      <a:prstDash val="solid"/>
                      <a:miter lim="800000"/>
                    </a:ln>
                    <a:effectLst/>
                  </p:spPr>
                </p:cxnSp>
                <p:cxnSp>
                  <p:nvCxnSpPr>
                    <p:cNvPr id="107" name="Conector recto 106">
                      <a:extLst>
                        <a:ext uri="{FF2B5EF4-FFF2-40B4-BE49-F238E27FC236}">
                          <a16:creationId xmlns:a16="http://schemas.microsoft.com/office/drawing/2014/main" id="{2B447F8E-1A12-A071-FF00-2823D334385B}"/>
                        </a:ext>
                      </a:extLst>
                    </p:cNvPr>
                    <p:cNvCxnSpPr>
                      <a:cxnSpLocks/>
                      <a:stCxn id="90" idx="6"/>
                      <a:endCxn id="95" idx="2"/>
                    </p:cNvCxnSpPr>
                    <p:nvPr/>
                  </p:nvCxnSpPr>
                  <p:spPr>
                    <a:xfrm flipV="1">
                      <a:off x="4498744" y="2564102"/>
                      <a:ext cx="365735" cy="184680"/>
                    </a:xfrm>
                    <a:prstGeom prst="line">
                      <a:avLst/>
                    </a:prstGeom>
                    <a:noFill/>
                    <a:ln w="3175" cap="flat" cmpd="sng" algn="ctr">
                      <a:solidFill>
                        <a:srgbClr val="4472C4"/>
                      </a:solidFill>
                      <a:prstDash val="solid"/>
                      <a:miter lim="800000"/>
                    </a:ln>
                    <a:effectLst/>
                  </p:spPr>
                </p:cxnSp>
              </p:grpSp>
              <p:sp>
                <p:nvSpPr>
                  <p:cNvPr id="53" name="Elipse 52">
                    <a:extLst>
                      <a:ext uri="{FF2B5EF4-FFF2-40B4-BE49-F238E27FC236}">
                        <a16:creationId xmlns:a16="http://schemas.microsoft.com/office/drawing/2014/main" id="{66A3A350-C6A8-1C5D-49FE-819FE6332B9B}"/>
                      </a:ext>
                    </a:extLst>
                  </p:cNvPr>
                  <p:cNvSpPr/>
                  <p:nvPr/>
                </p:nvSpPr>
                <p:spPr>
                  <a:xfrm>
                    <a:off x="4543831" y="1479490"/>
                    <a:ext cx="144000" cy="144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Elipse 54">
                    <a:extLst>
                      <a:ext uri="{FF2B5EF4-FFF2-40B4-BE49-F238E27FC236}">
                        <a16:creationId xmlns:a16="http://schemas.microsoft.com/office/drawing/2014/main" id="{F446A6BE-B11F-7001-6EC8-B6718558D521}"/>
                      </a:ext>
                    </a:extLst>
                  </p:cNvPr>
                  <p:cNvSpPr/>
                  <p:nvPr/>
                </p:nvSpPr>
                <p:spPr>
                  <a:xfrm>
                    <a:off x="4492919" y="3132611"/>
                    <a:ext cx="144000" cy="144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57" name="Conector recto 56">
                    <a:extLst>
                      <a:ext uri="{FF2B5EF4-FFF2-40B4-BE49-F238E27FC236}">
                        <a16:creationId xmlns:a16="http://schemas.microsoft.com/office/drawing/2014/main" id="{574CDD92-71DB-5A99-9D69-5CD4B01BB38A}"/>
                      </a:ext>
                    </a:extLst>
                  </p:cNvPr>
                  <p:cNvCxnSpPr>
                    <a:cxnSpLocks/>
                    <a:stCxn id="81" idx="1"/>
                    <a:endCxn id="53" idx="5"/>
                  </p:cNvCxnSpPr>
                  <p:nvPr/>
                </p:nvCxnSpPr>
                <p:spPr>
                  <a:xfrm flipH="1" flipV="1">
                    <a:off x="4666743" y="1602402"/>
                    <a:ext cx="225187" cy="370993"/>
                  </a:xfrm>
                  <a:prstGeom prst="line">
                    <a:avLst/>
                  </a:prstGeom>
                  <a:noFill/>
                  <a:ln w="3175" cap="flat" cmpd="sng" algn="ctr">
                    <a:solidFill>
                      <a:srgbClr val="4472C4"/>
                    </a:solidFill>
                    <a:prstDash val="solid"/>
                    <a:miter lim="800000"/>
                  </a:ln>
                  <a:effectLst/>
                </p:spPr>
              </p:cxnSp>
              <p:cxnSp>
                <p:nvCxnSpPr>
                  <p:cNvPr id="59" name="Conector recto 58">
                    <a:extLst>
                      <a:ext uri="{FF2B5EF4-FFF2-40B4-BE49-F238E27FC236}">
                        <a16:creationId xmlns:a16="http://schemas.microsoft.com/office/drawing/2014/main" id="{0D2F6ED3-44E8-26D9-9743-3C5063A09AA5}"/>
                      </a:ext>
                    </a:extLst>
                  </p:cNvPr>
                  <p:cNvCxnSpPr>
                    <a:cxnSpLocks/>
                    <a:stCxn id="55" idx="0"/>
                  </p:cNvCxnSpPr>
                  <p:nvPr/>
                </p:nvCxnSpPr>
                <p:spPr>
                  <a:xfrm flipV="1">
                    <a:off x="4564919" y="2714092"/>
                    <a:ext cx="344299" cy="418519"/>
                  </a:xfrm>
                  <a:prstGeom prst="line">
                    <a:avLst/>
                  </a:prstGeom>
                  <a:noFill/>
                  <a:ln w="3175" cap="flat" cmpd="sng" algn="ctr">
                    <a:solidFill>
                      <a:srgbClr val="4472C4"/>
                    </a:solidFill>
                    <a:prstDash val="solid"/>
                    <a:miter lim="800000"/>
                  </a:ln>
                  <a:effectLst/>
                </p:spPr>
              </p:cxnSp>
            </p:grpSp>
          </p:grpSp>
          <p:sp>
            <p:nvSpPr>
              <p:cNvPr id="18" name="Elipse 17">
                <a:extLst>
                  <a:ext uri="{FF2B5EF4-FFF2-40B4-BE49-F238E27FC236}">
                    <a16:creationId xmlns:a16="http://schemas.microsoft.com/office/drawing/2014/main" id="{951DF345-5527-9B01-DCFB-63B97CAC6825}"/>
                  </a:ext>
                </a:extLst>
              </p:cNvPr>
              <p:cNvSpPr/>
              <p:nvPr/>
            </p:nvSpPr>
            <p:spPr>
              <a:xfrm>
                <a:off x="8431738" y="2692165"/>
                <a:ext cx="216000" cy="216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Elipse 18">
                <a:extLst>
                  <a:ext uri="{FF2B5EF4-FFF2-40B4-BE49-F238E27FC236}">
                    <a16:creationId xmlns:a16="http://schemas.microsoft.com/office/drawing/2014/main" id="{1F3BAE78-7F11-0F44-394A-AEC4CB2A57A2}"/>
                  </a:ext>
                </a:extLst>
              </p:cNvPr>
              <p:cNvSpPr/>
              <p:nvPr/>
            </p:nvSpPr>
            <p:spPr>
              <a:xfrm>
                <a:off x="8425813" y="3722485"/>
                <a:ext cx="216000" cy="216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Conector recto 19">
                <a:extLst>
                  <a:ext uri="{FF2B5EF4-FFF2-40B4-BE49-F238E27FC236}">
                    <a16:creationId xmlns:a16="http://schemas.microsoft.com/office/drawing/2014/main" id="{233635C9-CF82-D963-0E28-FD16CEDFFCA7}"/>
                  </a:ext>
                </a:extLst>
              </p:cNvPr>
              <p:cNvCxnSpPr>
                <a:cxnSpLocks/>
                <a:endCxn id="38" idx="0"/>
              </p:cNvCxnSpPr>
              <p:nvPr/>
            </p:nvCxnSpPr>
            <p:spPr>
              <a:xfrm flipH="1">
                <a:off x="8539738" y="2898343"/>
                <a:ext cx="4443" cy="289515"/>
              </a:xfrm>
              <a:prstGeom prst="line">
                <a:avLst/>
              </a:prstGeom>
              <a:noFill/>
              <a:ln w="3175" cap="flat" cmpd="sng" algn="ctr">
                <a:solidFill>
                  <a:srgbClr val="4472C4"/>
                </a:solidFill>
                <a:prstDash val="solid"/>
                <a:miter lim="800000"/>
              </a:ln>
              <a:effectLst/>
            </p:spPr>
          </p:cxnSp>
          <p:cxnSp>
            <p:nvCxnSpPr>
              <p:cNvPr id="21" name="Conector recto 20">
                <a:extLst>
                  <a:ext uri="{FF2B5EF4-FFF2-40B4-BE49-F238E27FC236}">
                    <a16:creationId xmlns:a16="http://schemas.microsoft.com/office/drawing/2014/main" id="{113C9AF4-3975-CE2A-76A9-26BF39005A6E}"/>
                  </a:ext>
                </a:extLst>
              </p:cNvPr>
              <p:cNvCxnSpPr>
                <a:cxnSpLocks/>
                <a:endCxn id="19" idx="0"/>
              </p:cNvCxnSpPr>
              <p:nvPr/>
            </p:nvCxnSpPr>
            <p:spPr>
              <a:xfrm>
                <a:off x="8533333" y="3460334"/>
                <a:ext cx="480" cy="262151"/>
              </a:xfrm>
              <a:prstGeom prst="line">
                <a:avLst/>
              </a:prstGeom>
              <a:noFill/>
              <a:ln w="3175" cap="flat" cmpd="sng" algn="ctr">
                <a:solidFill>
                  <a:srgbClr val="4472C4"/>
                </a:solidFill>
                <a:prstDash val="solid"/>
                <a:miter lim="800000"/>
              </a:ln>
              <a:effectLst/>
            </p:spPr>
          </p:cxnSp>
          <p:cxnSp>
            <p:nvCxnSpPr>
              <p:cNvPr id="22" name="Conector recto 21">
                <a:extLst>
                  <a:ext uri="{FF2B5EF4-FFF2-40B4-BE49-F238E27FC236}">
                    <a16:creationId xmlns:a16="http://schemas.microsoft.com/office/drawing/2014/main" id="{E9A1E018-C9D2-C047-42AA-A0FD77433016}"/>
                  </a:ext>
                </a:extLst>
              </p:cNvPr>
              <p:cNvCxnSpPr>
                <a:cxnSpLocks/>
                <a:stCxn id="125" idx="0"/>
                <a:endCxn id="121" idx="4"/>
              </p:cNvCxnSpPr>
              <p:nvPr/>
            </p:nvCxnSpPr>
            <p:spPr>
              <a:xfrm flipV="1">
                <a:off x="8115957" y="3152588"/>
                <a:ext cx="4606" cy="304699"/>
              </a:xfrm>
              <a:prstGeom prst="line">
                <a:avLst/>
              </a:prstGeom>
              <a:noFill/>
              <a:ln w="3175" cap="flat" cmpd="sng" algn="ctr">
                <a:solidFill>
                  <a:srgbClr val="4472C4"/>
                </a:solidFill>
                <a:prstDash val="solid"/>
                <a:miter lim="800000"/>
              </a:ln>
              <a:effectLst/>
            </p:spPr>
          </p:cxnSp>
          <p:cxnSp>
            <p:nvCxnSpPr>
              <p:cNvPr id="23" name="Conector recto 22">
                <a:extLst>
                  <a:ext uri="{FF2B5EF4-FFF2-40B4-BE49-F238E27FC236}">
                    <a16:creationId xmlns:a16="http://schemas.microsoft.com/office/drawing/2014/main" id="{0C8E729D-79EC-B5A0-CEDD-9427EEDB963F}"/>
                  </a:ext>
                </a:extLst>
              </p:cNvPr>
              <p:cNvCxnSpPr>
                <a:cxnSpLocks/>
                <a:stCxn id="95" idx="0"/>
                <a:endCxn id="81" idx="4"/>
              </p:cNvCxnSpPr>
              <p:nvPr/>
            </p:nvCxnSpPr>
            <p:spPr>
              <a:xfrm flipV="1">
                <a:off x="8998635" y="3175249"/>
                <a:ext cx="4181" cy="298339"/>
              </a:xfrm>
              <a:prstGeom prst="line">
                <a:avLst/>
              </a:prstGeom>
              <a:noFill/>
              <a:ln w="3175" cap="flat" cmpd="sng" algn="ctr">
                <a:solidFill>
                  <a:srgbClr val="4472C4"/>
                </a:solidFill>
                <a:prstDash val="solid"/>
                <a:miter lim="800000"/>
              </a:ln>
              <a:effectLst/>
            </p:spPr>
          </p:cxnSp>
          <p:cxnSp>
            <p:nvCxnSpPr>
              <p:cNvPr id="24" name="Conector recto 23">
                <a:extLst>
                  <a:ext uri="{FF2B5EF4-FFF2-40B4-BE49-F238E27FC236}">
                    <a16:creationId xmlns:a16="http://schemas.microsoft.com/office/drawing/2014/main" id="{39F7FAD2-712E-D133-6966-14A4EF7640F6}"/>
                  </a:ext>
                </a:extLst>
              </p:cNvPr>
              <p:cNvCxnSpPr>
                <a:cxnSpLocks/>
                <a:stCxn id="125" idx="5"/>
                <a:endCxn id="19" idx="2"/>
              </p:cNvCxnSpPr>
              <p:nvPr/>
            </p:nvCxnSpPr>
            <p:spPr>
              <a:xfrm>
                <a:off x="8192325" y="3641655"/>
                <a:ext cx="233488" cy="188830"/>
              </a:xfrm>
              <a:prstGeom prst="line">
                <a:avLst/>
              </a:prstGeom>
              <a:noFill/>
              <a:ln w="3175" cap="flat" cmpd="sng" algn="ctr">
                <a:solidFill>
                  <a:srgbClr val="4472C4"/>
                </a:solidFill>
                <a:prstDash val="solid"/>
                <a:miter lim="800000"/>
              </a:ln>
              <a:effectLst/>
            </p:spPr>
          </p:cxnSp>
          <p:cxnSp>
            <p:nvCxnSpPr>
              <p:cNvPr id="26" name="Conector recto 25">
                <a:extLst>
                  <a:ext uri="{FF2B5EF4-FFF2-40B4-BE49-F238E27FC236}">
                    <a16:creationId xmlns:a16="http://schemas.microsoft.com/office/drawing/2014/main" id="{3F1E5382-D71A-4AA0-76F3-F4B5F13500ED}"/>
                  </a:ext>
                </a:extLst>
              </p:cNvPr>
              <p:cNvCxnSpPr>
                <a:cxnSpLocks/>
              </p:cNvCxnSpPr>
              <p:nvPr/>
            </p:nvCxnSpPr>
            <p:spPr>
              <a:xfrm flipV="1">
                <a:off x="8635483" y="3637478"/>
                <a:ext cx="277354" cy="170013"/>
              </a:xfrm>
              <a:prstGeom prst="line">
                <a:avLst/>
              </a:prstGeom>
              <a:noFill/>
              <a:ln w="3175" cap="flat" cmpd="sng" algn="ctr">
                <a:solidFill>
                  <a:srgbClr val="4472C4"/>
                </a:solidFill>
                <a:prstDash val="solid"/>
                <a:miter lim="800000"/>
              </a:ln>
              <a:effectLst/>
            </p:spPr>
          </p:cxnSp>
          <p:cxnSp>
            <p:nvCxnSpPr>
              <p:cNvPr id="27" name="Conector recto 26">
                <a:extLst>
                  <a:ext uri="{FF2B5EF4-FFF2-40B4-BE49-F238E27FC236}">
                    <a16:creationId xmlns:a16="http://schemas.microsoft.com/office/drawing/2014/main" id="{A027516A-238D-D25A-8E4B-726778D5B6D8}"/>
                  </a:ext>
                </a:extLst>
              </p:cNvPr>
              <p:cNvCxnSpPr>
                <a:cxnSpLocks/>
                <a:stCxn id="121" idx="7"/>
                <a:endCxn id="18" idx="2"/>
              </p:cNvCxnSpPr>
              <p:nvPr/>
            </p:nvCxnSpPr>
            <p:spPr>
              <a:xfrm flipV="1">
                <a:off x="8196931" y="2800165"/>
                <a:ext cx="234807" cy="168055"/>
              </a:xfrm>
              <a:prstGeom prst="line">
                <a:avLst/>
              </a:prstGeom>
              <a:noFill/>
              <a:ln w="3175" cap="flat" cmpd="sng" algn="ctr">
                <a:solidFill>
                  <a:srgbClr val="4472C4"/>
                </a:solidFill>
                <a:prstDash val="solid"/>
                <a:miter lim="800000"/>
              </a:ln>
              <a:effectLst/>
            </p:spPr>
          </p:cxnSp>
          <p:cxnSp>
            <p:nvCxnSpPr>
              <p:cNvPr id="28" name="Conector recto 27">
                <a:extLst>
                  <a:ext uri="{FF2B5EF4-FFF2-40B4-BE49-F238E27FC236}">
                    <a16:creationId xmlns:a16="http://schemas.microsoft.com/office/drawing/2014/main" id="{A609270D-2C74-F67A-B066-F94EABD311F9}"/>
                  </a:ext>
                </a:extLst>
              </p:cNvPr>
              <p:cNvCxnSpPr>
                <a:cxnSpLocks/>
                <a:stCxn id="18" idx="6"/>
                <a:endCxn id="81" idx="7"/>
              </p:cNvCxnSpPr>
              <p:nvPr/>
            </p:nvCxnSpPr>
            <p:spPr>
              <a:xfrm>
                <a:off x="8647738" y="2800165"/>
                <a:ext cx="278710" cy="190716"/>
              </a:xfrm>
              <a:prstGeom prst="line">
                <a:avLst/>
              </a:prstGeom>
              <a:noFill/>
              <a:ln w="3175" cap="flat" cmpd="sng" algn="ctr">
                <a:solidFill>
                  <a:srgbClr val="4472C4"/>
                </a:solidFill>
                <a:prstDash val="solid"/>
                <a:miter lim="800000"/>
              </a:ln>
              <a:effectLst/>
            </p:spPr>
          </p:cxnSp>
          <p:cxnSp>
            <p:nvCxnSpPr>
              <p:cNvPr id="32" name="Conector recto 31">
                <a:extLst>
                  <a:ext uri="{FF2B5EF4-FFF2-40B4-BE49-F238E27FC236}">
                    <a16:creationId xmlns:a16="http://schemas.microsoft.com/office/drawing/2014/main" id="{C5A14030-599C-E4D9-684F-F2B04E6FDEE0}"/>
                  </a:ext>
                </a:extLst>
              </p:cNvPr>
              <p:cNvCxnSpPr>
                <a:cxnSpLocks/>
              </p:cNvCxnSpPr>
              <p:nvPr/>
            </p:nvCxnSpPr>
            <p:spPr>
              <a:xfrm flipH="1" flipV="1">
                <a:off x="8206835" y="3113084"/>
                <a:ext cx="675644" cy="427700"/>
              </a:xfrm>
              <a:prstGeom prst="line">
                <a:avLst/>
              </a:prstGeom>
              <a:noFill/>
              <a:ln w="3175" cap="flat" cmpd="sng" algn="ctr">
                <a:solidFill>
                  <a:srgbClr val="4472C4"/>
                </a:solidFill>
                <a:prstDash val="solid"/>
                <a:miter lim="800000"/>
              </a:ln>
              <a:effectLst/>
            </p:spPr>
          </p:cxnSp>
          <p:cxnSp>
            <p:nvCxnSpPr>
              <p:cNvPr id="35" name="Conector recto 34">
                <a:extLst>
                  <a:ext uri="{FF2B5EF4-FFF2-40B4-BE49-F238E27FC236}">
                    <a16:creationId xmlns:a16="http://schemas.microsoft.com/office/drawing/2014/main" id="{82E85BBB-AE98-C677-8D04-F800D4BAE8F2}"/>
                  </a:ext>
                </a:extLst>
              </p:cNvPr>
              <p:cNvCxnSpPr>
                <a:cxnSpLocks/>
              </p:cNvCxnSpPr>
              <p:nvPr/>
            </p:nvCxnSpPr>
            <p:spPr>
              <a:xfrm flipV="1">
                <a:off x="8212829" y="3106410"/>
                <a:ext cx="675644" cy="427700"/>
              </a:xfrm>
              <a:prstGeom prst="line">
                <a:avLst/>
              </a:prstGeom>
              <a:noFill/>
              <a:ln w="3175" cap="flat" cmpd="sng" algn="ctr">
                <a:solidFill>
                  <a:srgbClr val="4472C4"/>
                </a:solidFill>
                <a:prstDash val="solid"/>
                <a:miter lim="800000"/>
              </a:ln>
              <a:effectLst/>
            </p:spPr>
          </p:cxnSp>
          <p:sp>
            <p:nvSpPr>
              <p:cNvPr id="38" name="Elipse 37">
                <a:extLst>
                  <a:ext uri="{FF2B5EF4-FFF2-40B4-BE49-F238E27FC236}">
                    <a16:creationId xmlns:a16="http://schemas.microsoft.com/office/drawing/2014/main" id="{D36D60F9-C7E8-39A5-59B1-A0DB08BD2CDE}"/>
                  </a:ext>
                </a:extLst>
              </p:cNvPr>
              <p:cNvSpPr/>
              <p:nvPr/>
            </p:nvSpPr>
            <p:spPr>
              <a:xfrm>
                <a:off x="8395738" y="3187858"/>
                <a:ext cx="288000" cy="288000"/>
              </a:xfrm>
              <a:prstGeom prst="ellipse">
                <a:avLst/>
              </a:prstGeom>
              <a:solidFill>
                <a:srgbClr val="4472C4">
                  <a:lumMod val="20000"/>
                  <a:lumOff val="80000"/>
                </a:srgbClr>
              </a:solid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6" name="Rectángulo: esquinas redondeadas 5">
            <a:extLst>
              <a:ext uri="{FF2B5EF4-FFF2-40B4-BE49-F238E27FC236}">
                <a16:creationId xmlns:a16="http://schemas.microsoft.com/office/drawing/2014/main" id="{C2E4B5B6-CC05-89CC-6C4C-CDAABF1EA986}"/>
              </a:ext>
            </a:extLst>
          </p:cNvPr>
          <p:cNvSpPr/>
          <p:nvPr/>
        </p:nvSpPr>
        <p:spPr>
          <a:xfrm>
            <a:off x="1728688" y="5807954"/>
            <a:ext cx="9418546" cy="635407"/>
          </a:xfrm>
          <a:prstGeom prst="roundRect">
            <a:avLst>
              <a:gd name="adj" fmla="val 12723"/>
            </a:avLst>
          </a:prstGeom>
          <a:solidFill>
            <a:schemeClr val="bg1"/>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9774"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6179"/>
                </a:solidFill>
                <a:effectLst/>
                <a:uLnTx/>
                <a:uFillTx/>
                <a:latin typeface="Arial" panose="020B0604020202020204"/>
                <a:ea typeface="+mn-ea"/>
                <a:cs typeface="+mn-cs"/>
              </a:rPr>
              <a:t>In a </a:t>
            </a:r>
            <a:r>
              <a:rPr kumimoji="0" lang="en-US" sz="1600" b="1" i="0" u="none" strike="noStrike" kern="1200" cap="none" spc="0" normalizeH="0" baseline="0" noProof="0" dirty="0">
                <a:ln>
                  <a:noFill/>
                </a:ln>
                <a:solidFill>
                  <a:srgbClr val="586179"/>
                </a:solidFill>
                <a:effectLst/>
                <a:uLnTx/>
                <a:uFillTx/>
                <a:latin typeface="Arial" panose="020B0604020202020204"/>
                <a:ea typeface="+mn-ea"/>
                <a:cs typeface="+mn-cs"/>
              </a:rPr>
              <a:t>Quantum Network</a:t>
            </a:r>
            <a:r>
              <a:rPr kumimoji="0" lang="en-US" sz="1600" b="0" i="0" u="none" strike="noStrike" kern="1200" cap="none" spc="0" normalizeH="0" baseline="0" noProof="0" dirty="0">
                <a:ln>
                  <a:noFill/>
                </a:ln>
                <a:solidFill>
                  <a:srgbClr val="586179"/>
                </a:solidFill>
                <a:effectLst/>
                <a:uLnTx/>
                <a:uFillTx/>
                <a:latin typeface="Arial" panose="020B0604020202020204"/>
                <a:ea typeface="+mn-ea"/>
                <a:cs typeface="+mn-cs"/>
              </a:rPr>
              <a:t>, information will flow using </a:t>
            </a:r>
            <a:r>
              <a:rPr kumimoji="0" lang="en-US" sz="1600" b="1" i="0" u="none" strike="noStrike" kern="1200" cap="none" spc="0" normalizeH="0" baseline="0" noProof="0" dirty="0">
                <a:ln>
                  <a:noFill/>
                </a:ln>
                <a:solidFill>
                  <a:srgbClr val="586179"/>
                </a:solidFill>
                <a:effectLst/>
                <a:uLnTx/>
                <a:uFillTx/>
                <a:latin typeface="Arial" panose="020B0604020202020204"/>
                <a:ea typeface="+mn-ea"/>
                <a:cs typeface="+mn-cs"/>
              </a:rPr>
              <a:t>qubits</a:t>
            </a:r>
            <a:r>
              <a:rPr kumimoji="0" lang="en-US" sz="1600" b="0" i="0" u="none" strike="noStrike" kern="1200" cap="none" spc="0" normalizeH="0" baseline="0" noProof="0" dirty="0">
                <a:ln>
                  <a:noFill/>
                </a:ln>
                <a:solidFill>
                  <a:srgbClr val="586179"/>
                </a:solidFill>
                <a:effectLst/>
                <a:uLnTx/>
                <a:uFillTx/>
                <a:latin typeface="Arial" panose="020B0604020202020204"/>
                <a:ea typeface="+mn-ea"/>
                <a:cs typeface="+mn-cs"/>
              </a:rPr>
              <a:t> instead of bits</a:t>
            </a:r>
          </a:p>
          <a:p>
            <a:pPr marL="129774"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6179"/>
                </a:solidFill>
                <a:effectLst/>
                <a:uLnTx/>
                <a:uFillTx/>
                <a:latin typeface="Arial" panose="020B0604020202020204"/>
                <a:ea typeface="+mn-ea"/>
                <a:cs typeface="+mn-cs"/>
              </a:rPr>
              <a:t>Today we are experimenting on first implementations with </a:t>
            </a:r>
            <a:r>
              <a:rPr kumimoji="0" lang="en-US" sz="1600" b="1" i="0" u="none" strike="noStrike" kern="1200" cap="none" spc="0" normalizeH="0" baseline="0" noProof="0" dirty="0">
                <a:ln>
                  <a:noFill/>
                </a:ln>
                <a:solidFill>
                  <a:srgbClr val="586179"/>
                </a:solidFill>
                <a:effectLst/>
                <a:uLnTx/>
                <a:uFillTx/>
                <a:latin typeface="Arial" panose="020B0604020202020204"/>
                <a:ea typeface="+mn-ea"/>
                <a:cs typeface="+mn-cs"/>
              </a:rPr>
              <a:t>QKD</a:t>
            </a:r>
            <a:r>
              <a:rPr kumimoji="0" lang="en-US" sz="1600" b="0" i="0" u="none" strike="noStrike" kern="1200" cap="none" spc="0" normalizeH="0" baseline="0" noProof="0" dirty="0">
                <a:ln>
                  <a:noFill/>
                </a:ln>
                <a:solidFill>
                  <a:srgbClr val="586179"/>
                </a:solidFill>
                <a:effectLst/>
                <a:uLnTx/>
                <a:uFillTx/>
                <a:latin typeface="Arial" panose="020B0604020202020204"/>
                <a:ea typeface="+mn-ea"/>
                <a:cs typeface="+mn-cs"/>
              </a:rPr>
              <a:t> (Quantum Key Distribution)</a:t>
            </a:r>
          </a:p>
        </p:txBody>
      </p:sp>
    </p:spTree>
    <p:extLst>
      <p:ext uri="{BB962C8B-B14F-4D97-AF65-F5344CB8AC3E}">
        <p14:creationId xmlns:p14="http://schemas.microsoft.com/office/powerpoint/2010/main" val="166524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C74CE-16B1-C2E6-85FF-AECA377B3EAB}"/>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7B4FE9C1-22C0-0C53-DE35-B3FF4397E559}"/>
              </a:ext>
            </a:extLst>
          </p:cNvPr>
          <p:cNvPicPr>
            <a:picLocks noChangeAspect="1"/>
          </p:cNvPicPr>
          <p:nvPr/>
        </p:nvPicPr>
        <p:blipFill>
          <a:blip r:embed="rId3"/>
          <a:stretch>
            <a:fillRect/>
          </a:stretch>
        </p:blipFill>
        <p:spPr>
          <a:xfrm>
            <a:off x="33002" y="24089"/>
            <a:ext cx="12125995" cy="6809822"/>
          </a:xfrm>
          <a:prstGeom prst="rect">
            <a:avLst/>
          </a:prstGeom>
        </p:spPr>
      </p:pic>
    </p:spTree>
    <p:extLst>
      <p:ext uri="{BB962C8B-B14F-4D97-AF65-F5344CB8AC3E}">
        <p14:creationId xmlns:p14="http://schemas.microsoft.com/office/powerpoint/2010/main" val="132541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775E1-11C1-8A8B-4D17-3CCFEDA901D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45664C-6A06-DB38-64DF-F7923D7EE3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32" name="Imagen 31">
            <a:extLst>
              <a:ext uri="{FF2B5EF4-FFF2-40B4-BE49-F238E27FC236}">
                <a16:creationId xmlns:a16="http://schemas.microsoft.com/office/drawing/2014/main" id="{D1312EE9-5F3C-DB20-A8EF-E1B791C49F43}"/>
              </a:ext>
            </a:extLst>
          </p:cNvPr>
          <p:cNvPicPr>
            <a:picLocks noChangeAspect="1"/>
          </p:cNvPicPr>
          <p:nvPr/>
        </p:nvPicPr>
        <p:blipFill>
          <a:blip r:embed="rId3"/>
          <a:stretch>
            <a:fillRect/>
          </a:stretch>
        </p:blipFill>
        <p:spPr>
          <a:xfrm>
            <a:off x="97016" y="167908"/>
            <a:ext cx="11997968" cy="6413548"/>
          </a:xfrm>
          <a:prstGeom prst="rect">
            <a:avLst/>
          </a:prstGeom>
        </p:spPr>
      </p:pic>
    </p:spTree>
    <p:extLst>
      <p:ext uri="{BB962C8B-B14F-4D97-AF65-F5344CB8AC3E}">
        <p14:creationId xmlns:p14="http://schemas.microsoft.com/office/powerpoint/2010/main" val="285732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0395FDC-C5AA-CD9C-6708-8FCA108A735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8" name="Imagen 17">
            <a:extLst>
              <a:ext uri="{FF2B5EF4-FFF2-40B4-BE49-F238E27FC236}">
                <a16:creationId xmlns:a16="http://schemas.microsoft.com/office/drawing/2014/main" id="{62E8B669-AEC9-C8B7-93B3-3D0E75F6819F}"/>
              </a:ext>
            </a:extLst>
          </p:cNvPr>
          <p:cNvPicPr>
            <a:picLocks noChangeAspect="1"/>
          </p:cNvPicPr>
          <p:nvPr/>
        </p:nvPicPr>
        <p:blipFill>
          <a:blip r:embed="rId3"/>
          <a:stretch>
            <a:fillRect/>
          </a:stretch>
        </p:blipFill>
        <p:spPr>
          <a:xfrm>
            <a:off x="243332" y="469135"/>
            <a:ext cx="11705335" cy="5919729"/>
          </a:xfrm>
          <a:prstGeom prst="rect">
            <a:avLst/>
          </a:prstGeom>
        </p:spPr>
      </p:pic>
    </p:spTree>
    <p:extLst>
      <p:ext uri="{BB962C8B-B14F-4D97-AF65-F5344CB8AC3E}">
        <p14:creationId xmlns:p14="http://schemas.microsoft.com/office/powerpoint/2010/main" val="248126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2B400-8BFE-5375-534F-BB22DC888BCC}"/>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DEF1E14-26CE-083B-0C98-37C38CB23BA3}"/>
              </a:ext>
            </a:extLst>
          </p:cNvPr>
          <p:cNvSpPr>
            <a:spLocks noGrp="1"/>
          </p:cNvSpPr>
          <p:nvPr>
            <p:ph type="sldNum" sz="quarter" idx="10"/>
          </p:nvPr>
        </p:nvSpPr>
        <p:spPr>
          <a:xfrm>
            <a:off x="9077341" y="63699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sp>
        <p:nvSpPr>
          <p:cNvPr id="9" name="CuadroTexto 8">
            <a:extLst>
              <a:ext uri="{FF2B5EF4-FFF2-40B4-BE49-F238E27FC236}">
                <a16:creationId xmlns:a16="http://schemas.microsoft.com/office/drawing/2014/main" id="{468DC17E-736C-3E0E-C221-854925EB58E3}"/>
              </a:ext>
            </a:extLst>
          </p:cNvPr>
          <p:cNvSpPr txBox="1"/>
          <p:nvPr/>
        </p:nvSpPr>
        <p:spPr>
          <a:xfrm>
            <a:off x="407471" y="1264619"/>
            <a:ext cx="1125930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7" name="Imagen 16">
            <a:extLst>
              <a:ext uri="{FF2B5EF4-FFF2-40B4-BE49-F238E27FC236}">
                <a16:creationId xmlns:a16="http://schemas.microsoft.com/office/drawing/2014/main" id="{79A081CC-C0F2-307E-B8B3-E6F6DC2ECC1F}"/>
              </a:ext>
            </a:extLst>
          </p:cNvPr>
          <p:cNvPicPr>
            <a:picLocks noChangeAspect="1"/>
          </p:cNvPicPr>
          <p:nvPr/>
        </p:nvPicPr>
        <p:blipFill>
          <a:blip r:embed="rId3"/>
          <a:stretch>
            <a:fillRect/>
          </a:stretch>
        </p:blipFill>
        <p:spPr>
          <a:xfrm>
            <a:off x="240284" y="310718"/>
            <a:ext cx="11711431" cy="6053853"/>
          </a:xfrm>
          <a:prstGeom prst="rect">
            <a:avLst/>
          </a:prstGeom>
        </p:spPr>
      </p:pic>
    </p:spTree>
    <p:extLst>
      <p:ext uri="{BB962C8B-B14F-4D97-AF65-F5344CB8AC3E}">
        <p14:creationId xmlns:p14="http://schemas.microsoft.com/office/powerpoint/2010/main" val="191435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F68FFC8-8295-A2D5-53F8-583381BA60A1}"/>
              </a:ext>
            </a:extLst>
          </p:cNvPr>
          <p:cNvSpPr>
            <a:spLocks noGrp="1"/>
          </p:cNvSpPr>
          <p:nvPr>
            <p:ph type="sldNum" sz="quarter" idx="10"/>
          </p:nvPr>
        </p:nvSpPr>
        <p:spPr>
          <a:xfrm>
            <a:off x="9077341" y="6357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1" name="Imagen 10">
            <a:extLst>
              <a:ext uri="{FF2B5EF4-FFF2-40B4-BE49-F238E27FC236}">
                <a16:creationId xmlns:a16="http://schemas.microsoft.com/office/drawing/2014/main" id="{501EAB38-11E3-B2E6-353A-4F36B8877E48}"/>
              </a:ext>
            </a:extLst>
          </p:cNvPr>
          <p:cNvPicPr>
            <a:picLocks noChangeAspect="1"/>
          </p:cNvPicPr>
          <p:nvPr/>
        </p:nvPicPr>
        <p:blipFill>
          <a:blip r:embed="rId3"/>
          <a:stretch>
            <a:fillRect/>
          </a:stretch>
        </p:blipFill>
        <p:spPr>
          <a:xfrm>
            <a:off x="417084" y="341108"/>
            <a:ext cx="11357832" cy="6175783"/>
          </a:xfrm>
          <a:prstGeom prst="rect">
            <a:avLst/>
          </a:prstGeom>
        </p:spPr>
      </p:pic>
    </p:spTree>
    <p:extLst>
      <p:ext uri="{BB962C8B-B14F-4D97-AF65-F5344CB8AC3E}">
        <p14:creationId xmlns:p14="http://schemas.microsoft.com/office/powerpoint/2010/main" val="378781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9E69-49DE-68D9-956E-13731CD7A07E}"/>
            </a:ext>
          </a:extLst>
        </p:cNvPr>
        <p:cNvGrpSpPr/>
        <p:nvPr/>
      </p:nvGrpSpPr>
      <p:grpSpPr>
        <a:xfrm>
          <a:off x="0" y="0"/>
          <a:ext cx="0" cy="0"/>
          <a:chOff x="0" y="0"/>
          <a:chExt cx="0" cy="0"/>
        </a:xfrm>
      </p:grpSpPr>
      <p:sp>
        <p:nvSpPr>
          <p:cNvPr id="4" name="Marcador de número de diapositiva 1">
            <a:extLst>
              <a:ext uri="{FF2B5EF4-FFF2-40B4-BE49-F238E27FC236}">
                <a16:creationId xmlns:a16="http://schemas.microsoft.com/office/drawing/2014/main" id="{CC112DF9-BB0F-0CBB-4DD8-8C8C868BBBAA}"/>
              </a:ext>
            </a:extLst>
          </p:cNvPr>
          <p:cNvSpPr>
            <a:spLocks noGrp="1"/>
          </p:cNvSpPr>
          <p:nvPr>
            <p:ph type="sldNum" sz="quarter" idx="10"/>
          </p:nvPr>
        </p:nvSpPr>
        <p:spPr>
          <a:xfrm>
            <a:off x="9077341" y="63699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BEDA2-51E6-554C-A63C-E820F6D0080D}" type="slidenum">
              <a:rPr kumimoji="0" lang="en-US" sz="1000" b="0" i="0" u="none" strike="noStrike" kern="1200" cap="none" spc="0" normalizeH="0" baseline="0" noProof="0" smtClean="0">
                <a:ln>
                  <a:noFill/>
                </a:ln>
                <a:solidFill>
                  <a:srgbClr val="586179">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586179">
                  <a:lumMod val="60000"/>
                  <a:lumOff val="40000"/>
                </a:srgbClr>
              </a:solidFill>
              <a:effectLst/>
              <a:uLnTx/>
              <a:uFillTx/>
              <a:latin typeface="Arial" panose="020B0604020202020204"/>
              <a:ea typeface="+mn-ea"/>
              <a:cs typeface="+mn-cs"/>
            </a:endParaRPr>
          </a:p>
        </p:txBody>
      </p:sp>
      <p:pic>
        <p:nvPicPr>
          <p:cNvPr id="15" name="Imagen 14">
            <a:extLst>
              <a:ext uri="{FF2B5EF4-FFF2-40B4-BE49-F238E27FC236}">
                <a16:creationId xmlns:a16="http://schemas.microsoft.com/office/drawing/2014/main" id="{ACABFA82-B72C-B2A6-EBC6-CB3482D1B039}"/>
              </a:ext>
            </a:extLst>
          </p:cNvPr>
          <p:cNvPicPr>
            <a:picLocks noChangeAspect="1"/>
          </p:cNvPicPr>
          <p:nvPr/>
        </p:nvPicPr>
        <p:blipFill>
          <a:blip r:embed="rId3"/>
          <a:stretch>
            <a:fillRect/>
          </a:stretch>
        </p:blipFill>
        <p:spPr>
          <a:xfrm>
            <a:off x="191512" y="222226"/>
            <a:ext cx="11808975" cy="6413548"/>
          </a:xfrm>
          <a:prstGeom prst="rect">
            <a:avLst/>
          </a:prstGeom>
        </p:spPr>
      </p:pic>
    </p:spTree>
    <p:extLst>
      <p:ext uri="{BB962C8B-B14F-4D97-AF65-F5344CB8AC3E}">
        <p14:creationId xmlns:p14="http://schemas.microsoft.com/office/powerpoint/2010/main" val="1038102139"/>
      </p:ext>
    </p:extLst>
  </p:cSld>
  <p:clrMapOvr>
    <a:masterClrMapping/>
  </p:clrMapOvr>
</p:sld>
</file>

<file path=ppt/theme/theme1.xml><?xml version="1.0" encoding="utf-8"?>
<a:theme xmlns:a="http://schemas.openxmlformats.org/drawingml/2006/main" name="Indices">
  <a:themeElements>
    <a:clrScheme name="Telefonica">
      <a:dk1>
        <a:srgbClr val="586179"/>
      </a:dk1>
      <a:lt1>
        <a:srgbClr val="FFFFFF"/>
      </a:lt1>
      <a:dk2>
        <a:srgbClr val="0066FF"/>
      </a:dk2>
      <a:lt2>
        <a:srgbClr val="F1F4FF"/>
      </a:lt2>
      <a:accent1>
        <a:srgbClr val="6E7893"/>
      </a:accent1>
      <a:accent2>
        <a:srgbClr val="7C877C"/>
      </a:accent2>
      <a:accent3>
        <a:srgbClr val="9D83A3"/>
      </a:accent3>
      <a:accent4>
        <a:srgbClr val="807477"/>
      </a:accent4>
      <a:accent5>
        <a:srgbClr val="E66C64"/>
      </a:accent5>
      <a:accent6>
        <a:srgbClr val="EAC344"/>
      </a:accent6>
      <a:hlink>
        <a:srgbClr val="59C2C9"/>
      </a:hlink>
      <a:folHlink>
        <a:srgbClr val="C36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363D5D3-16D7-4C34-A2CA-6AA8A07EF32B}" vid="{2243F535-7DB8-4B01-AE78-CD55B64D5269}"/>
    </a:ext>
  </a:extLst>
</a:theme>
</file>

<file path=ppt/theme/theme10.xml><?xml version="1.0" encoding="utf-8"?>
<a:theme xmlns:a="http://schemas.openxmlformats.org/drawingml/2006/main" name="2_Contenido">
  <a:themeElements>
    <a:clrScheme name="Telefonica">
      <a:dk1>
        <a:srgbClr val="586179"/>
      </a:dk1>
      <a:lt1>
        <a:srgbClr val="FFFFFF"/>
      </a:lt1>
      <a:dk2>
        <a:srgbClr val="0066FF"/>
      </a:dk2>
      <a:lt2>
        <a:srgbClr val="F1F4FF"/>
      </a:lt2>
      <a:accent1>
        <a:srgbClr val="6E7893"/>
      </a:accent1>
      <a:accent2>
        <a:srgbClr val="7C877C"/>
      </a:accent2>
      <a:accent3>
        <a:srgbClr val="9D83A3"/>
      </a:accent3>
      <a:accent4>
        <a:srgbClr val="807477"/>
      </a:accent4>
      <a:accent5>
        <a:srgbClr val="E66C64"/>
      </a:accent5>
      <a:accent6>
        <a:srgbClr val="EAC344"/>
      </a:accent6>
      <a:hlink>
        <a:srgbClr val="59C2C9"/>
      </a:hlink>
      <a:folHlink>
        <a:srgbClr val="C36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paradores">
  <a:themeElements>
    <a:clrScheme name="Telefonica">
      <a:dk1>
        <a:srgbClr val="586179"/>
      </a:dk1>
      <a:lt1>
        <a:srgbClr val="FFFFFF"/>
      </a:lt1>
      <a:dk2>
        <a:srgbClr val="0066FF"/>
      </a:dk2>
      <a:lt2>
        <a:srgbClr val="F1F4FF"/>
      </a:lt2>
      <a:accent1>
        <a:srgbClr val="6E7893"/>
      </a:accent1>
      <a:accent2>
        <a:srgbClr val="7C877C"/>
      </a:accent2>
      <a:accent3>
        <a:srgbClr val="9D83A3"/>
      </a:accent3>
      <a:accent4>
        <a:srgbClr val="807477"/>
      </a:accent4>
      <a:accent5>
        <a:srgbClr val="E66C64"/>
      </a:accent5>
      <a:accent6>
        <a:srgbClr val="EAC344"/>
      </a:accent6>
      <a:hlink>
        <a:srgbClr val="59C2C9"/>
      </a:hlink>
      <a:folHlink>
        <a:srgbClr val="C36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363D5D3-16D7-4C34-A2CA-6AA8A07EF32B}" vid="{AD2B733E-0641-4CA4-A751-B79413C0F188}"/>
    </a:ext>
  </a:extLst>
</a:theme>
</file>

<file path=ppt/theme/theme3.xml><?xml version="1.0" encoding="utf-8"?>
<a:theme xmlns:a="http://schemas.openxmlformats.org/drawingml/2006/main" name="Contenido">
  <a:themeElements>
    <a:clrScheme name="Telefonica">
      <a:dk1>
        <a:srgbClr val="586179"/>
      </a:dk1>
      <a:lt1>
        <a:srgbClr val="FFFFFF"/>
      </a:lt1>
      <a:dk2>
        <a:srgbClr val="0066FF"/>
      </a:dk2>
      <a:lt2>
        <a:srgbClr val="F1F4FF"/>
      </a:lt2>
      <a:accent1>
        <a:srgbClr val="6E7893"/>
      </a:accent1>
      <a:accent2>
        <a:srgbClr val="7C877C"/>
      </a:accent2>
      <a:accent3>
        <a:srgbClr val="9D83A3"/>
      </a:accent3>
      <a:accent4>
        <a:srgbClr val="807477"/>
      </a:accent4>
      <a:accent5>
        <a:srgbClr val="E66C64"/>
      </a:accent5>
      <a:accent6>
        <a:srgbClr val="EAC344"/>
      </a:accent6>
      <a:hlink>
        <a:srgbClr val="59C2C9"/>
      </a:hlink>
      <a:folHlink>
        <a:srgbClr val="C36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363D5D3-16D7-4C34-A2CA-6AA8A07EF32B}" vid="{EB4CBCF0-9881-4730-AAF1-DC7406CFFC29}"/>
    </a:ext>
  </a:extLst>
</a:theme>
</file>

<file path=ppt/theme/theme4.xml><?xml version="1.0" encoding="utf-8"?>
<a:theme xmlns:a="http://schemas.openxmlformats.org/drawingml/2006/main" name="Cierres">
  <a:themeElements>
    <a:clrScheme name="Telefonica">
      <a:dk1>
        <a:srgbClr val="586179"/>
      </a:dk1>
      <a:lt1>
        <a:srgbClr val="FFFFFF"/>
      </a:lt1>
      <a:dk2>
        <a:srgbClr val="0066FF"/>
      </a:dk2>
      <a:lt2>
        <a:srgbClr val="F1F4FF"/>
      </a:lt2>
      <a:accent1>
        <a:srgbClr val="6E7893"/>
      </a:accent1>
      <a:accent2>
        <a:srgbClr val="7C877C"/>
      </a:accent2>
      <a:accent3>
        <a:srgbClr val="9D83A3"/>
      </a:accent3>
      <a:accent4>
        <a:srgbClr val="807477"/>
      </a:accent4>
      <a:accent5>
        <a:srgbClr val="E66C64"/>
      </a:accent5>
      <a:accent6>
        <a:srgbClr val="EAC344"/>
      </a:accent6>
      <a:hlink>
        <a:srgbClr val="59C2C9"/>
      </a:hlink>
      <a:folHlink>
        <a:srgbClr val="C36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363D5D3-16D7-4C34-A2CA-6AA8A07EF32B}" vid="{42D3E6E7-6D7A-4B66-A990-69571A32F54C}"/>
    </a:ext>
  </a:extLst>
</a:theme>
</file>

<file path=ppt/theme/theme5.xml><?xml version="1.0" encoding="utf-8"?>
<a:theme xmlns:a="http://schemas.openxmlformats.org/drawingml/2006/main" name="Normativa_de_Seguridad">
  <a:themeElements>
    <a:clrScheme name="Telefonica">
      <a:dk1>
        <a:srgbClr val="586179"/>
      </a:dk1>
      <a:lt1>
        <a:srgbClr val="FFFFFF"/>
      </a:lt1>
      <a:dk2>
        <a:srgbClr val="0066FF"/>
      </a:dk2>
      <a:lt2>
        <a:srgbClr val="F1F4FF"/>
      </a:lt2>
      <a:accent1>
        <a:srgbClr val="6E7893"/>
      </a:accent1>
      <a:accent2>
        <a:srgbClr val="7C877C"/>
      </a:accent2>
      <a:accent3>
        <a:srgbClr val="9D83A3"/>
      </a:accent3>
      <a:accent4>
        <a:srgbClr val="807477"/>
      </a:accent4>
      <a:accent5>
        <a:srgbClr val="E66C64"/>
      </a:accent5>
      <a:accent6>
        <a:srgbClr val="EAC344"/>
      </a:accent6>
      <a:hlink>
        <a:srgbClr val="59C2C9"/>
      </a:hlink>
      <a:folHlink>
        <a:srgbClr val="C36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363D5D3-16D7-4C34-A2CA-6AA8A07EF32B}" vid="{C74EFD2C-AC62-4C8F-BF1A-5B2EA4887ABC}"/>
    </a:ext>
  </a:extLst>
</a:theme>
</file>

<file path=ppt/theme/theme6.xml><?xml version="1.0" encoding="utf-8"?>
<a:theme xmlns:a="http://schemas.openxmlformats.org/drawingml/2006/main" name="1_Portadas">
  <a:themeElements>
    <a:clrScheme name="Telefonica">
      <a:dk1>
        <a:srgbClr val="586179"/>
      </a:dk1>
      <a:lt1>
        <a:srgbClr val="FFFFFF"/>
      </a:lt1>
      <a:dk2>
        <a:srgbClr val="0066FF"/>
      </a:dk2>
      <a:lt2>
        <a:srgbClr val="F1F4FF"/>
      </a:lt2>
      <a:accent1>
        <a:srgbClr val="6E7893"/>
      </a:accent1>
      <a:accent2>
        <a:srgbClr val="7C877C"/>
      </a:accent2>
      <a:accent3>
        <a:srgbClr val="9D83A3"/>
      </a:accent3>
      <a:accent4>
        <a:srgbClr val="807477"/>
      </a:accent4>
      <a:accent5>
        <a:srgbClr val="E66C64"/>
      </a:accent5>
      <a:accent6>
        <a:srgbClr val="EAC344"/>
      </a:accent6>
      <a:hlink>
        <a:srgbClr val="59C2C9"/>
      </a:hlink>
      <a:folHlink>
        <a:srgbClr val="C36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363D5D3-16D7-4C34-A2CA-6AA8A07EF32B}" vid="{8E4AEC65-F98B-4C45-A4FD-9A1ECA65A37A}"/>
    </a:ext>
  </a:extLst>
</a:theme>
</file>

<file path=ppt/theme/theme7.xml><?xml version="1.0" encoding="utf-8"?>
<a:theme xmlns:a="http://schemas.openxmlformats.org/drawingml/2006/main" name="1_Cierres">
  <a:themeElements>
    <a:clrScheme name="Telefonica">
      <a:dk1>
        <a:srgbClr val="586179"/>
      </a:dk1>
      <a:lt1>
        <a:srgbClr val="FFFFFF"/>
      </a:lt1>
      <a:dk2>
        <a:srgbClr val="0066FF"/>
      </a:dk2>
      <a:lt2>
        <a:srgbClr val="F1F4FF"/>
      </a:lt2>
      <a:accent1>
        <a:srgbClr val="6E7893"/>
      </a:accent1>
      <a:accent2>
        <a:srgbClr val="7C877C"/>
      </a:accent2>
      <a:accent3>
        <a:srgbClr val="9D83A3"/>
      </a:accent3>
      <a:accent4>
        <a:srgbClr val="807477"/>
      </a:accent4>
      <a:accent5>
        <a:srgbClr val="E66C64"/>
      </a:accent5>
      <a:accent6>
        <a:srgbClr val="EAC344"/>
      </a:accent6>
      <a:hlink>
        <a:srgbClr val="59C2C9"/>
      </a:hlink>
      <a:folHlink>
        <a:srgbClr val="C36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7363D5D3-16D7-4C34-A2CA-6AA8A07EF32B}" vid="{3DBD6717-5A7C-4CD3-833E-3692FDE71D52}"/>
    </a:ext>
  </a:extLst>
</a:theme>
</file>

<file path=ppt/theme/theme8.xml><?xml version="1.0" encoding="utf-8"?>
<a:theme xmlns:a="http://schemas.openxmlformats.org/drawingml/2006/main" name="1_Contenido">
  <a:themeElements>
    <a:clrScheme name="Telefonica">
      <a:dk1>
        <a:srgbClr val="586179"/>
      </a:dk1>
      <a:lt1>
        <a:srgbClr val="FFFFFF"/>
      </a:lt1>
      <a:dk2>
        <a:srgbClr val="0066FF"/>
      </a:dk2>
      <a:lt2>
        <a:srgbClr val="F1F4FF"/>
      </a:lt2>
      <a:accent1>
        <a:srgbClr val="6E7893"/>
      </a:accent1>
      <a:accent2>
        <a:srgbClr val="7C877C"/>
      </a:accent2>
      <a:accent3>
        <a:srgbClr val="9D83A3"/>
      </a:accent3>
      <a:accent4>
        <a:srgbClr val="807477"/>
      </a:accent4>
      <a:accent5>
        <a:srgbClr val="E66C64"/>
      </a:accent5>
      <a:accent6>
        <a:srgbClr val="EAC344"/>
      </a:accent6>
      <a:hlink>
        <a:srgbClr val="59C2C9"/>
      </a:hlink>
      <a:folHlink>
        <a:srgbClr val="C366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428 PPT Basico_TLF" id="{E92C51FF-2DFD-8040-B5F8-544A3689EC8B}" vid="{4CA0C8EC-BF0F-C647-B027-D1993CC6FEA5}"/>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14bda9-e355-424f-80c8-30a6bc534187">
      <Terms xmlns="http://schemas.microsoft.com/office/infopath/2007/PartnerControls"/>
    </lcf76f155ced4ddcb4097134ff3c332f>
    <TaxCatchAll xmlns="d5085718-832b-42fc-aea0-63a552b957e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C854AE0A58664C8141997EA6BF11FC" ma:contentTypeVersion="18" ma:contentTypeDescription="Create a new document." ma:contentTypeScope="" ma:versionID="cbaa53d6768680a16fe0955ce65630fe">
  <xsd:schema xmlns:xsd="http://www.w3.org/2001/XMLSchema" xmlns:xs="http://www.w3.org/2001/XMLSchema" xmlns:p="http://schemas.microsoft.com/office/2006/metadata/properties" xmlns:ns2="c214bda9-e355-424f-80c8-30a6bc534187" xmlns:ns3="d5085718-832b-42fc-aea0-63a552b957e5" targetNamespace="http://schemas.microsoft.com/office/2006/metadata/properties" ma:root="true" ma:fieldsID="328dd4ba9b54047d489caba29b907d43" ns2:_="" ns3:_="">
    <xsd:import namespace="c214bda9-e355-424f-80c8-30a6bc534187"/>
    <xsd:import namespace="d5085718-832b-42fc-aea0-63a552b957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4bda9-e355-424f-80c8-30a6bc5341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ebd722c-8eea-4fa2-a257-8118360c8ea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085718-832b-42fc-aea0-63a552b957e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bb8b15b-639b-4cc8-a868-948ca004da7f}" ma:internalName="TaxCatchAll" ma:showField="CatchAllData" ma:web="d5085718-832b-42fc-aea0-63a552b957e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FF30B-EB8D-4D2B-A62B-A4843E650F5F}">
  <ds:schemaRefs>
    <ds:schemaRef ds:uri="http://schemas.microsoft.com/sharepoint/v3/contenttype/forms"/>
  </ds:schemaRefs>
</ds:datastoreItem>
</file>

<file path=customXml/itemProps2.xml><?xml version="1.0" encoding="utf-8"?>
<ds:datastoreItem xmlns:ds="http://schemas.openxmlformats.org/officeDocument/2006/customXml" ds:itemID="{65FA2BBF-B093-4B84-8418-2C23242221CB}">
  <ds:schemaRefs>
    <ds:schemaRef ds:uri="c214bda9-e355-424f-80c8-30a6bc534187"/>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elements/1.1/"/>
    <ds:schemaRef ds:uri="http://schemas.microsoft.com/office/infopath/2007/PartnerControls"/>
    <ds:schemaRef ds:uri="d5085718-832b-42fc-aea0-63a552b957e5"/>
    <ds:schemaRef ds:uri="http://www.w3.org/XML/1998/namespace"/>
  </ds:schemaRefs>
</ds:datastoreItem>
</file>

<file path=customXml/itemProps3.xml><?xml version="1.0" encoding="utf-8"?>
<ds:datastoreItem xmlns:ds="http://schemas.openxmlformats.org/officeDocument/2006/customXml" ds:itemID="{3418E9CC-EDA5-4BC3-B98F-8AEC016B6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4bda9-e355-424f-80c8-30a6bc534187"/>
    <ds:schemaRef ds:uri="d5085718-832b-42fc-aea0-63a552b957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65bd4d2-aa7c-445f-9ef8-222ebb1d2b43}" enabled="1" method="Privileged" siteId="{9744600e-3e04-492e-baa1-25ec245c6f10}" removed="0"/>
</clbl:labelList>
</file>

<file path=docProps/app.xml><?xml version="1.0" encoding="utf-8"?>
<Properties xmlns="http://schemas.openxmlformats.org/officeDocument/2006/extended-properties" xmlns:vt="http://schemas.openxmlformats.org/officeDocument/2006/docPropsVTypes">
  <Template>Concurrencia_compatibilidad_cuantica_operacion</Template>
  <TotalTime>6696</TotalTime>
  <Words>496</Words>
  <Application>Microsoft Macintosh PowerPoint</Application>
  <PresentationFormat>Panorámica</PresentationFormat>
  <Paragraphs>76</Paragraphs>
  <Slides>27</Slides>
  <Notes>27</Notes>
  <HiddenSlides>0</HiddenSlides>
  <MMClips>0</MMClips>
  <ScaleCrop>false</ScaleCrop>
  <HeadingPairs>
    <vt:vector size="6" baseType="variant">
      <vt:variant>
        <vt:lpstr>Fuentes usadas</vt:lpstr>
      </vt:variant>
      <vt:variant>
        <vt:i4>6</vt:i4>
      </vt:variant>
      <vt:variant>
        <vt:lpstr>Tema</vt:lpstr>
      </vt:variant>
      <vt:variant>
        <vt:i4>10</vt:i4>
      </vt:variant>
      <vt:variant>
        <vt:lpstr>Títulos de diapositiva</vt:lpstr>
      </vt:variant>
      <vt:variant>
        <vt:i4>27</vt:i4>
      </vt:variant>
    </vt:vector>
  </HeadingPairs>
  <TitlesOfParts>
    <vt:vector size="43" baseType="lpstr">
      <vt:lpstr>-apple-system</vt:lpstr>
      <vt:lpstr>Arial</vt:lpstr>
      <vt:lpstr>Calibri</vt:lpstr>
      <vt:lpstr>Courier New</vt:lpstr>
      <vt:lpstr>Open Sans</vt:lpstr>
      <vt:lpstr>Wingdings</vt:lpstr>
      <vt:lpstr>Indices</vt:lpstr>
      <vt:lpstr>Separadores</vt:lpstr>
      <vt:lpstr>Contenido</vt:lpstr>
      <vt:lpstr>Cierres</vt:lpstr>
      <vt:lpstr>Normativa_de_Seguridad</vt:lpstr>
      <vt:lpstr>1_Portadas</vt:lpstr>
      <vt:lpstr>1_Cierres</vt:lpstr>
      <vt:lpstr>1_Contenido</vt:lpstr>
      <vt:lpstr>Custom Design</vt:lpstr>
      <vt:lpstr>2_Contenido</vt:lpstr>
      <vt:lpstr>Quantum and Classical communications coexistence in current networks </vt:lpstr>
      <vt:lpstr>Presentación de PowerPoint</vt:lpstr>
      <vt:lpstr>Quantum Networks?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Integrating QKD into Production Network Architectures  </vt:lpstr>
      <vt:lpstr>Presentación de PowerPoint</vt:lpstr>
      <vt:lpstr>Presentación de PowerPoint</vt:lpstr>
      <vt:lpstr>Presentación de PowerPoint</vt:lpstr>
      <vt:lpstr>New fiber generations</vt:lpstr>
      <vt:lpstr>Presentación de PowerPoint</vt:lpstr>
      <vt:lpstr>Presentación de PowerPoint</vt:lpstr>
      <vt:lpstr>Conclusions and Guidelines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PABLO GOLDEROS ESPADAS</dc:creator>
  <cp:lastModifiedBy>Ana María Medina Barahona</cp:lastModifiedBy>
  <cp:revision>14</cp:revision>
  <cp:lastPrinted>2025-05-19T15:24:25Z</cp:lastPrinted>
  <dcterms:created xsi:type="dcterms:W3CDTF">2024-11-15T10:35:51Z</dcterms:created>
  <dcterms:modified xsi:type="dcterms:W3CDTF">2025-05-20T22:25:20Z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65bd4d2-aa7c-445f-9ef8-222ebb1d2b43_Enabled">
    <vt:lpwstr>true</vt:lpwstr>
  </property>
  <property fmtid="{D5CDD505-2E9C-101B-9397-08002B2CF9AE}" pid="3" name="MSIP_Label_e65bd4d2-aa7c-445f-9ef8-222ebb1d2b43_SetDate">
    <vt:lpwstr>2023-11-30T12:29:01Z</vt:lpwstr>
  </property>
  <property fmtid="{D5CDD505-2E9C-101B-9397-08002B2CF9AE}" pid="4" name="MSIP_Label_e65bd4d2-aa7c-445f-9ef8-222ebb1d2b43_Method">
    <vt:lpwstr>Privileged</vt:lpwstr>
  </property>
  <property fmtid="{D5CDD505-2E9C-101B-9397-08002B2CF9AE}" pid="5" name="MSIP_Label_e65bd4d2-aa7c-445f-9ef8-222ebb1d2b43_Name">
    <vt:lpwstr>e65bd4d2-aa7c-445f-9ef8-222ebb1d2b43</vt:lpwstr>
  </property>
  <property fmtid="{D5CDD505-2E9C-101B-9397-08002B2CF9AE}" pid="6" name="MSIP_Label_e65bd4d2-aa7c-445f-9ef8-222ebb1d2b43_SiteId">
    <vt:lpwstr>9744600e-3e04-492e-baa1-25ec245c6f10</vt:lpwstr>
  </property>
  <property fmtid="{D5CDD505-2E9C-101B-9397-08002B2CF9AE}" pid="7" name="MSIP_Label_e65bd4d2-aa7c-445f-9ef8-222ebb1d2b43_ActionId">
    <vt:lpwstr>b1f60d8b-37f0-46ff-8635-cf75335ac8a0</vt:lpwstr>
  </property>
  <property fmtid="{D5CDD505-2E9C-101B-9397-08002B2CF9AE}" pid="8" name="MSIP_Label_e65bd4d2-aa7c-445f-9ef8-222ebb1d2b43_ContentBits">
    <vt:lpwstr>2</vt:lpwstr>
  </property>
  <property fmtid="{D5CDD505-2E9C-101B-9397-08002B2CF9AE}" pid="9" name="ClassificationContentMarkingFooterLocations">
    <vt:lpwstr>Indices:5\Separadores:5\Contenido:6\Cierres:5\Normativa_de_Seguridad:5\1_Portadas:5\1_Cierres:5</vt:lpwstr>
  </property>
  <property fmtid="{D5CDD505-2E9C-101B-9397-08002B2CF9AE}" pid="10" name="ClassificationContentMarkingFooterText">
    <vt:lpwstr>***Este documento está clasificado como PUBLICO por TELEFÓNICA.
***This document is classified as PUBLIC by TELEFÓNICA.</vt:lpwstr>
  </property>
  <property fmtid="{D5CDD505-2E9C-101B-9397-08002B2CF9AE}" pid="11" name="ContentTypeId">
    <vt:lpwstr>0x01010037C854AE0A58664C8141997EA6BF11FC</vt:lpwstr>
  </property>
  <property fmtid="{D5CDD505-2E9C-101B-9397-08002B2CF9AE}" pid="12" name="MediaServiceImageTags">
    <vt:lpwstr/>
  </property>
</Properties>
</file>