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 id="2147484219" r:id="rId5"/>
  </p:sldMasterIdLst>
  <p:notesMasterIdLst>
    <p:notesMasterId r:id="rId22"/>
  </p:notesMasterIdLst>
  <p:handoutMasterIdLst>
    <p:handoutMasterId r:id="rId23"/>
  </p:handoutMasterIdLst>
  <p:sldIdLst>
    <p:sldId id="414" r:id="rId6"/>
    <p:sldId id="464" r:id="rId7"/>
    <p:sldId id="468" r:id="rId8"/>
    <p:sldId id="477" r:id="rId9"/>
    <p:sldId id="471" r:id="rId10"/>
    <p:sldId id="478" r:id="rId11"/>
    <p:sldId id="470" r:id="rId12"/>
    <p:sldId id="467" r:id="rId13"/>
    <p:sldId id="466" r:id="rId14"/>
    <p:sldId id="472" r:id="rId15"/>
    <p:sldId id="473" r:id="rId16"/>
    <p:sldId id="476" r:id="rId17"/>
    <p:sldId id="474" r:id="rId18"/>
    <p:sldId id="475" r:id="rId19"/>
    <p:sldId id="465" r:id="rId20"/>
    <p:sldId id="479" r:id="rId21"/>
  </p:sldIdLst>
  <p:sldSz cx="9144000" cy="5715000" type="screen16x10"/>
  <p:notesSz cx="6797675" cy="9928225"/>
  <p:defaultTextStyle>
    <a:defPPr>
      <a:defRPr lang="en-US"/>
    </a:defPPr>
    <a:lvl1pPr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227013" indent="2301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455613" indent="4587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682625" indent="6889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911225" indent="9175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1"/>
    <a:srgbClr val="050505"/>
    <a:srgbClr val="8BB7C2"/>
    <a:srgbClr val="A0D4E1"/>
    <a:srgbClr val="ECD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99C246-EC89-4E97-AD26-AF914D9566A6}" v="91" dt="2025-05-16T08:17:10.701"/>
  </p1510:revLst>
</p1510:revInfo>
</file>

<file path=ppt/tableStyles.xml><?xml version="1.0" encoding="utf-8"?>
<a:tblStyleLst xmlns:a="http://schemas.openxmlformats.org/drawingml/2006/main" def="{5C22544A-7EE6-4342-B048-85BDC9FD1C3A}">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489" autoAdjust="0"/>
  </p:normalViewPr>
  <p:slideViewPr>
    <p:cSldViewPr snapToGrid="0">
      <p:cViewPr varScale="1">
        <p:scale>
          <a:sx n="57" d="100"/>
          <a:sy n="57" d="100"/>
        </p:scale>
        <p:origin x="2222" y="27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da Rodríguez" userId="e489072cc5443527" providerId="LiveId" clId="{EB99C246-EC89-4E97-AD26-AF914D9566A6}"/>
    <pc:docChg chg="undo custSel addSld delSld modSld sldOrd">
      <pc:chgData name="Juanda Rodríguez" userId="e489072cc5443527" providerId="LiveId" clId="{EB99C246-EC89-4E97-AD26-AF914D9566A6}" dt="2025-05-20T15:49:17.972" v="3799" actId="20577"/>
      <pc:docMkLst>
        <pc:docMk/>
      </pc:docMkLst>
      <pc:sldChg chg="addSp delSp modSp mod">
        <pc:chgData name="Juanda Rodríguez" userId="e489072cc5443527" providerId="LiveId" clId="{EB99C246-EC89-4E97-AD26-AF914D9566A6}" dt="2025-05-20T15:49:17.972" v="3799" actId="20577"/>
        <pc:sldMkLst>
          <pc:docMk/>
          <pc:sldMk cId="3837761122" sldId="414"/>
        </pc:sldMkLst>
        <pc:spChg chg="mod">
          <ac:chgData name="Juanda Rodríguez" userId="e489072cc5443527" providerId="LiveId" clId="{EB99C246-EC89-4E97-AD26-AF914D9566A6}" dt="2025-05-14T16:51:40.966" v="53" actId="1076"/>
          <ac:spMkLst>
            <pc:docMk/>
            <pc:sldMk cId="3837761122" sldId="414"/>
            <ac:spMk id="2" creationId="{7245B930-444E-50EB-222B-FC56521BF69E}"/>
          </ac:spMkLst>
        </pc:spChg>
        <pc:spChg chg="mod">
          <ac:chgData name="Juanda Rodríguez" userId="e489072cc5443527" providerId="LiveId" clId="{EB99C246-EC89-4E97-AD26-AF914D9566A6}" dt="2025-05-20T15:49:17.972" v="3799" actId="20577"/>
          <ac:spMkLst>
            <pc:docMk/>
            <pc:sldMk cId="3837761122" sldId="414"/>
            <ac:spMk id="4" creationId="{73EEAD3D-B15D-F07A-948A-103F8C9F0627}"/>
          </ac:spMkLst>
        </pc:spChg>
        <pc:spChg chg="mod">
          <ac:chgData name="Juanda Rodríguez" userId="e489072cc5443527" providerId="LiveId" clId="{EB99C246-EC89-4E97-AD26-AF914D9566A6}" dt="2025-05-14T16:53:21.878" v="161" actId="1076"/>
          <ac:spMkLst>
            <pc:docMk/>
            <pc:sldMk cId="3837761122" sldId="414"/>
            <ac:spMk id="11267" creationId="{EC70432A-4387-5A1F-490C-C9BC2C5C127F}"/>
          </ac:spMkLst>
        </pc:spChg>
        <pc:picChg chg="add mod">
          <ac:chgData name="Juanda Rodríguez" userId="e489072cc5443527" providerId="LiveId" clId="{EB99C246-EC89-4E97-AD26-AF914D9566A6}" dt="2025-05-14T16:51:29.203" v="50" actId="14100"/>
          <ac:picMkLst>
            <pc:docMk/>
            <pc:sldMk cId="3837761122" sldId="414"/>
            <ac:picMk id="3" creationId="{04832FE3-35FC-03C9-8F0A-4054BCC1DCD8}"/>
          </ac:picMkLst>
        </pc:picChg>
      </pc:sldChg>
      <pc:sldChg chg="addSp delSp modSp mod modNotesTx">
        <pc:chgData name="Juanda Rodríguez" userId="e489072cc5443527" providerId="LiveId" clId="{EB99C246-EC89-4E97-AD26-AF914D9566A6}" dt="2025-05-16T07:37:52.344" v="2505" actId="1076"/>
        <pc:sldMkLst>
          <pc:docMk/>
          <pc:sldMk cId="532892583" sldId="464"/>
        </pc:sldMkLst>
        <pc:spChg chg="add mod">
          <ac:chgData name="Juanda Rodríguez" userId="e489072cc5443527" providerId="LiveId" clId="{EB99C246-EC89-4E97-AD26-AF914D9566A6}" dt="2025-05-15T18:39:01.981" v="1739" actId="1076"/>
          <ac:spMkLst>
            <pc:docMk/>
            <pc:sldMk cId="532892583" sldId="464"/>
            <ac:spMk id="6" creationId="{40DFDB70-E3E5-E0A7-E703-6AC3CF69C13A}"/>
          </ac:spMkLst>
        </pc:spChg>
        <pc:spChg chg="add mod">
          <ac:chgData name="Juanda Rodríguez" userId="e489072cc5443527" providerId="LiveId" clId="{EB99C246-EC89-4E97-AD26-AF914D9566A6}" dt="2025-05-16T05:37:17.539" v="1880" actId="692"/>
          <ac:spMkLst>
            <pc:docMk/>
            <pc:sldMk cId="532892583" sldId="464"/>
            <ac:spMk id="7" creationId="{7F252D3E-2D26-3665-49D0-550CA890BA21}"/>
          </ac:spMkLst>
        </pc:spChg>
        <pc:spChg chg="add mod">
          <ac:chgData name="Juanda Rodríguez" userId="e489072cc5443527" providerId="LiveId" clId="{EB99C246-EC89-4E97-AD26-AF914D9566A6}" dt="2025-05-16T05:37:17.539" v="1880" actId="692"/>
          <ac:spMkLst>
            <pc:docMk/>
            <pc:sldMk cId="532892583" sldId="464"/>
            <ac:spMk id="9" creationId="{85EC8C35-7F12-9003-9175-7D54F574767D}"/>
          </ac:spMkLst>
        </pc:spChg>
        <pc:spChg chg="add mod">
          <ac:chgData name="Juanda Rodríguez" userId="e489072cc5443527" providerId="LiveId" clId="{EB99C246-EC89-4E97-AD26-AF914D9566A6}" dt="2025-05-16T05:37:17.539" v="1880" actId="692"/>
          <ac:spMkLst>
            <pc:docMk/>
            <pc:sldMk cId="532892583" sldId="464"/>
            <ac:spMk id="11" creationId="{DF95CEB8-FBB5-6D11-D85E-09760314E192}"/>
          </ac:spMkLst>
        </pc:spChg>
        <pc:spChg chg="add mod">
          <ac:chgData name="Juanda Rodríguez" userId="e489072cc5443527" providerId="LiveId" clId="{EB99C246-EC89-4E97-AD26-AF914D9566A6}" dt="2025-05-16T05:37:17.539" v="1880" actId="692"/>
          <ac:spMkLst>
            <pc:docMk/>
            <pc:sldMk cId="532892583" sldId="464"/>
            <ac:spMk id="13" creationId="{42E31416-6964-91F4-5598-1DD91788B659}"/>
          </ac:spMkLst>
        </pc:spChg>
        <pc:picChg chg="add mod">
          <ac:chgData name="Juanda Rodríguez" userId="e489072cc5443527" providerId="LiveId" clId="{EB99C246-EC89-4E97-AD26-AF914D9566A6}" dt="2025-05-14T16:51:33.074" v="51"/>
          <ac:picMkLst>
            <pc:docMk/>
            <pc:sldMk cId="532892583" sldId="464"/>
            <ac:picMk id="4" creationId="{F8E12ED9-0C1F-DA9C-B5F3-B56B4CBBB844}"/>
          </ac:picMkLst>
        </pc:picChg>
        <pc:picChg chg="add mod">
          <ac:chgData name="Juanda Rodríguez" userId="e489072cc5443527" providerId="LiveId" clId="{EB99C246-EC89-4E97-AD26-AF914D9566A6}" dt="2025-05-16T07:37:52.344" v="2505" actId="1076"/>
          <ac:picMkLst>
            <pc:docMk/>
            <pc:sldMk cId="532892583" sldId="464"/>
            <ac:picMk id="5" creationId="{A606E90F-3250-16A9-78CD-89A5F9C593C5}"/>
          </ac:picMkLst>
        </pc:picChg>
      </pc:sldChg>
      <pc:sldChg chg="addSp delSp modSp mod">
        <pc:chgData name="Juanda Rodríguez" userId="e489072cc5443527" providerId="LiveId" clId="{EB99C246-EC89-4E97-AD26-AF914D9566A6}" dt="2025-05-16T08:04:05.223" v="3743" actId="1076"/>
        <pc:sldMkLst>
          <pc:docMk/>
          <pc:sldMk cId="1898655132" sldId="465"/>
        </pc:sldMkLst>
        <pc:spChg chg="add mod">
          <ac:chgData name="Juanda Rodríguez" userId="e489072cc5443527" providerId="LiveId" clId="{EB99C246-EC89-4E97-AD26-AF914D9566A6}" dt="2025-05-16T07:57:05.631" v="3080" actId="1076"/>
          <ac:spMkLst>
            <pc:docMk/>
            <pc:sldMk cId="1898655132" sldId="465"/>
            <ac:spMk id="3" creationId="{933B55D9-FE7D-47FF-6FEB-C0C9ACDD0382}"/>
          </ac:spMkLst>
        </pc:spChg>
        <pc:spChg chg="add mod">
          <ac:chgData name="Juanda Rodríguez" userId="e489072cc5443527" providerId="LiveId" clId="{EB99C246-EC89-4E97-AD26-AF914D9566A6}" dt="2025-05-16T08:04:00.350" v="3741" actId="20577"/>
          <ac:spMkLst>
            <pc:docMk/>
            <pc:sldMk cId="1898655132" sldId="465"/>
            <ac:spMk id="6" creationId="{D7D3F8B7-8327-2EC0-27F1-19F0AF2163C4}"/>
          </ac:spMkLst>
        </pc:spChg>
        <pc:spChg chg="add mod">
          <ac:chgData name="Juanda Rodríguez" userId="e489072cc5443527" providerId="LiveId" clId="{EB99C246-EC89-4E97-AD26-AF914D9566A6}" dt="2025-05-16T08:04:05.223" v="3743" actId="1076"/>
          <ac:spMkLst>
            <pc:docMk/>
            <pc:sldMk cId="1898655132" sldId="465"/>
            <ac:spMk id="7" creationId="{5E124769-05CD-EA8B-9FB7-B5592FE6C353}"/>
          </ac:spMkLst>
        </pc:spChg>
        <pc:picChg chg="add mod">
          <ac:chgData name="Juanda Rodríguez" userId="e489072cc5443527" providerId="LiveId" clId="{EB99C246-EC89-4E97-AD26-AF914D9566A6}" dt="2025-05-14T16:51:34.846" v="52"/>
          <ac:picMkLst>
            <pc:docMk/>
            <pc:sldMk cId="1898655132" sldId="465"/>
            <ac:picMk id="2" creationId="{39716C68-E993-87B4-87BA-EF1CC3A78BAA}"/>
          </ac:picMkLst>
        </pc:picChg>
      </pc:sldChg>
      <pc:sldChg chg="addSp delSp modSp new mod modNotesTx">
        <pc:chgData name="Juanda Rodríguez" userId="e489072cc5443527" providerId="LiveId" clId="{EB99C246-EC89-4E97-AD26-AF914D9566A6}" dt="2025-05-16T08:17:16.938" v="3762" actId="20577"/>
        <pc:sldMkLst>
          <pc:docMk/>
          <pc:sldMk cId="1545690211" sldId="466"/>
        </pc:sldMkLst>
        <pc:spChg chg="add mod">
          <ac:chgData name="Juanda Rodríguez" userId="e489072cc5443527" providerId="LiveId" clId="{EB99C246-EC89-4E97-AD26-AF914D9566A6}" dt="2025-05-15T15:52:22.527" v="912" actId="20577"/>
          <ac:spMkLst>
            <pc:docMk/>
            <pc:sldMk cId="1545690211" sldId="466"/>
            <ac:spMk id="7" creationId="{6159A50A-E6B5-FB37-F757-5CD70412CE22}"/>
          </ac:spMkLst>
        </pc:spChg>
        <pc:picChg chg="add mod">
          <ac:chgData name="Juanda Rodríguez" userId="e489072cc5443527" providerId="LiveId" clId="{EB99C246-EC89-4E97-AD26-AF914D9566A6}" dt="2025-05-16T06:01:13.020" v="1972" actId="1076"/>
          <ac:picMkLst>
            <pc:docMk/>
            <pc:sldMk cId="1545690211" sldId="466"/>
            <ac:picMk id="3" creationId="{5805B541-9856-5467-2DB4-0B4F863FD07A}"/>
          </ac:picMkLst>
        </pc:picChg>
      </pc:sldChg>
      <pc:sldChg chg="addSp delSp modSp add mod modNotesTx">
        <pc:chgData name="Juanda Rodríguez" userId="e489072cc5443527" providerId="LiveId" clId="{EB99C246-EC89-4E97-AD26-AF914D9566A6}" dt="2025-05-16T08:16:59.514" v="3758"/>
        <pc:sldMkLst>
          <pc:docMk/>
          <pc:sldMk cId="2031264153" sldId="467"/>
        </pc:sldMkLst>
        <pc:spChg chg="add del mod">
          <ac:chgData name="Juanda Rodríguez" userId="e489072cc5443527" providerId="LiveId" clId="{EB99C246-EC89-4E97-AD26-AF914D9566A6}" dt="2025-05-14T16:58:38.238" v="183" actId="47"/>
          <ac:spMkLst>
            <pc:docMk/>
            <pc:sldMk cId="2031264153" sldId="467"/>
            <ac:spMk id="2" creationId="{04F252D9-F253-79DE-9844-8611A8D071D7}"/>
          </ac:spMkLst>
        </pc:spChg>
        <pc:spChg chg="add mod">
          <ac:chgData name="Juanda Rodríguez" userId="e489072cc5443527" providerId="LiveId" clId="{EB99C246-EC89-4E97-AD26-AF914D9566A6}" dt="2025-05-15T18:26:09.597" v="1633" actId="14100"/>
          <ac:spMkLst>
            <pc:docMk/>
            <pc:sldMk cId="2031264153" sldId="467"/>
            <ac:spMk id="5" creationId="{37F87127-E14F-69F7-159F-5561734530DD}"/>
          </ac:spMkLst>
        </pc:spChg>
        <pc:spChg chg="add mod ord">
          <ac:chgData name="Juanda Rodríguez" userId="e489072cc5443527" providerId="LiveId" clId="{EB99C246-EC89-4E97-AD26-AF914D9566A6}" dt="2025-05-15T18:24:53.257" v="1617" actId="164"/>
          <ac:spMkLst>
            <pc:docMk/>
            <pc:sldMk cId="2031264153" sldId="467"/>
            <ac:spMk id="13" creationId="{A3FE0E96-83C8-B495-A721-84BB4DDB980E}"/>
          </ac:spMkLst>
        </pc:spChg>
        <pc:spChg chg="add mod">
          <ac:chgData name="Juanda Rodríguez" userId="e489072cc5443527" providerId="LiveId" clId="{EB99C246-EC89-4E97-AD26-AF914D9566A6}" dt="2025-05-15T18:26:00.285" v="1632" actId="1076"/>
          <ac:spMkLst>
            <pc:docMk/>
            <pc:sldMk cId="2031264153" sldId="467"/>
            <ac:spMk id="16" creationId="{93B8B8D5-4A90-2BA5-86C3-D06746760A60}"/>
          </ac:spMkLst>
        </pc:spChg>
        <pc:spChg chg="add mod">
          <ac:chgData name="Juanda Rodríguez" userId="e489072cc5443527" providerId="LiveId" clId="{EB99C246-EC89-4E97-AD26-AF914D9566A6}" dt="2025-05-15T18:27:24.430" v="1669" actId="1076"/>
          <ac:spMkLst>
            <pc:docMk/>
            <pc:sldMk cId="2031264153" sldId="467"/>
            <ac:spMk id="19" creationId="{3B658CCE-0BCC-1F3D-1D2D-51A4B61003D8}"/>
          </ac:spMkLst>
        </pc:spChg>
        <pc:grpChg chg="add mod">
          <ac:chgData name="Juanda Rodríguez" userId="e489072cc5443527" providerId="LiveId" clId="{EB99C246-EC89-4E97-AD26-AF914D9566A6}" dt="2025-05-15T18:27:13.798" v="1665" actId="1076"/>
          <ac:grpSpMkLst>
            <pc:docMk/>
            <pc:sldMk cId="2031264153" sldId="467"/>
            <ac:grpSpMk id="14" creationId="{89328B3C-510A-0C0C-C1BF-73757E3F96FF}"/>
          </ac:grpSpMkLst>
        </pc:grpChg>
        <pc:picChg chg="mod">
          <ac:chgData name="Juanda Rodríguez" userId="e489072cc5443527" providerId="LiveId" clId="{EB99C246-EC89-4E97-AD26-AF914D9566A6}" dt="2025-05-15T18:25:51.930" v="1629" actId="1076"/>
          <ac:picMkLst>
            <pc:docMk/>
            <pc:sldMk cId="2031264153" sldId="467"/>
            <ac:picMk id="4" creationId="{EF0C6B5A-6B87-8509-F56E-48340E02A805}"/>
          </ac:picMkLst>
        </pc:picChg>
        <pc:picChg chg="add mod">
          <ac:chgData name="Juanda Rodríguez" userId="e489072cc5443527" providerId="LiveId" clId="{EB99C246-EC89-4E97-AD26-AF914D9566A6}" dt="2025-05-15T18:27:31.765" v="1670" actId="1076"/>
          <ac:picMkLst>
            <pc:docMk/>
            <pc:sldMk cId="2031264153" sldId="467"/>
            <ac:picMk id="8" creationId="{4F339CE9-5EC8-3FBB-080D-C785A62C8CB9}"/>
          </ac:picMkLst>
        </pc:picChg>
        <pc:picChg chg="add mod">
          <ac:chgData name="Juanda Rodríguez" userId="e489072cc5443527" providerId="LiveId" clId="{EB99C246-EC89-4E97-AD26-AF914D9566A6}" dt="2025-05-15T18:25:15.580" v="1621" actId="1076"/>
          <ac:picMkLst>
            <pc:docMk/>
            <pc:sldMk cId="2031264153" sldId="467"/>
            <ac:picMk id="10" creationId="{593ED080-9832-83D5-8A13-75BE11B82AFF}"/>
          </ac:picMkLst>
        </pc:picChg>
        <pc:picChg chg="add mod">
          <ac:chgData name="Juanda Rodríguez" userId="e489072cc5443527" providerId="LiveId" clId="{EB99C246-EC89-4E97-AD26-AF914D9566A6}" dt="2025-05-15T18:24:53.257" v="1617" actId="164"/>
          <ac:picMkLst>
            <pc:docMk/>
            <pc:sldMk cId="2031264153" sldId="467"/>
            <ac:picMk id="12" creationId="{C90109F8-690A-436E-DBEB-B1A4A6DAD4E8}"/>
          </ac:picMkLst>
        </pc:picChg>
        <pc:picChg chg="add mod">
          <ac:chgData name="Juanda Rodríguez" userId="e489072cc5443527" providerId="LiveId" clId="{EB99C246-EC89-4E97-AD26-AF914D9566A6}" dt="2025-05-15T18:27:21.582" v="1668" actId="1076"/>
          <ac:picMkLst>
            <pc:docMk/>
            <pc:sldMk cId="2031264153" sldId="467"/>
            <ac:picMk id="18" creationId="{A1966C10-F806-6F3A-9B54-3F31228F9952}"/>
          </ac:picMkLst>
        </pc:picChg>
      </pc:sldChg>
      <pc:sldChg chg="addSp delSp modSp add mod">
        <pc:chgData name="Juanda Rodríguez" userId="e489072cc5443527" providerId="LiveId" clId="{EB99C246-EC89-4E97-AD26-AF914D9566A6}" dt="2025-05-16T07:42:09.495" v="2590" actId="1076"/>
        <pc:sldMkLst>
          <pc:docMk/>
          <pc:sldMk cId="788527322" sldId="468"/>
        </pc:sldMkLst>
        <pc:spChg chg="add mod">
          <ac:chgData name="Juanda Rodríguez" userId="e489072cc5443527" providerId="LiveId" clId="{EB99C246-EC89-4E97-AD26-AF914D9566A6}" dt="2025-05-16T07:40:22.506" v="2531" actId="113"/>
          <ac:spMkLst>
            <pc:docMk/>
            <pc:sldMk cId="788527322" sldId="468"/>
            <ac:spMk id="3" creationId="{C9744104-D85D-BE8D-0DAA-03C36ACE03DC}"/>
          </ac:spMkLst>
        </pc:spChg>
        <pc:spChg chg="add mod">
          <ac:chgData name="Juanda Rodríguez" userId="e489072cc5443527" providerId="LiveId" clId="{EB99C246-EC89-4E97-AD26-AF914D9566A6}" dt="2025-05-16T07:42:09.495" v="2590" actId="1076"/>
          <ac:spMkLst>
            <pc:docMk/>
            <pc:sldMk cId="788527322" sldId="468"/>
            <ac:spMk id="7" creationId="{9DFD61E3-F2C1-6A29-2658-4A0428FAA40C}"/>
          </ac:spMkLst>
        </pc:spChg>
      </pc:sldChg>
      <pc:sldChg chg="add del">
        <pc:chgData name="Juanda Rodríguez" userId="e489072cc5443527" providerId="LiveId" clId="{EB99C246-EC89-4E97-AD26-AF914D9566A6}" dt="2025-05-14T16:58:30.618" v="178"/>
        <pc:sldMkLst>
          <pc:docMk/>
          <pc:sldMk cId="2793898892" sldId="468"/>
        </pc:sldMkLst>
      </pc:sldChg>
      <pc:sldChg chg="add del">
        <pc:chgData name="Juanda Rodríguez" userId="e489072cc5443527" providerId="LiveId" clId="{EB99C246-EC89-4E97-AD26-AF914D9566A6}" dt="2025-05-14T16:58:26.365" v="176"/>
        <pc:sldMkLst>
          <pc:docMk/>
          <pc:sldMk cId="3839314461" sldId="468"/>
        </pc:sldMkLst>
      </pc:sldChg>
      <pc:sldChg chg="add del">
        <pc:chgData name="Juanda Rodríguez" userId="e489072cc5443527" providerId="LiveId" clId="{EB99C246-EC89-4E97-AD26-AF914D9566A6}" dt="2025-05-14T16:58:40.412" v="184"/>
        <pc:sldMkLst>
          <pc:docMk/>
          <pc:sldMk cId="3844442634" sldId="468"/>
        </pc:sldMkLst>
      </pc:sldChg>
      <pc:sldChg chg="addSp modSp add del mod">
        <pc:chgData name="Juanda Rodríguez" userId="e489072cc5443527" providerId="LiveId" clId="{EB99C246-EC89-4E97-AD26-AF914D9566A6}" dt="2025-05-16T07:51:37.251" v="2658" actId="47"/>
        <pc:sldMkLst>
          <pc:docMk/>
          <pc:sldMk cId="1332804448" sldId="469"/>
        </pc:sldMkLst>
      </pc:sldChg>
      <pc:sldChg chg="addSp modSp add mod modNotesTx">
        <pc:chgData name="Juanda Rodríguez" userId="e489072cc5443527" providerId="LiveId" clId="{EB99C246-EC89-4E97-AD26-AF914D9566A6}" dt="2025-05-20T15:41:18.621" v="3797" actId="1076"/>
        <pc:sldMkLst>
          <pc:docMk/>
          <pc:sldMk cId="792459297" sldId="470"/>
        </pc:sldMkLst>
        <pc:spChg chg="mod">
          <ac:chgData name="Juanda Rodríguez" userId="e489072cc5443527" providerId="LiveId" clId="{EB99C246-EC89-4E97-AD26-AF914D9566A6}" dt="2025-05-15T18:16:46.334" v="1525" actId="1076"/>
          <ac:spMkLst>
            <pc:docMk/>
            <pc:sldMk cId="792459297" sldId="470"/>
            <ac:spMk id="2" creationId="{2BC7568B-873E-D5B1-5F5B-225E8F54572E}"/>
          </ac:spMkLst>
        </pc:spChg>
        <pc:spChg chg="add mod">
          <ac:chgData name="Juanda Rodríguez" userId="e489072cc5443527" providerId="LiveId" clId="{EB99C246-EC89-4E97-AD26-AF914D9566A6}" dt="2025-05-15T18:18:11.165" v="1541" actId="1076"/>
          <ac:spMkLst>
            <pc:docMk/>
            <pc:sldMk cId="792459297" sldId="470"/>
            <ac:spMk id="3" creationId="{503D4E68-B0C3-D844-8BD9-1BD5F826D8BF}"/>
          </ac:spMkLst>
        </pc:spChg>
        <pc:spChg chg="add mod">
          <ac:chgData name="Juanda Rodríguez" userId="e489072cc5443527" providerId="LiveId" clId="{EB99C246-EC89-4E97-AD26-AF914D9566A6}" dt="2025-05-15T18:16:46.334" v="1525" actId="1076"/>
          <ac:spMkLst>
            <pc:docMk/>
            <pc:sldMk cId="792459297" sldId="470"/>
            <ac:spMk id="5" creationId="{64564A26-B5F0-A01A-3A32-E1692D893AFF}"/>
          </ac:spMkLst>
        </pc:spChg>
        <pc:spChg chg="add mod">
          <ac:chgData name="Juanda Rodríguez" userId="e489072cc5443527" providerId="LiveId" clId="{EB99C246-EC89-4E97-AD26-AF914D9566A6}" dt="2025-05-20T15:41:18.621" v="3797" actId="1076"/>
          <ac:spMkLst>
            <pc:docMk/>
            <pc:sldMk cId="792459297" sldId="470"/>
            <ac:spMk id="6" creationId="{5770895C-4B6D-7553-9493-5CB7FAB90C1E}"/>
          </ac:spMkLst>
        </pc:spChg>
        <pc:spChg chg="add mod">
          <ac:chgData name="Juanda Rodríguez" userId="e489072cc5443527" providerId="LiveId" clId="{EB99C246-EC89-4E97-AD26-AF914D9566A6}" dt="2025-05-15T18:16:46.334" v="1525" actId="1076"/>
          <ac:spMkLst>
            <pc:docMk/>
            <pc:sldMk cId="792459297" sldId="470"/>
            <ac:spMk id="7" creationId="{C1375F0C-AF5F-2B37-251C-E7B59570EC61}"/>
          </ac:spMkLst>
        </pc:spChg>
        <pc:spChg chg="add mod">
          <ac:chgData name="Juanda Rodríguez" userId="e489072cc5443527" providerId="LiveId" clId="{EB99C246-EC89-4E97-AD26-AF914D9566A6}" dt="2025-05-15T18:16:46.334" v="1525" actId="1076"/>
          <ac:spMkLst>
            <pc:docMk/>
            <pc:sldMk cId="792459297" sldId="470"/>
            <ac:spMk id="8" creationId="{A20E9536-1892-B082-9C83-270E15A77933}"/>
          </ac:spMkLst>
        </pc:spChg>
        <pc:spChg chg="add mod">
          <ac:chgData name="Juanda Rodríguez" userId="e489072cc5443527" providerId="LiveId" clId="{EB99C246-EC89-4E97-AD26-AF914D9566A6}" dt="2025-05-15T18:16:46.334" v="1525" actId="1076"/>
          <ac:spMkLst>
            <pc:docMk/>
            <pc:sldMk cId="792459297" sldId="470"/>
            <ac:spMk id="9" creationId="{A1704306-9EA0-19A0-0472-27CFCF4DBD39}"/>
          </ac:spMkLst>
        </pc:spChg>
        <pc:spChg chg="add mod">
          <ac:chgData name="Juanda Rodríguez" userId="e489072cc5443527" providerId="LiveId" clId="{EB99C246-EC89-4E97-AD26-AF914D9566A6}" dt="2025-05-15T18:18:02.589" v="1538" actId="1076"/>
          <ac:spMkLst>
            <pc:docMk/>
            <pc:sldMk cId="792459297" sldId="470"/>
            <ac:spMk id="10" creationId="{7F9DBC5F-CC48-ABEF-7981-3A65983FFF65}"/>
          </ac:spMkLst>
        </pc:spChg>
        <pc:spChg chg="add mod">
          <ac:chgData name="Juanda Rodríguez" userId="e489072cc5443527" providerId="LiveId" clId="{EB99C246-EC89-4E97-AD26-AF914D9566A6}" dt="2025-05-15T18:18:07.036" v="1540" actId="1076"/>
          <ac:spMkLst>
            <pc:docMk/>
            <pc:sldMk cId="792459297" sldId="470"/>
            <ac:spMk id="11" creationId="{41DCAB93-6E8B-D868-F551-122FA36E7CC0}"/>
          </ac:spMkLst>
        </pc:spChg>
        <pc:spChg chg="add mod">
          <ac:chgData name="Juanda Rodríguez" userId="e489072cc5443527" providerId="LiveId" clId="{EB99C246-EC89-4E97-AD26-AF914D9566A6}" dt="2025-05-20T15:41:13.883" v="3796" actId="20577"/>
          <ac:spMkLst>
            <pc:docMk/>
            <pc:sldMk cId="792459297" sldId="470"/>
            <ac:spMk id="12" creationId="{7E02B71A-1F8E-4720-5435-B4C748B15BE4}"/>
          </ac:spMkLst>
        </pc:spChg>
        <pc:spChg chg="add mod">
          <ac:chgData name="Juanda Rodríguez" userId="e489072cc5443527" providerId="LiveId" clId="{EB99C246-EC89-4E97-AD26-AF914D9566A6}" dt="2025-05-15T18:20:00.317" v="1570" actId="1076"/>
          <ac:spMkLst>
            <pc:docMk/>
            <pc:sldMk cId="792459297" sldId="470"/>
            <ac:spMk id="13" creationId="{C59607D2-A68F-86F0-4B5F-C4B201A238B4}"/>
          </ac:spMkLst>
        </pc:spChg>
        <pc:spChg chg="add mod">
          <ac:chgData name="Juanda Rodríguez" userId="e489072cc5443527" providerId="LiveId" clId="{EB99C246-EC89-4E97-AD26-AF914D9566A6}" dt="2025-05-15T18:18:13.272" v="1542" actId="1076"/>
          <ac:spMkLst>
            <pc:docMk/>
            <pc:sldMk cId="792459297" sldId="470"/>
            <ac:spMk id="14" creationId="{1854AC3A-FE6D-97B1-D888-2EFB754ABA7B}"/>
          </ac:spMkLst>
        </pc:spChg>
        <pc:spChg chg="add mod">
          <ac:chgData name="Juanda Rodríguez" userId="e489072cc5443527" providerId="LiveId" clId="{EB99C246-EC89-4E97-AD26-AF914D9566A6}" dt="2025-05-15T18:18:05.487" v="1539" actId="1076"/>
          <ac:spMkLst>
            <pc:docMk/>
            <pc:sldMk cId="792459297" sldId="470"/>
            <ac:spMk id="15" creationId="{70FFB746-E67A-AC53-4304-9C78810A9E25}"/>
          </ac:spMkLst>
        </pc:spChg>
        <pc:spChg chg="add mod">
          <ac:chgData name="Juanda Rodríguez" userId="e489072cc5443527" providerId="LiveId" clId="{EB99C246-EC89-4E97-AD26-AF914D9566A6}" dt="2025-05-16T07:51:30.391" v="2657" actId="1076"/>
          <ac:spMkLst>
            <pc:docMk/>
            <pc:sldMk cId="792459297" sldId="470"/>
            <ac:spMk id="16" creationId="{0A00AF18-0077-6C70-4B0D-A9B6A50A1510}"/>
          </ac:spMkLst>
        </pc:spChg>
      </pc:sldChg>
      <pc:sldChg chg="addSp modSp add mod ord modNotesTx">
        <pc:chgData name="Juanda Rodríguez" userId="e489072cc5443527" providerId="LiveId" clId="{EB99C246-EC89-4E97-AD26-AF914D9566A6}" dt="2025-05-16T08:18:16.487" v="3765" actId="6549"/>
        <pc:sldMkLst>
          <pc:docMk/>
          <pc:sldMk cId="3774692417" sldId="471"/>
        </pc:sldMkLst>
        <pc:spChg chg="mod">
          <ac:chgData name="Juanda Rodríguez" userId="e489072cc5443527" providerId="LiveId" clId="{EB99C246-EC89-4E97-AD26-AF914D9566A6}" dt="2025-05-16T06:43:01.678" v="2496" actId="1076"/>
          <ac:spMkLst>
            <pc:docMk/>
            <pc:sldMk cId="3774692417" sldId="471"/>
            <ac:spMk id="2" creationId="{FA1912FC-2F06-1FAC-498F-DB502C79A5C4}"/>
          </ac:spMkLst>
        </pc:spChg>
        <pc:spChg chg="add mod">
          <ac:chgData name="Juanda Rodríguez" userId="e489072cc5443527" providerId="LiveId" clId="{EB99C246-EC89-4E97-AD26-AF914D9566A6}" dt="2025-05-16T06:34:59.238" v="2449" actId="207"/>
          <ac:spMkLst>
            <pc:docMk/>
            <pc:sldMk cId="3774692417" sldId="471"/>
            <ac:spMk id="5" creationId="{A9D0B4C9-9618-0711-CEC7-F5D436F347E4}"/>
          </ac:spMkLst>
        </pc:spChg>
        <pc:spChg chg="add mod">
          <ac:chgData name="Juanda Rodríguez" userId="e489072cc5443527" providerId="LiveId" clId="{EB99C246-EC89-4E97-AD26-AF914D9566A6}" dt="2025-05-16T06:34:50.430" v="2448" actId="207"/>
          <ac:spMkLst>
            <pc:docMk/>
            <pc:sldMk cId="3774692417" sldId="471"/>
            <ac:spMk id="7" creationId="{7588EFE0-4156-BEA2-D216-310D27FBF055}"/>
          </ac:spMkLst>
        </pc:spChg>
        <pc:spChg chg="add mod">
          <ac:chgData name="Juanda Rodríguez" userId="e489072cc5443527" providerId="LiveId" clId="{EB99C246-EC89-4E97-AD26-AF914D9566A6}" dt="2025-05-16T06:42:10.517" v="2495" actId="1076"/>
          <ac:spMkLst>
            <pc:docMk/>
            <pc:sldMk cId="3774692417" sldId="471"/>
            <ac:spMk id="9" creationId="{F7580903-DD09-0149-94F9-D022938DB812}"/>
          </ac:spMkLst>
        </pc:spChg>
      </pc:sldChg>
      <pc:sldChg chg="addSp delSp modSp add mod ord">
        <pc:chgData name="Juanda Rodríguez" userId="e489072cc5443527" providerId="LiveId" clId="{EB99C246-EC89-4E97-AD26-AF914D9566A6}" dt="2025-05-15T16:24:21.537" v="978" actId="1076"/>
        <pc:sldMkLst>
          <pc:docMk/>
          <pc:sldMk cId="104838716" sldId="472"/>
        </pc:sldMkLst>
        <pc:spChg chg="add mod">
          <ac:chgData name="Juanda Rodríguez" userId="e489072cc5443527" providerId="LiveId" clId="{EB99C246-EC89-4E97-AD26-AF914D9566A6}" dt="2025-05-15T16:15:44.809" v="966" actId="1076"/>
          <ac:spMkLst>
            <pc:docMk/>
            <pc:sldMk cId="104838716" sldId="472"/>
            <ac:spMk id="7" creationId="{76052085-D00F-D0D1-46A3-19949E1FA2A3}"/>
          </ac:spMkLst>
        </pc:spChg>
        <pc:picChg chg="add mod">
          <ac:chgData name="Juanda Rodríguez" userId="e489072cc5443527" providerId="LiveId" clId="{EB99C246-EC89-4E97-AD26-AF914D9566A6}" dt="2025-05-15T16:24:21.537" v="978" actId="1076"/>
          <ac:picMkLst>
            <pc:docMk/>
            <pc:sldMk cId="104838716" sldId="472"/>
            <ac:picMk id="11" creationId="{A4375B0F-6D1D-AF20-A13F-F44A8CC1FEFE}"/>
          </ac:picMkLst>
        </pc:picChg>
      </pc:sldChg>
      <pc:sldChg chg="addSp delSp modSp add mod ord">
        <pc:chgData name="Juanda Rodríguez" userId="e489072cc5443527" providerId="LiveId" clId="{EB99C246-EC89-4E97-AD26-AF914D9566A6}" dt="2025-05-15T17:11:08.358" v="1133" actId="478"/>
        <pc:sldMkLst>
          <pc:docMk/>
          <pc:sldMk cId="1533953824" sldId="473"/>
        </pc:sldMkLst>
        <pc:spChg chg="add mod">
          <ac:chgData name="Juanda Rodríguez" userId="e489072cc5443527" providerId="LiveId" clId="{EB99C246-EC89-4E97-AD26-AF914D9566A6}" dt="2025-05-15T16:36:56.685" v="1024" actId="34807"/>
          <ac:spMkLst>
            <pc:docMk/>
            <pc:sldMk cId="1533953824" sldId="473"/>
            <ac:spMk id="7" creationId="{2020DD29-E7A3-D5F4-E8FC-FBF7403E09E3}"/>
          </ac:spMkLst>
        </pc:spChg>
        <pc:spChg chg="add mod">
          <ac:chgData name="Juanda Rodríguez" userId="e489072cc5443527" providerId="LiveId" clId="{EB99C246-EC89-4E97-AD26-AF914D9566A6}" dt="2025-05-15T16:51:55.883" v="1049" actId="2085"/>
          <ac:spMkLst>
            <pc:docMk/>
            <pc:sldMk cId="1533953824" sldId="473"/>
            <ac:spMk id="8" creationId="{B908C80C-544C-3DDF-8D34-23E9F032B553}"/>
          </ac:spMkLst>
        </pc:spChg>
        <pc:picChg chg="add mod">
          <ac:chgData name="Juanda Rodríguez" userId="e489072cc5443527" providerId="LiveId" clId="{EB99C246-EC89-4E97-AD26-AF914D9566A6}" dt="2025-05-15T16:50:05.568" v="1047" actId="3626"/>
          <ac:picMkLst>
            <pc:docMk/>
            <pc:sldMk cId="1533953824" sldId="473"/>
            <ac:picMk id="6" creationId="{39A8EF18-774F-0F8B-37F4-D3C03208111A}"/>
          </ac:picMkLst>
        </pc:picChg>
      </pc:sldChg>
      <pc:sldChg chg="add del">
        <pc:chgData name="Juanda Rodríguez" userId="e489072cc5443527" providerId="LiveId" clId="{EB99C246-EC89-4E97-AD26-AF914D9566A6}" dt="2025-05-15T16:14:44.474" v="922"/>
        <pc:sldMkLst>
          <pc:docMk/>
          <pc:sldMk cId="2345705821" sldId="473"/>
        </pc:sldMkLst>
      </pc:sldChg>
      <pc:sldChg chg="addSp delSp modSp add mod ord">
        <pc:chgData name="Juanda Rodríguez" userId="e489072cc5443527" providerId="LiveId" clId="{EB99C246-EC89-4E97-AD26-AF914D9566A6}" dt="2025-05-15T17:20:13.704" v="1296" actId="1076"/>
        <pc:sldMkLst>
          <pc:docMk/>
          <pc:sldMk cId="1328409942" sldId="474"/>
        </pc:sldMkLst>
        <pc:spChg chg="add mod">
          <ac:chgData name="Juanda Rodríguez" userId="e489072cc5443527" providerId="LiveId" clId="{EB99C246-EC89-4E97-AD26-AF914D9566A6}" dt="2025-05-15T17:20:13.704" v="1296" actId="1076"/>
          <ac:spMkLst>
            <pc:docMk/>
            <pc:sldMk cId="1328409942" sldId="474"/>
            <ac:spMk id="7" creationId="{41A79C93-7DAF-3A5B-A662-72251E848CB6}"/>
          </ac:spMkLst>
        </pc:spChg>
        <pc:spChg chg="add mod">
          <ac:chgData name="Juanda Rodríguez" userId="e489072cc5443527" providerId="LiveId" clId="{EB99C246-EC89-4E97-AD26-AF914D9566A6}" dt="2025-05-15T17:16:49.328" v="1290" actId="1076"/>
          <ac:spMkLst>
            <pc:docMk/>
            <pc:sldMk cId="1328409942" sldId="474"/>
            <ac:spMk id="9" creationId="{03583EA7-7C9D-4C75-29A6-323A9059C454}"/>
          </ac:spMkLst>
        </pc:spChg>
        <pc:spChg chg="add mod ord">
          <ac:chgData name="Juanda Rodríguez" userId="e489072cc5443527" providerId="LiveId" clId="{EB99C246-EC89-4E97-AD26-AF914D9566A6}" dt="2025-05-15T17:16:52.504" v="1291" actId="14100"/>
          <ac:spMkLst>
            <pc:docMk/>
            <pc:sldMk cId="1328409942" sldId="474"/>
            <ac:spMk id="10" creationId="{B0D648EB-37D0-8AD9-C647-8D03188C21D4}"/>
          </ac:spMkLst>
        </pc:spChg>
        <pc:picChg chg="add mod">
          <ac:chgData name="Juanda Rodríguez" userId="e489072cc5443527" providerId="LiveId" clId="{EB99C246-EC89-4E97-AD26-AF914D9566A6}" dt="2025-05-15T17:20:10.665" v="1295" actId="1076"/>
          <ac:picMkLst>
            <pc:docMk/>
            <pc:sldMk cId="1328409942" sldId="474"/>
            <ac:picMk id="12" creationId="{23242AF6-B93D-0760-5ECE-3816B42E6F3F}"/>
          </ac:picMkLst>
        </pc:picChg>
      </pc:sldChg>
      <pc:sldChg chg="add del">
        <pc:chgData name="Juanda Rodríguez" userId="e489072cc5443527" providerId="LiveId" clId="{EB99C246-EC89-4E97-AD26-AF914D9566A6}" dt="2025-05-15T16:36:02.537" v="984"/>
        <pc:sldMkLst>
          <pc:docMk/>
          <pc:sldMk cId="2477066443" sldId="474"/>
        </pc:sldMkLst>
      </pc:sldChg>
      <pc:sldChg chg="addSp delSp modSp add mod">
        <pc:chgData name="Juanda Rodríguez" userId="e489072cc5443527" providerId="LiveId" clId="{EB99C246-EC89-4E97-AD26-AF914D9566A6}" dt="2025-05-15T17:32:16.402" v="1350" actId="1076"/>
        <pc:sldMkLst>
          <pc:docMk/>
          <pc:sldMk cId="1726707015" sldId="475"/>
        </pc:sldMkLst>
        <pc:spChg chg="add mod">
          <ac:chgData name="Juanda Rodríguez" userId="e489072cc5443527" providerId="LiveId" clId="{EB99C246-EC89-4E97-AD26-AF914D9566A6}" dt="2025-05-15T17:32:03.516" v="1349" actId="20577"/>
          <ac:spMkLst>
            <pc:docMk/>
            <pc:sldMk cId="1726707015" sldId="475"/>
            <ac:spMk id="7" creationId="{46AC68D9-D9BE-0EE3-8D26-D9F49A8FA21C}"/>
          </ac:spMkLst>
        </pc:spChg>
        <pc:spChg chg="add mod ord">
          <ac:chgData name="Juanda Rodríguez" userId="e489072cc5443527" providerId="LiveId" clId="{EB99C246-EC89-4E97-AD26-AF914D9566A6}" dt="2025-05-15T17:26:44.633" v="1318" actId="14100"/>
          <ac:spMkLst>
            <pc:docMk/>
            <pc:sldMk cId="1726707015" sldId="475"/>
            <ac:spMk id="8" creationId="{1B4B8496-0FA6-7D0E-6587-1D09E5D0FCAE}"/>
          </ac:spMkLst>
        </pc:spChg>
        <pc:spChg chg="add mod">
          <ac:chgData name="Juanda Rodríguez" userId="e489072cc5443527" providerId="LiveId" clId="{EB99C246-EC89-4E97-AD26-AF914D9566A6}" dt="2025-05-15T17:31:19.295" v="1344" actId="20577"/>
          <ac:spMkLst>
            <pc:docMk/>
            <pc:sldMk cId="1726707015" sldId="475"/>
            <ac:spMk id="11" creationId="{D9100174-8555-7304-309D-F77789CC4F60}"/>
          </ac:spMkLst>
        </pc:spChg>
        <pc:picChg chg="add mod">
          <ac:chgData name="Juanda Rodríguez" userId="e489072cc5443527" providerId="LiveId" clId="{EB99C246-EC89-4E97-AD26-AF914D9566A6}" dt="2025-05-15T17:32:16.402" v="1350" actId="1076"/>
          <ac:picMkLst>
            <pc:docMk/>
            <pc:sldMk cId="1726707015" sldId="475"/>
            <ac:picMk id="10" creationId="{B217CBB0-A70D-C7B8-C491-1F4E7A7564AA}"/>
          </ac:picMkLst>
        </pc:picChg>
      </pc:sldChg>
      <pc:sldChg chg="addSp delSp modSp add mod ord">
        <pc:chgData name="Juanda Rodríguez" userId="e489072cc5443527" providerId="LiveId" clId="{EB99C246-EC89-4E97-AD26-AF914D9566A6}" dt="2025-05-15T17:38:48.927" v="1433"/>
        <pc:sldMkLst>
          <pc:docMk/>
          <pc:sldMk cId="3056536342" sldId="476"/>
        </pc:sldMkLst>
        <pc:spChg chg="mod">
          <ac:chgData name="Juanda Rodríguez" userId="e489072cc5443527" providerId="LiveId" clId="{EB99C246-EC89-4E97-AD26-AF914D9566A6}" dt="2025-05-15T17:38:10.960" v="1394" actId="1076"/>
          <ac:spMkLst>
            <pc:docMk/>
            <pc:sldMk cId="3056536342" sldId="476"/>
            <ac:spMk id="2" creationId="{7B795DAE-90AA-C425-2108-4D208EC1EED5}"/>
          </ac:spMkLst>
        </pc:spChg>
        <pc:spChg chg="add mod">
          <ac:chgData name="Juanda Rodríguez" userId="e489072cc5443527" providerId="LiveId" clId="{EB99C246-EC89-4E97-AD26-AF914D9566A6}" dt="2025-05-15T17:38:39.352" v="1431" actId="1076"/>
          <ac:spMkLst>
            <pc:docMk/>
            <pc:sldMk cId="3056536342" sldId="476"/>
            <ac:spMk id="14" creationId="{F8EEB64A-B406-B1F7-CE5F-EB27E64DB4E4}"/>
          </ac:spMkLst>
        </pc:spChg>
        <pc:picChg chg="add mod">
          <ac:chgData name="Juanda Rodríguez" userId="e489072cc5443527" providerId="LiveId" clId="{EB99C246-EC89-4E97-AD26-AF914D9566A6}" dt="2025-05-15T17:38:10.960" v="1394" actId="1076"/>
          <ac:picMkLst>
            <pc:docMk/>
            <pc:sldMk cId="3056536342" sldId="476"/>
            <ac:picMk id="9" creationId="{ABA3C87A-A9A3-966B-7900-A8ACFED72357}"/>
          </ac:picMkLst>
        </pc:picChg>
        <pc:picChg chg="add mod">
          <ac:chgData name="Juanda Rodríguez" userId="e489072cc5443527" providerId="LiveId" clId="{EB99C246-EC89-4E97-AD26-AF914D9566A6}" dt="2025-05-15T17:38:10.960" v="1394" actId="1076"/>
          <ac:picMkLst>
            <pc:docMk/>
            <pc:sldMk cId="3056536342" sldId="476"/>
            <ac:picMk id="11" creationId="{18AD6D32-62FA-8ECA-7A11-15AFB9139C2D}"/>
          </ac:picMkLst>
        </pc:picChg>
        <pc:picChg chg="add mod">
          <ac:chgData name="Juanda Rodríguez" userId="e489072cc5443527" providerId="LiveId" clId="{EB99C246-EC89-4E97-AD26-AF914D9566A6}" dt="2025-05-15T17:38:10.960" v="1394" actId="1076"/>
          <ac:picMkLst>
            <pc:docMk/>
            <pc:sldMk cId="3056536342" sldId="476"/>
            <ac:picMk id="13" creationId="{A917016D-6D59-4EA8-3F0F-7300A7E322B2}"/>
          </ac:picMkLst>
        </pc:picChg>
      </pc:sldChg>
      <pc:sldChg chg="addSp delSp modSp add mod">
        <pc:chgData name="Juanda Rodríguez" userId="e489072cc5443527" providerId="LiveId" clId="{EB99C246-EC89-4E97-AD26-AF914D9566A6}" dt="2025-05-16T06:18:06.453" v="2321" actId="1076"/>
        <pc:sldMkLst>
          <pc:docMk/>
          <pc:sldMk cId="1181165943" sldId="477"/>
        </pc:sldMkLst>
        <pc:spChg chg="mod">
          <ac:chgData name="Juanda Rodríguez" userId="e489072cc5443527" providerId="LiveId" clId="{EB99C246-EC89-4E97-AD26-AF914D9566A6}" dt="2025-05-16T06:14:47.997" v="2305" actId="1076"/>
          <ac:spMkLst>
            <pc:docMk/>
            <pc:sldMk cId="1181165943" sldId="477"/>
            <ac:spMk id="5" creationId="{2CB1D306-68BA-89D9-60E7-5A9DF419BD7D}"/>
          </ac:spMkLst>
        </pc:spChg>
        <pc:spChg chg="add mod">
          <ac:chgData name="Juanda Rodríguez" userId="e489072cc5443527" providerId="LiveId" clId="{EB99C246-EC89-4E97-AD26-AF914D9566A6}" dt="2025-05-16T06:18:06.453" v="2321" actId="1076"/>
          <ac:spMkLst>
            <pc:docMk/>
            <pc:sldMk cId="1181165943" sldId="477"/>
            <ac:spMk id="7" creationId="{B4A22003-5844-7AB6-96A2-A5D7FC45CC64}"/>
          </ac:spMkLst>
        </pc:spChg>
        <pc:spChg chg="add mod">
          <ac:chgData name="Juanda Rodríguez" userId="e489072cc5443527" providerId="LiveId" clId="{EB99C246-EC89-4E97-AD26-AF914D9566A6}" dt="2025-05-16T06:12:32.789" v="2189" actId="1076"/>
          <ac:spMkLst>
            <pc:docMk/>
            <pc:sldMk cId="1181165943" sldId="477"/>
            <ac:spMk id="8" creationId="{FD5F1CEA-BDE7-6E6C-0BB9-C45928A1C2D7}"/>
          </ac:spMkLst>
        </pc:spChg>
        <pc:spChg chg="add mod">
          <ac:chgData name="Juanda Rodríguez" userId="e489072cc5443527" providerId="LiveId" clId="{EB99C246-EC89-4E97-AD26-AF914D9566A6}" dt="2025-05-16T06:18:03.502" v="2320" actId="1076"/>
          <ac:spMkLst>
            <pc:docMk/>
            <pc:sldMk cId="1181165943" sldId="477"/>
            <ac:spMk id="9" creationId="{39D80B9E-5389-3166-FB4B-F0BF2F0FB334}"/>
          </ac:spMkLst>
        </pc:spChg>
      </pc:sldChg>
      <pc:sldChg chg="addSp delSp modSp add mod modNotesTx">
        <pc:chgData name="Juanda Rodríguez" userId="e489072cc5443527" providerId="LiveId" clId="{EB99C246-EC89-4E97-AD26-AF914D9566A6}" dt="2025-05-16T08:33:18.288" v="3772" actId="1076"/>
        <pc:sldMkLst>
          <pc:docMk/>
          <pc:sldMk cId="14370468" sldId="478"/>
        </pc:sldMkLst>
        <pc:spChg chg="add mod">
          <ac:chgData name="Juanda Rodríguez" userId="e489072cc5443527" providerId="LiveId" clId="{EB99C246-EC89-4E97-AD26-AF914D9566A6}" dt="2025-05-16T07:50:25.591" v="2637" actId="1076"/>
          <ac:spMkLst>
            <pc:docMk/>
            <pc:sldMk cId="14370468" sldId="478"/>
            <ac:spMk id="6" creationId="{FDA699EE-84B6-66D3-4B5A-038E619AB60E}"/>
          </ac:spMkLst>
        </pc:spChg>
        <pc:spChg chg="mod">
          <ac:chgData name="Juanda Rodríguez" userId="e489072cc5443527" providerId="LiveId" clId="{EB99C246-EC89-4E97-AD26-AF914D9566A6}" dt="2025-05-16T08:33:03.024" v="3770" actId="1076"/>
          <ac:spMkLst>
            <pc:docMk/>
            <pc:sldMk cId="14370468" sldId="478"/>
            <ac:spMk id="7" creationId="{8F40514E-8424-B68A-A371-7C97CDEBD62D}"/>
          </ac:spMkLst>
        </pc:spChg>
        <pc:spChg chg="add mod">
          <ac:chgData name="Juanda Rodríguez" userId="e489072cc5443527" providerId="LiveId" clId="{EB99C246-EC89-4E97-AD26-AF914D9566A6}" dt="2025-05-16T07:50:37.847" v="2641" actId="1076"/>
          <ac:spMkLst>
            <pc:docMk/>
            <pc:sldMk cId="14370468" sldId="478"/>
            <ac:spMk id="9" creationId="{0EECA014-F49D-51AD-1A31-829BC697CBC8}"/>
          </ac:spMkLst>
        </pc:spChg>
        <pc:picChg chg="add mod">
          <ac:chgData name="Juanda Rodríguez" userId="e489072cc5443527" providerId="LiveId" clId="{EB99C246-EC89-4E97-AD26-AF914D9566A6}" dt="2025-05-16T08:33:18.288" v="3772" actId="1076"/>
          <ac:picMkLst>
            <pc:docMk/>
            <pc:sldMk cId="14370468" sldId="478"/>
            <ac:picMk id="5" creationId="{16194CBC-B2C1-CE24-69F7-CB640258B7A3}"/>
          </ac:picMkLst>
        </pc:picChg>
      </pc:sldChg>
      <pc:sldChg chg="add">
        <pc:chgData name="Juanda Rodríguez" userId="e489072cc5443527" providerId="LiveId" clId="{EB99C246-EC89-4E97-AD26-AF914D9566A6}" dt="2025-05-16T07:52:42.999" v="2659"/>
        <pc:sldMkLst>
          <pc:docMk/>
          <pc:sldMk cId="1125175469" sldId="4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439F1BF-0EF2-CA3A-CD5F-F824B117B0CD}"/>
              </a:ext>
            </a:extLst>
          </p:cNvPr>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a:extLst>
              <a:ext uri="{FF2B5EF4-FFF2-40B4-BE49-F238E27FC236}">
                <a16:creationId xmlns:a16="http://schemas.microsoft.com/office/drawing/2014/main" id="{242656E9-4A29-8EA8-D731-3A1BA50D5496}"/>
              </a:ext>
            </a:extLst>
          </p:cNvPr>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pPr>
              <a:defRPr/>
            </a:pPr>
            <a:fld id="{13521DD7-2F4C-4103-83CC-BDE62C539E4E}" type="datetimeFigureOut">
              <a:rPr lang="es-ES"/>
              <a:pPr>
                <a:defRPr/>
              </a:pPr>
              <a:t>20/05/2025</a:t>
            </a:fld>
            <a:endParaRPr lang="es-ES"/>
          </a:p>
        </p:txBody>
      </p:sp>
      <p:sp>
        <p:nvSpPr>
          <p:cNvPr id="4" name="Marcador de pie de página 3">
            <a:extLst>
              <a:ext uri="{FF2B5EF4-FFF2-40B4-BE49-F238E27FC236}">
                <a16:creationId xmlns:a16="http://schemas.microsoft.com/office/drawing/2014/main" id="{5646AF21-C030-CBEC-FC6B-3B3C3FA35A6D}"/>
              </a:ext>
            </a:extLst>
          </p:cNvPr>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pPr>
              <a:defRPr/>
            </a:pPr>
            <a:endParaRPr lang="es-ES"/>
          </a:p>
        </p:txBody>
      </p:sp>
      <p:sp>
        <p:nvSpPr>
          <p:cNvPr id="5" name="Marcador de número de diapositiva 4">
            <a:extLst>
              <a:ext uri="{FF2B5EF4-FFF2-40B4-BE49-F238E27FC236}">
                <a16:creationId xmlns:a16="http://schemas.microsoft.com/office/drawing/2014/main" id="{337592EA-3418-6F08-EE1F-7E3E5E474337}"/>
              </a:ext>
            </a:extLst>
          </p:cNvPr>
          <p:cNvSpPr>
            <a:spLocks noGrp="1"/>
          </p:cNvSpPr>
          <p:nvPr>
            <p:ph type="sldNum" sz="quarter" idx="3"/>
          </p:nvPr>
        </p:nvSpPr>
        <p:spPr>
          <a:xfrm>
            <a:off x="3850444" y="9430092"/>
            <a:ext cx="2945659" cy="49813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1F2671-4A20-4C5E-8D81-CA9AB4B58651}" type="slidenum">
              <a:rPr lang="es-ES" altLang="es-ES"/>
              <a:pPr/>
              <a:t>‹Nº›</a:t>
            </a:fld>
            <a:endParaRPr lang="es-ES" altLang="es-ES"/>
          </a:p>
        </p:txBody>
      </p:sp>
    </p:spTree>
    <p:extLst>
      <p:ext uri="{BB962C8B-B14F-4D97-AF65-F5344CB8AC3E}">
        <p14:creationId xmlns:p14="http://schemas.microsoft.com/office/powerpoint/2010/main" val="26973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E0BF926-60A0-00B0-9292-81310FCD41F1}"/>
              </a:ext>
            </a:extLst>
          </p:cNvPr>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a:extLst>
              <a:ext uri="{FF2B5EF4-FFF2-40B4-BE49-F238E27FC236}">
                <a16:creationId xmlns:a16="http://schemas.microsoft.com/office/drawing/2014/main" id="{A1777F4D-9227-4E9E-BFE6-A3DB392FA736}"/>
              </a:ext>
            </a:extLst>
          </p:cNvPr>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pPr>
              <a:defRPr/>
            </a:pPr>
            <a:fld id="{57DD7CC8-36FC-44F5-B294-6DB705AD3602}" type="datetimeFigureOut">
              <a:rPr lang="es-ES"/>
              <a:pPr>
                <a:defRPr/>
              </a:pPr>
              <a:t>20/05/2025</a:t>
            </a:fld>
            <a:endParaRPr lang="es-ES"/>
          </a:p>
        </p:txBody>
      </p:sp>
      <p:sp>
        <p:nvSpPr>
          <p:cNvPr id="4" name="Marcador de imagen de diapositiva 3">
            <a:extLst>
              <a:ext uri="{FF2B5EF4-FFF2-40B4-BE49-F238E27FC236}">
                <a16:creationId xmlns:a16="http://schemas.microsoft.com/office/drawing/2014/main" id="{C2F9EB54-F787-5EB3-4D78-D3A68CD12C56}"/>
              </a:ext>
            </a:extLst>
          </p:cNvPr>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id="{B801918B-F4D8-5AC1-7AB3-72F9E6E2C47D}"/>
              </a:ext>
            </a:extLst>
          </p:cNvPr>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a:extLst>
              <a:ext uri="{FF2B5EF4-FFF2-40B4-BE49-F238E27FC236}">
                <a16:creationId xmlns:a16="http://schemas.microsoft.com/office/drawing/2014/main" id="{FCD44BB1-21DD-1E46-17D7-7830E4329A70}"/>
              </a:ext>
            </a:extLst>
          </p:cNvPr>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a:extLst>
              <a:ext uri="{FF2B5EF4-FFF2-40B4-BE49-F238E27FC236}">
                <a16:creationId xmlns:a16="http://schemas.microsoft.com/office/drawing/2014/main" id="{F54EE8D0-BD27-C4AA-5B78-21EFFAE8DA9C}"/>
              </a:ext>
            </a:extLst>
          </p:cNvPr>
          <p:cNvSpPr>
            <a:spLocks noGrp="1"/>
          </p:cNvSpPr>
          <p:nvPr>
            <p:ph type="sldNum" sz="quarter" idx="5"/>
          </p:nvPr>
        </p:nvSpPr>
        <p:spPr>
          <a:xfrm>
            <a:off x="3850444" y="9430092"/>
            <a:ext cx="2945659" cy="49813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3E8137F-7D98-4E34-A004-52BBDB153D3B}" type="slidenum">
              <a:rPr lang="es-ES" altLang="es-ES"/>
              <a:pPr/>
              <a:t>‹Nº›</a:t>
            </a:fld>
            <a:endParaRPr lang="es-ES" altLang="es-ES"/>
          </a:p>
        </p:txBody>
      </p:sp>
    </p:spTree>
    <p:extLst>
      <p:ext uri="{BB962C8B-B14F-4D97-AF65-F5344CB8AC3E}">
        <p14:creationId xmlns:p14="http://schemas.microsoft.com/office/powerpoint/2010/main" val="3461549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a:t>
            </a:r>
            <a:r>
              <a:rPr lang="es-ES" b="1" dirty="0"/>
              <a:t>Instituto Nacional de Tecnologías Educativas y de Formación del Profesorado (INTEF)</a:t>
            </a:r>
            <a:r>
              <a:rPr lang="es-ES" dirty="0"/>
              <a:t> es una unidad perteneciente al Ministerio de Educación y Formación Profesional y Deportes (MEFPD) dedicada a impulsar la integración de las tecnologías educativas en el sistema educativo español y a coordinar la formación permanente del profesorado de enseñanzas no universitarias. En otras palabras, el INTEF es el órgano central dentro del MEFPD encargado de promover el uso educativo de las TIC y de garantizar la actualización y mejora continua de las competencias docentes a nivel estatal. Este instituto cumple un papel fundamental en el sistema educativo nacional al servir de referente en materia de innovación educativa mediante tecnología y desarrollo profesional docente</a:t>
            </a:r>
          </a:p>
        </p:txBody>
      </p:sp>
      <p:sp>
        <p:nvSpPr>
          <p:cNvPr id="4" name="Marcador de número de diapositiva 3"/>
          <p:cNvSpPr>
            <a:spLocks noGrp="1"/>
          </p:cNvSpPr>
          <p:nvPr>
            <p:ph type="sldNum" sz="quarter" idx="5"/>
          </p:nvPr>
        </p:nvSpPr>
        <p:spPr/>
        <p:txBody>
          <a:bodyPr/>
          <a:lstStyle/>
          <a:p>
            <a:fld id="{83E8137F-7D98-4E34-A004-52BBDB153D3B}" type="slidenum">
              <a:rPr lang="es-ES" altLang="es-ES" smtClean="0"/>
              <a:pPr/>
              <a:t>2</a:t>
            </a:fld>
            <a:endParaRPr lang="es-ES" altLang="es-ES"/>
          </a:p>
        </p:txBody>
      </p:sp>
    </p:spTree>
    <p:extLst>
      <p:ext uri="{BB962C8B-B14F-4D97-AF65-F5344CB8AC3E}">
        <p14:creationId xmlns:p14="http://schemas.microsoft.com/office/powerpoint/2010/main" val="302420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None/>
            </a:pPr>
            <a:r>
              <a:rPr lang="es-ES" dirty="0"/>
              <a:t>Antes de entrar en los detalles técnicos del Sistema Educativo Digital que impulsa el INTEF, quiero compartir con vosotros una reflexión estratégica. Vivimos en una sociedad digital en la que los datos, las plataformas y el software son infraestructuras esenciales, tanto como en su día lo fueron las redes de carreteras o la electricidad. La pregunta que nos debemos hacer es: </a:t>
            </a:r>
            <a:r>
              <a:rPr lang="es-ES" b="1" dirty="0"/>
              <a:t>¿quién controla estas infraestructuras digitales en el ámbito educativo?</a:t>
            </a:r>
            <a:endParaRPr lang="es-ES" dirty="0"/>
          </a:p>
          <a:p>
            <a:pPr>
              <a:buNone/>
            </a:pPr>
            <a:r>
              <a:rPr lang="es-ES" dirty="0"/>
              <a:t>Durante los últimos años, muchas escuelas —por necesidad y por rapidez— han adoptado plataformas de grandes empresas tecnológicas como Google o Microsoft. Estas herramientas, sin duda útiles, no son neutras. Se alojan en la nube de proveedores privados, sujetas a normativas extranjeras, con contratos poco transparentes y con modelos de negocio que pueden entrar en conflicto con la privacidad del alumnado y el interés público.</a:t>
            </a:r>
          </a:p>
        </p:txBody>
      </p:sp>
      <p:sp>
        <p:nvSpPr>
          <p:cNvPr id="4" name="Marcador de número de diapositiva 3"/>
          <p:cNvSpPr>
            <a:spLocks noGrp="1"/>
          </p:cNvSpPr>
          <p:nvPr>
            <p:ph type="sldNum" sz="quarter" idx="5"/>
          </p:nvPr>
        </p:nvSpPr>
        <p:spPr/>
        <p:txBody>
          <a:bodyPr/>
          <a:lstStyle/>
          <a:p>
            <a:fld id="{83E8137F-7D98-4E34-A004-52BBDB153D3B}" type="slidenum">
              <a:rPr lang="es-ES" altLang="es-ES" smtClean="0"/>
              <a:pPr/>
              <a:t>5</a:t>
            </a:fld>
            <a:endParaRPr lang="es-ES" altLang="es-ES"/>
          </a:p>
        </p:txBody>
      </p:sp>
    </p:spTree>
    <p:extLst>
      <p:ext uri="{BB962C8B-B14F-4D97-AF65-F5344CB8AC3E}">
        <p14:creationId xmlns:p14="http://schemas.microsoft.com/office/powerpoint/2010/main" val="152193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None/>
            </a:pPr>
            <a:r>
              <a:rPr lang="es-ES" dirty="0"/>
              <a:t>En este contexto surge un concepto clave: </a:t>
            </a:r>
            <a:r>
              <a:rPr lang="es-ES" b="1" dirty="0"/>
              <a:t>soberanía tecnológica</a:t>
            </a:r>
            <a:r>
              <a:rPr lang="es-ES" dirty="0"/>
              <a:t>, que la Unión Europea ha convertido en prioridad estratégica. La UE defiende que los Estados y sus instituciones deben poder decidir cómo se desarrollan y utilizan las tecnologías, garantizando que estén alineadas con nuestros valores, nuestra legislación —como el Reglamento General de Protección de Datos— y nuestros intereses públicos.</a:t>
            </a:r>
          </a:p>
          <a:p>
            <a:pPr>
              <a:buNone/>
            </a:pPr>
            <a:endParaRPr lang="es-ES" dirty="0"/>
          </a:p>
          <a:p>
            <a:pPr>
              <a:buNone/>
            </a:pPr>
            <a:r>
              <a:rPr lang="es-ES" dirty="0"/>
              <a:t>Para conseguirlo, Europa está promoviendo proyectos como </a:t>
            </a:r>
            <a:r>
              <a:rPr lang="es-ES" b="1" dirty="0"/>
              <a:t>Gaia-X</a:t>
            </a:r>
            <a:r>
              <a:rPr lang="es-ES" dirty="0"/>
              <a:t>, normas como la </a:t>
            </a:r>
            <a:r>
              <a:rPr lang="es-ES" b="1" dirty="0"/>
              <a:t>Ley de Servicios Digitales</a:t>
            </a:r>
            <a:r>
              <a:rPr lang="es-ES" dirty="0"/>
              <a:t> y estrategias como la </a:t>
            </a:r>
            <a:r>
              <a:rPr lang="es-ES" b="1" dirty="0"/>
              <a:t>Brújula Digital 2030</a:t>
            </a:r>
            <a:r>
              <a:rPr lang="es-ES" dirty="0"/>
              <a:t>, que tienen un denominador común: fortalecer nuestra capacidad para controlar nuestras infraestructuras digitales críticas. Y esto incluye, por supuesto, la educación.</a:t>
            </a:r>
          </a:p>
          <a:p>
            <a:pPr>
              <a:buNone/>
            </a:pPr>
            <a:endParaRPr lang="es-ES" b="1" dirty="0"/>
          </a:p>
          <a:p>
            <a:pPr>
              <a:buNone/>
            </a:pPr>
            <a:r>
              <a:rPr lang="es-ES" b="1" dirty="0"/>
              <a:t>La educación no puede depender de actores externos</a:t>
            </a:r>
          </a:p>
          <a:p>
            <a:pPr>
              <a:buNone/>
            </a:pPr>
            <a:r>
              <a:rPr lang="es-ES" dirty="0"/>
              <a:t>Cuando usamos plataformas privadas gratuitas, estamos cediendo algo muy valioso: </a:t>
            </a:r>
            <a:r>
              <a:rPr lang="es-ES" b="1" dirty="0"/>
              <a:t>los datos del alumnado, del profesorado, de las dinámicas pedagógicas</a:t>
            </a:r>
            <a:r>
              <a:rPr lang="es-ES" dirty="0"/>
              <a:t>. Esos datos viajan fuera del país, son tratados por algoritmos que no controlamos, y muchas veces se almacenan en servidores situados en otras jurisdicciones. Esto no solo es un riesgo para la privacidad, sino también una renuncia a nuestra </a:t>
            </a:r>
            <a:r>
              <a:rPr lang="es-ES" b="1" dirty="0"/>
              <a:t>autonomía educativa</a:t>
            </a:r>
            <a:r>
              <a:rPr lang="es-ES" dirty="0"/>
              <a:t>.</a:t>
            </a:r>
          </a:p>
          <a:p>
            <a:pPr>
              <a:buNone/>
            </a:pPr>
            <a:endParaRPr lang="es-ES" dirty="0"/>
          </a:p>
          <a:p>
            <a:pPr>
              <a:buNone/>
            </a:pPr>
            <a:r>
              <a:rPr lang="es-ES" dirty="0"/>
              <a:t>En 2023, por ejemplo, la Agencia Española de Protección de Datos desaconsejó implantar Google </a:t>
            </a:r>
            <a:r>
              <a:rPr lang="es-ES" dirty="0" err="1"/>
              <a:t>Workspace</a:t>
            </a:r>
            <a:r>
              <a:rPr lang="es-ES" dirty="0"/>
              <a:t> en los centros públicos de Ceuta y Melilla. ¿Por qué? Porque el tratamiento de datos no garantizaba plenamente la protección exigida por la ley española y europea. Y hay precedentes similares en Francia, Dinamarca o Países Bajos.</a:t>
            </a:r>
          </a:p>
          <a:p>
            <a:pPr>
              <a:buNone/>
            </a:pPr>
            <a:r>
              <a:rPr lang="es-ES" dirty="0"/>
              <a:t>Por tanto, </a:t>
            </a:r>
            <a:r>
              <a:rPr lang="es-ES" b="1" dirty="0"/>
              <a:t>no se trata de una cuestión técnica</a:t>
            </a:r>
            <a:r>
              <a:rPr lang="es-ES" dirty="0"/>
              <a:t>, sino estratégica: </a:t>
            </a:r>
            <a:r>
              <a:rPr lang="es-ES" b="1" dirty="0"/>
              <a:t>¿Queremos que nuestras escuelas funcionen sobre infraestructuras que no controlamos?</a:t>
            </a:r>
            <a:endParaRPr lang="es-ES" dirty="0"/>
          </a:p>
          <a:p>
            <a:endParaRPr lang="es-ES" dirty="0"/>
          </a:p>
        </p:txBody>
      </p:sp>
      <p:sp>
        <p:nvSpPr>
          <p:cNvPr id="4" name="Marcador de número de diapositiva 3"/>
          <p:cNvSpPr>
            <a:spLocks noGrp="1"/>
          </p:cNvSpPr>
          <p:nvPr>
            <p:ph type="sldNum" sz="quarter" idx="5"/>
          </p:nvPr>
        </p:nvSpPr>
        <p:spPr/>
        <p:txBody>
          <a:bodyPr/>
          <a:lstStyle/>
          <a:p>
            <a:fld id="{83E8137F-7D98-4E34-A004-52BBDB153D3B}" type="slidenum">
              <a:rPr lang="es-ES" altLang="es-ES" smtClean="0"/>
              <a:pPr/>
              <a:t>6</a:t>
            </a:fld>
            <a:endParaRPr lang="es-ES" altLang="es-ES"/>
          </a:p>
        </p:txBody>
      </p:sp>
    </p:spTree>
    <p:extLst>
      <p:ext uri="{BB962C8B-B14F-4D97-AF65-F5344CB8AC3E}">
        <p14:creationId xmlns:p14="http://schemas.microsoft.com/office/powerpoint/2010/main" val="177997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None/>
            </a:pPr>
            <a:r>
              <a:rPr lang="es-ES" b="1" dirty="0"/>
              <a:t>El open </a:t>
            </a:r>
            <a:r>
              <a:rPr lang="es-ES" b="1" dirty="0" err="1"/>
              <a:t>source</a:t>
            </a:r>
            <a:r>
              <a:rPr lang="es-ES" b="1" dirty="0"/>
              <a:t> como vía hacia la soberanía</a:t>
            </a:r>
          </a:p>
          <a:p>
            <a:pPr>
              <a:buNone/>
            </a:pPr>
            <a:r>
              <a:rPr lang="es-ES" dirty="0"/>
              <a:t>La alternativa es clara: construir y sostener un </a:t>
            </a:r>
            <a:r>
              <a:rPr lang="es-ES" b="1" dirty="0"/>
              <a:t>Sistema Educativo Digital basado en tecnologías de código abierto</a:t>
            </a:r>
            <a:r>
              <a:rPr lang="es-ES" dirty="0"/>
              <a:t>. Plataformas como Moodle, </a:t>
            </a:r>
            <a:r>
              <a:rPr lang="es-ES" dirty="0" err="1"/>
              <a:t>Nextcloud</a:t>
            </a:r>
            <a:r>
              <a:rPr lang="es-ES" dirty="0"/>
              <a:t>, </a:t>
            </a:r>
            <a:r>
              <a:rPr lang="es-ES" dirty="0" err="1"/>
              <a:t>BigBlueButton</a:t>
            </a:r>
            <a:r>
              <a:rPr lang="es-ES" dirty="0"/>
              <a:t> o herramientas como </a:t>
            </a:r>
            <a:r>
              <a:rPr lang="es-ES" dirty="0" err="1"/>
              <a:t>LearningML</a:t>
            </a:r>
            <a:r>
              <a:rPr lang="es-ES" dirty="0"/>
              <a:t> nos permiten ofrecer los mismos servicios —aula virtual, nube de archivos, videoconferencia, IA educativa— pero desde entornos </a:t>
            </a:r>
            <a:r>
              <a:rPr lang="es-ES" b="1" dirty="0"/>
              <a:t>seguros, auditables, interoperables y ajustados a derecho</a:t>
            </a:r>
            <a:r>
              <a:rPr lang="es-ES" dirty="0"/>
              <a:t>.</a:t>
            </a:r>
          </a:p>
        </p:txBody>
      </p:sp>
      <p:sp>
        <p:nvSpPr>
          <p:cNvPr id="4" name="Marcador de número de diapositiva 3"/>
          <p:cNvSpPr>
            <a:spLocks noGrp="1"/>
          </p:cNvSpPr>
          <p:nvPr>
            <p:ph type="sldNum" sz="quarter" idx="5"/>
          </p:nvPr>
        </p:nvSpPr>
        <p:spPr/>
        <p:txBody>
          <a:bodyPr/>
          <a:lstStyle/>
          <a:p>
            <a:fld id="{83E8137F-7D98-4E34-A004-52BBDB153D3B}" type="slidenum">
              <a:rPr lang="es-ES" altLang="es-ES" smtClean="0"/>
              <a:pPr/>
              <a:t>7</a:t>
            </a:fld>
            <a:endParaRPr lang="es-ES" altLang="es-ES"/>
          </a:p>
        </p:txBody>
      </p:sp>
    </p:spTree>
    <p:extLst>
      <p:ext uri="{BB962C8B-B14F-4D97-AF65-F5344CB8AC3E}">
        <p14:creationId xmlns:p14="http://schemas.microsoft.com/office/powerpoint/2010/main" val="157395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None/>
            </a:pPr>
            <a:r>
              <a:rPr lang="es-ES" dirty="0"/>
              <a:t>Esto es lo que ya están haciendo comunidades autónomas como la </a:t>
            </a:r>
            <a:r>
              <a:rPr lang="es-ES" b="1" dirty="0"/>
              <a:t>Comunidad Valenciana</a:t>
            </a:r>
            <a:r>
              <a:rPr lang="es-ES" dirty="0"/>
              <a:t>, que prohíbe el uso de nubes externas sin autorización expresa. O el </a:t>
            </a:r>
            <a:r>
              <a:rPr lang="es-ES" b="1" dirty="0"/>
              <a:t>Ayuntamiento de Barcelona</a:t>
            </a:r>
            <a:r>
              <a:rPr lang="es-ES" dirty="0"/>
              <a:t>, que ha desarrollado una suite educativa libre que sustituye por completo a las herramientas de Google, y que ya se está implantando con éxito en centros públicos.</a:t>
            </a:r>
          </a:p>
          <a:p>
            <a:pPr>
              <a:buNone/>
            </a:pPr>
            <a:endParaRPr lang="es-ES" dirty="0"/>
          </a:p>
          <a:p>
            <a:pPr>
              <a:buNone/>
            </a:pPr>
            <a:r>
              <a:rPr lang="es-ES" dirty="0"/>
              <a:t>Y lo más importante: el coste no es una barrera. Las estimaciones muestran que un ecosistema educativo open </a:t>
            </a:r>
            <a:r>
              <a:rPr lang="es-ES" dirty="0" err="1"/>
              <a:t>source</a:t>
            </a:r>
            <a:r>
              <a:rPr lang="es-ES" dirty="0"/>
              <a:t> puede funcionar con costes de mantenimiento muy reducidos —</a:t>
            </a:r>
            <a:r>
              <a:rPr lang="es-ES" b="1" dirty="0"/>
              <a:t>alrededor de 7 € por alumno y año</a:t>
            </a:r>
            <a:r>
              <a:rPr lang="es-ES" dirty="0"/>
              <a:t>— y sin pagar licencias perpetuas a terceros. Además, las inversiones se quedan en el entorno local: se crean empleos, se impulsa la industria nacional, y se favorece la innovación pedagógica en nuestro propio contexto.</a:t>
            </a:r>
          </a:p>
          <a:p>
            <a:pPr>
              <a:buNone/>
            </a:pPr>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83E8137F-7D98-4E34-A004-52BBDB153D3B}" type="slidenum">
              <a:rPr lang="es-ES" altLang="es-ES" smtClean="0"/>
              <a:pPr/>
              <a:t>8</a:t>
            </a:fld>
            <a:endParaRPr lang="es-ES" altLang="es-ES"/>
          </a:p>
        </p:txBody>
      </p:sp>
    </p:spTree>
    <p:extLst>
      <p:ext uri="{BB962C8B-B14F-4D97-AF65-F5344CB8AC3E}">
        <p14:creationId xmlns:p14="http://schemas.microsoft.com/office/powerpoint/2010/main" val="36679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None/>
            </a:pPr>
            <a:r>
              <a:rPr lang="es-ES" dirty="0"/>
              <a:t>Por eso es fundamental invertir en un </a:t>
            </a:r>
            <a:r>
              <a:rPr lang="es-ES" b="1" dirty="0"/>
              <a:t>Sistema Educativo Digital público, interoperable y soberano</a:t>
            </a:r>
            <a:r>
              <a:rPr lang="es-ES" dirty="0"/>
              <a:t>. Porque no se trata solo de digitalizar la enseñanza, sino de hacerlo </a:t>
            </a:r>
            <a:r>
              <a:rPr lang="es-ES" b="1" dirty="0"/>
              <a:t>respetando los derechos fundamentales</a:t>
            </a:r>
            <a:r>
              <a:rPr lang="es-ES" dirty="0"/>
              <a:t>, </a:t>
            </a:r>
            <a:r>
              <a:rPr lang="es-ES" b="1" dirty="0"/>
              <a:t>aprovechando recursos públicos de forma eficiente</a:t>
            </a:r>
            <a:r>
              <a:rPr lang="es-ES" dirty="0"/>
              <a:t>, y </a:t>
            </a:r>
            <a:r>
              <a:rPr lang="es-ES" b="1" dirty="0"/>
              <a:t>preservando la independencia pedagógica</a:t>
            </a:r>
            <a:r>
              <a:rPr lang="es-ES" dirty="0"/>
              <a:t> de nuestro sistema educativo.</a:t>
            </a:r>
          </a:p>
          <a:p>
            <a:r>
              <a:rPr lang="es-ES" dirty="0"/>
              <a:t>El SED no es una herramienta más: es </a:t>
            </a:r>
            <a:r>
              <a:rPr lang="es-ES" b="1" dirty="0"/>
              <a:t>una infraestructura pública estratégica</a:t>
            </a:r>
            <a:r>
              <a:rPr lang="es-ES" dirty="0"/>
              <a:t> que garantiza que la digitalización de la escuela no dependa de los intereses de una empresa, sino de los valores de una sociedad democrática.</a:t>
            </a:r>
          </a:p>
          <a:p>
            <a:endParaRPr lang="es-ES" dirty="0"/>
          </a:p>
        </p:txBody>
      </p:sp>
      <p:sp>
        <p:nvSpPr>
          <p:cNvPr id="4" name="Marcador de número de diapositiva 3"/>
          <p:cNvSpPr>
            <a:spLocks noGrp="1"/>
          </p:cNvSpPr>
          <p:nvPr>
            <p:ph type="sldNum" sz="quarter" idx="5"/>
          </p:nvPr>
        </p:nvSpPr>
        <p:spPr/>
        <p:txBody>
          <a:bodyPr/>
          <a:lstStyle/>
          <a:p>
            <a:fld id="{83E8137F-7D98-4E34-A004-52BBDB153D3B}" type="slidenum">
              <a:rPr lang="es-ES" altLang="es-ES" smtClean="0"/>
              <a:pPr/>
              <a:t>9</a:t>
            </a:fld>
            <a:endParaRPr lang="es-ES" altLang="es-ES"/>
          </a:p>
        </p:txBody>
      </p:sp>
    </p:spTree>
    <p:extLst>
      <p:ext uri="{BB962C8B-B14F-4D97-AF65-F5344CB8AC3E}">
        <p14:creationId xmlns:p14="http://schemas.microsoft.com/office/powerpoint/2010/main" val="3464495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12C59249-F458-1806-21AE-AF828CBB8E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8">
            <a:extLst>
              <a:ext uri="{FF2B5EF4-FFF2-40B4-BE49-F238E27FC236}">
                <a16:creationId xmlns:a16="http://schemas.microsoft.com/office/drawing/2014/main" id="{0F81B787-B1EC-2920-868A-56E5F3DD8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956" y="147318"/>
            <a:ext cx="1951294" cy="38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a:extLst>
              <a:ext uri="{FF2B5EF4-FFF2-40B4-BE49-F238E27FC236}">
                <a16:creationId xmlns:a16="http://schemas.microsoft.com/office/drawing/2014/main" id="{5B64B142-863E-FE94-61C4-69E7515523E8}"/>
              </a:ext>
            </a:extLst>
          </p:cNvPr>
          <p:cNvSpPr txBox="1">
            <a:spLocks/>
          </p:cNvSpPr>
          <p:nvPr userDrawn="1"/>
        </p:nvSpPr>
        <p:spPr bwMode="auto">
          <a:xfrm>
            <a:off x="325438" y="1128713"/>
            <a:ext cx="6910387" cy="720725"/>
          </a:xfrm>
          <a:prstGeom prst="rect">
            <a:avLst/>
          </a:prstGeom>
          <a:noFill/>
          <a:ln>
            <a:noFill/>
          </a:ln>
          <a:effectLst>
            <a:outerShdw blurRad="50800" dist="38100" dir="9300000" algn="tl" rotWithShape="0">
              <a:prstClr val="black">
                <a:alpha val="21000"/>
              </a:prstClr>
            </a:outerShdw>
          </a:effectLst>
        </p:spPr>
        <p:txBody>
          <a:bodyPr/>
          <a:lstStyle>
            <a:lvl1pPr algn="l" defTabSz="680451" rtl="0" eaLnBrk="1" fontAlgn="base" hangingPunct="1">
              <a:lnSpc>
                <a:spcPct val="90000"/>
              </a:lnSpc>
              <a:spcBef>
                <a:spcPct val="0"/>
              </a:spcBef>
              <a:spcAft>
                <a:spcPct val="0"/>
              </a:spcAft>
              <a:defRPr sz="3000" kern="1200" baseline="0">
                <a:solidFill>
                  <a:schemeClr val="tx1"/>
                </a:solidFill>
                <a:latin typeface="Titillium Web SemiBold" panose="00000700000000000000" pitchFamily="2" charset="0"/>
                <a:ea typeface="Lato" pitchFamily="34" charset="0"/>
                <a:cs typeface="Lato" pitchFamily="34" charset="0"/>
              </a:defRPr>
            </a:lvl1pPr>
            <a:lvl2pPr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2pPr>
            <a:lvl3pPr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3pPr>
            <a:lvl4pPr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4pPr>
            <a:lvl5pPr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5pPr>
            <a:lvl6pPr marL="453634"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6pPr>
            <a:lvl7pPr marL="907268"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7pPr>
            <a:lvl8pPr marL="1360902"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8pPr>
            <a:lvl9pPr marL="1814535"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9pPr>
          </a:lstStyle>
          <a:p>
            <a:pPr>
              <a:defRPr/>
            </a:pPr>
            <a:endParaRPr lang="es-ES"/>
          </a:p>
        </p:txBody>
      </p:sp>
      <p:sp>
        <p:nvSpPr>
          <p:cNvPr id="5" name="2 Subtítulo">
            <a:extLst>
              <a:ext uri="{FF2B5EF4-FFF2-40B4-BE49-F238E27FC236}">
                <a16:creationId xmlns:a16="http://schemas.microsoft.com/office/drawing/2014/main" id="{54AB32A3-139A-343C-A247-54321796614A}"/>
              </a:ext>
            </a:extLst>
          </p:cNvPr>
          <p:cNvSpPr txBox="1">
            <a:spLocks/>
          </p:cNvSpPr>
          <p:nvPr userDrawn="1"/>
        </p:nvSpPr>
        <p:spPr>
          <a:xfrm>
            <a:off x="323850" y="2014538"/>
            <a:ext cx="5529263" cy="863600"/>
          </a:xfrm>
          <a:prstGeom prst="rect">
            <a:avLst/>
          </a:prstGeom>
        </p:spPr>
        <p:txBody>
          <a:bodyPr>
            <a:normAutofit/>
          </a:bodyPr>
          <a:lstStyle>
            <a:lvl1pPr marL="0" indent="0" algn="l" defTabSz="680451" rtl="0" eaLnBrk="1" fontAlgn="base" hangingPunct="1">
              <a:lnSpc>
                <a:spcPct val="90000"/>
              </a:lnSpc>
              <a:spcBef>
                <a:spcPts val="744"/>
              </a:spcBef>
              <a:spcAft>
                <a:spcPct val="0"/>
              </a:spcAft>
              <a:buFont typeface="Arial" panose="020B0604020202020204" pitchFamily="34" charset="0"/>
              <a:buNone/>
              <a:defRPr sz="1200" kern="1200">
                <a:solidFill>
                  <a:schemeClr val="tx2"/>
                </a:solidFill>
                <a:latin typeface="Titillium Web" panose="00000500000000000000" pitchFamily="2" charset="0"/>
                <a:ea typeface="Lato Medium" pitchFamily="34" charset="0"/>
                <a:cs typeface="Lato Medium" pitchFamily="34" charset="0"/>
              </a:defRPr>
            </a:lvl1pPr>
            <a:lvl2pPr marL="457200" indent="0" algn="ctr" defTabSz="680451" rtl="0" eaLnBrk="1" fontAlgn="base" hangingPunct="1">
              <a:lnSpc>
                <a:spcPct val="90000"/>
              </a:lnSpc>
              <a:spcBef>
                <a:spcPts val="372"/>
              </a:spcBef>
              <a:spcAft>
                <a:spcPct val="0"/>
              </a:spcAft>
              <a:buFont typeface="Arial" panose="020B0604020202020204" pitchFamily="34" charset="0"/>
              <a:buNone/>
              <a:defRPr kern="1200">
                <a:solidFill>
                  <a:schemeClr val="tx1">
                    <a:tint val="75000"/>
                  </a:schemeClr>
                </a:solidFill>
                <a:latin typeface="+mn-lt"/>
                <a:ea typeface="+mn-ea"/>
                <a:cs typeface="+mn-cs"/>
              </a:defRPr>
            </a:lvl2pPr>
            <a:lvl3pPr marL="914400" indent="0" algn="ctr" defTabSz="680451" rtl="0" eaLnBrk="1" fontAlgn="base" hangingPunct="1">
              <a:lnSpc>
                <a:spcPct val="90000"/>
              </a:lnSpc>
              <a:spcBef>
                <a:spcPts val="372"/>
              </a:spcBef>
              <a:spcAft>
                <a:spcPct val="0"/>
              </a:spcAft>
              <a:buFont typeface="Arial" panose="020B0604020202020204" pitchFamily="34" charset="0"/>
              <a:buNone/>
              <a:defRPr sz="1488" kern="1200">
                <a:solidFill>
                  <a:schemeClr val="tx1">
                    <a:tint val="75000"/>
                  </a:schemeClr>
                </a:solidFill>
                <a:latin typeface="+mn-lt"/>
                <a:ea typeface="+mn-ea"/>
                <a:cs typeface="+mn-cs"/>
              </a:defRPr>
            </a:lvl3pPr>
            <a:lvl4pPr marL="1371600" indent="0" algn="ctr" defTabSz="680451" rtl="0" eaLnBrk="1" fontAlgn="base" hangingPunct="1">
              <a:lnSpc>
                <a:spcPct val="90000"/>
              </a:lnSpc>
              <a:spcBef>
                <a:spcPts val="372"/>
              </a:spcBef>
              <a:spcAft>
                <a:spcPct val="0"/>
              </a:spcAft>
              <a:buFont typeface="Arial" panose="020B0604020202020204" pitchFamily="34" charset="0"/>
              <a:buNone/>
              <a:defRPr sz="1290" kern="1200">
                <a:solidFill>
                  <a:schemeClr val="tx1">
                    <a:tint val="75000"/>
                  </a:schemeClr>
                </a:solidFill>
                <a:latin typeface="+mn-lt"/>
                <a:ea typeface="+mn-ea"/>
                <a:cs typeface="+mn-cs"/>
              </a:defRPr>
            </a:lvl4pPr>
            <a:lvl5pPr marL="1828800" indent="0" algn="ctr" defTabSz="680451" rtl="0" eaLnBrk="1" fontAlgn="base" hangingPunct="1">
              <a:lnSpc>
                <a:spcPct val="90000"/>
              </a:lnSpc>
              <a:spcBef>
                <a:spcPts val="372"/>
              </a:spcBef>
              <a:spcAft>
                <a:spcPct val="0"/>
              </a:spcAft>
              <a:buFont typeface="Arial" panose="020B0604020202020204" pitchFamily="34" charset="0"/>
              <a:buNone/>
              <a:defRPr sz="1290" kern="1200">
                <a:solidFill>
                  <a:schemeClr val="tx1">
                    <a:tint val="75000"/>
                  </a:schemeClr>
                </a:solidFill>
                <a:latin typeface="+mn-lt"/>
                <a:ea typeface="+mn-ea"/>
                <a:cs typeface="+mn-cs"/>
              </a:defRPr>
            </a:lvl5pPr>
            <a:lvl6pPr marL="2286000" indent="0" algn="ctr" defTabSz="680451" rtl="0" eaLnBrk="1" latinLnBrk="0" hangingPunct="1">
              <a:lnSpc>
                <a:spcPct val="90000"/>
              </a:lnSpc>
              <a:spcBef>
                <a:spcPts val="372"/>
              </a:spcBef>
              <a:buFont typeface="Arial" panose="020B0604020202020204" pitchFamily="34" charset="0"/>
              <a:buNone/>
              <a:defRPr sz="1339" kern="1200">
                <a:solidFill>
                  <a:schemeClr val="tx1">
                    <a:tint val="75000"/>
                  </a:schemeClr>
                </a:solidFill>
                <a:latin typeface="+mn-lt"/>
                <a:ea typeface="+mn-ea"/>
                <a:cs typeface="+mn-cs"/>
              </a:defRPr>
            </a:lvl6pPr>
            <a:lvl7pPr marL="2743200" indent="0" algn="ctr" defTabSz="680451" rtl="0" eaLnBrk="1" latinLnBrk="0" hangingPunct="1">
              <a:lnSpc>
                <a:spcPct val="90000"/>
              </a:lnSpc>
              <a:spcBef>
                <a:spcPts val="372"/>
              </a:spcBef>
              <a:buFont typeface="Arial" panose="020B0604020202020204" pitchFamily="34" charset="0"/>
              <a:buNone/>
              <a:defRPr sz="1339" kern="1200">
                <a:solidFill>
                  <a:schemeClr val="tx1">
                    <a:tint val="75000"/>
                  </a:schemeClr>
                </a:solidFill>
                <a:latin typeface="+mn-lt"/>
                <a:ea typeface="+mn-ea"/>
                <a:cs typeface="+mn-cs"/>
              </a:defRPr>
            </a:lvl7pPr>
            <a:lvl8pPr marL="3200400" indent="0" algn="ctr" defTabSz="680451" rtl="0" eaLnBrk="1" latinLnBrk="0" hangingPunct="1">
              <a:lnSpc>
                <a:spcPct val="90000"/>
              </a:lnSpc>
              <a:spcBef>
                <a:spcPts val="372"/>
              </a:spcBef>
              <a:buFont typeface="Arial" panose="020B0604020202020204" pitchFamily="34" charset="0"/>
              <a:buNone/>
              <a:defRPr sz="1339" kern="1200">
                <a:solidFill>
                  <a:schemeClr val="tx1">
                    <a:tint val="75000"/>
                  </a:schemeClr>
                </a:solidFill>
                <a:latin typeface="+mn-lt"/>
                <a:ea typeface="+mn-ea"/>
                <a:cs typeface="+mn-cs"/>
              </a:defRPr>
            </a:lvl8pPr>
            <a:lvl9pPr marL="3657600" indent="0" algn="ctr" defTabSz="680451" rtl="0" eaLnBrk="1" latinLnBrk="0" hangingPunct="1">
              <a:lnSpc>
                <a:spcPct val="90000"/>
              </a:lnSpc>
              <a:spcBef>
                <a:spcPts val="372"/>
              </a:spcBef>
              <a:buFont typeface="Arial" panose="020B0604020202020204" pitchFamily="34" charset="0"/>
              <a:buNone/>
              <a:defRPr sz="1339" kern="1200">
                <a:solidFill>
                  <a:schemeClr val="tx1">
                    <a:tint val="75000"/>
                  </a:schemeClr>
                </a:solidFill>
                <a:latin typeface="+mn-lt"/>
                <a:ea typeface="+mn-ea"/>
                <a:cs typeface="+mn-cs"/>
              </a:defRPr>
            </a:lvl9pPr>
          </a:lstStyle>
          <a:p>
            <a:pPr>
              <a:defRPr/>
            </a:pPr>
            <a:endParaRPr lang="es-ES"/>
          </a:p>
        </p:txBody>
      </p:sp>
      <p:sp>
        <p:nvSpPr>
          <p:cNvPr id="6" name="13 CuadroTexto">
            <a:extLst>
              <a:ext uri="{FF2B5EF4-FFF2-40B4-BE49-F238E27FC236}">
                <a16:creationId xmlns:a16="http://schemas.microsoft.com/office/drawing/2014/main" id="{6E308C7D-3058-A710-3D3E-43EF703B16C3}"/>
              </a:ext>
            </a:extLst>
          </p:cNvPr>
          <p:cNvSpPr txBox="1">
            <a:spLocks noChangeArrowheads="1"/>
          </p:cNvSpPr>
          <p:nvPr userDrawn="1"/>
        </p:nvSpPr>
        <p:spPr bwMode="auto">
          <a:xfrm>
            <a:off x="662516" y="5376852"/>
            <a:ext cx="3012016" cy="230832"/>
          </a:xfrm>
          <a:prstGeom prst="rect">
            <a:avLst/>
          </a:prstGeom>
          <a:noFill/>
          <a:ln>
            <a:noFill/>
          </a:ln>
          <a:effectLst>
            <a:outerShdw dist="38100" sx="999" sy="999" algn="tl" rotWithShape="0">
              <a:srgbClr val="5B677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r>
              <a:rPr lang="es-ES" altLang="es-ES" sz="900">
                <a:latin typeface="Titillium Web" panose="00000500000000000000" pitchFamily="2" charset="0"/>
                <a:cs typeface="Open Sans" pitchFamily="2" charset="0"/>
              </a:rPr>
              <a:t>Ministerio de Educación, Formación Profesional y Deportes</a:t>
            </a:r>
          </a:p>
        </p:txBody>
      </p:sp>
      <p:sp>
        <p:nvSpPr>
          <p:cNvPr id="10" name="1 Título"/>
          <p:cNvSpPr>
            <a:spLocks noGrp="1"/>
          </p:cNvSpPr>
          <p:nvPr>
            <p:ph type="ctrTitle"/>
          </p:nvPr>
        </p:nvSpPr>
        <p:spPr>
          <a:xfrm>
            <a:off x="326150" y="1129308"/>
            <a:ext cx="4087100" cy="720130"/>
          </a:xfrm>
          <a:prstGeom prst="rect">
            <a:avLst/>
          </a:prstGeom>
          <a:effectLst>
            <a:outerShdw blurRad="50800" dist="38100" dir="9300000" algn="tl" rotWithShape="0">
              <a:prstClr val="black">
                <a:alpha val="21000"/>
              </a:prstClr>
            </a:outerShdw>
          </a:effectLst>
        </p:spPr>
        <p:txBody>
          <a:bodyPr anchor="t">
            <a:noAutofit/>
          </a:bodyPr>
          <a:lstStyle>
            <a:lvl1pPr algn="l">
              <a:defRPr sz="2800" baseline="0">
                <a:solidFill>
                  <a:schemeClr val="tx1"/>
                </a:solidFill>
                <a:latin typeface="Titillium Web SemiBold" panose="00000700000000000000" pitchFamily="2" charset="0"/>
                <a:ea typeface="Lato" pitchFamily="34" charset="0"/>
                <a:cs typeface="Lato" pitchFamily="34" charset="0"/>
              </a:defRPr>
            </a:lvl1pPr>
          </a:lstStyle>
          <a:p>
            <a:r>
              <a:rPr lang="es-ES"/>
              <a:t>Haga clic para modificar el estilo de título del patrón</a:t>
            </a:r>
          </a:p>
        </p:txBody>
      </p:sp>
      <p:sp>
        <p:nvSpPr>
          <p:cNvPr id="12" name="2 Subtítulo"/>
          <p:cNvSpPr>
            <a:spLocks noGrp="1"/>
          </p:cNvSpPr>
          <p:nvPr>
            <p:ph type="subTitle" idx="1"/>
          </p:nvPr>
        </p:nvSpPr>
        <p:spPr>
          <a:xfrm>
            <a:off x="326148" y="2420965"/>
            <a:ext cx="4087102" cy="1028646"/>
          </a:xfrm>
        </p:spPr>
        <p:txBody>
          <a:bodyPr>
            <a:normAutofit/>
          </a:bodyPr>
          <a:lstStyle>
            <a:lvl1pPr marL="0" indent="0" algn="l">
              <a:buNone/>
              <a:defRPr sz="1200">
                <a:solidFill>
                  <a:schemeClr val="tx2"/>
                </a:solidFill>
                <a:latin typeface="Titillium Web" panose="00000500000000000000" pitchFamily="2" charset="0"/>
                <a:ea typeface="Lato Medium" pitchFamily="34" charset="0"/>
                <a:cs typeface="Lato Medium" pitchFamily="34" charset="0"/>
              </a:defRPr>
            </a:lvl1pPr>
            <a:lvl2pPr marL="453634" indent="0" algn="ctr">
              <a:buNone/>
              <a:defRPr>
                <a:solidFill>
                  <a:schemeClr val="tx1">
                    <a:tint val="75000"/>
                  </a:schemeClr>
                </a:solidFill>
              </a:defRPr>
            </a:lvl2pPr>
            <a:lvl3pPr marL="907268" indent="0" algn="ctr">
              <a:buNone/>
              <a:defRPr>
                <a:solidFill>
                  <a:schemeClr val="tx1">
                    <a:tint val="75000"/>
                  </a:schemeClr>
                </a:solidFill>
              </a:defRPr>
            </a:lvl3pPr>
            <a:lvl4pPr marL="1360902" indent="0" algn="ctr">
              <a:buNone/>
              <a:defRPr>
                <a:solidFill>
                  <a:schemeClr val="tx1">
                    <a:tint val="75000"/>
                  </a:schemeClr>
                </a:solidFill>
              </a:defRPr>
            </a:lvl4pPr>
            <a:lvl5pPr marL="1814535" indent="0" algn="ctr">
              <a:buNone/>
              <a:defRPr>
                <a:solidFill>
                  <a:schemeClr val="tx1">
                    <a:tint val="75000"/>
                  </a:schemeClr>
                </a:solidFill>
              </a:defRPr>
            </a:lvl5pPr>
            <a:lvl6pPr marL="2268169" indent="0" algn="ctr">
              <a:buNone/>
              <a:defRPr>
                <a:solidFill>
                  <a:schemeClr val="tx1">
                    <a:tint val="75000"/>
                  </a:schemeClr>
                </a:solidFill>
              </a:defRPr>
            </a:lvl6pPr>
            <a:lvl7pPr marL="2721803" indent="0" algn="ctr">
              <a:buNone/>
              <a:defRPr>
                <a:solidFill>
                  <a:schemeClr val="tx1">
                    <a:tint val="75000"/>
                  </a:schemeClr>
                </a:solidFill>
              </a:defRPr>
            </a:lvl7pPr>
            <a:lvl8pPr marL="3175437" indent="0" algn="ctr">
              <a:buNone/>
              <a:defRPr>
                <a:solidFill>
                  <a:schemeClr val="tx1">
                    <a:tint val="75000"/>
                  </a:schemeClr>
                </a:solidFill>
              </a:defRPr>
            </a:lvl8pPr>
            <a:lvl9pPr marL="3629071" indent="0" algn="ctr">
              <a:buNone/>
              <a:defRPr>
                <a:solidFill>
                  <a:schemeClr val="tx1">
                    <a:tint val="75000"/>
                  </a:schemeClr>
                </a:solidFill>
              </a:defRPr>
            </a:lvl9pPr>
          </a:lstStyle>
          <a:p>
            <a:r>
              <a:rPr lang="es-ES"/>
              <a:t>Haga clic para modificar el estilo de subtítulo del patrón</a:t>
            </a:r>
          </a:p>
        </p:txBody>
      </p:sp>
      <p:pic>
        <p:nvPicPr>
          <p:cNvPr id="13" name="Imagen 12">
            <a:extLst>
              <a:ext uri="{FF2B5EF4-FFF2-40B4-BE49-F238E27FC236}">
                <a16:creationId xmlns:a16="http://schemas.microsoft.com/office/drawing/2014/main" id="{39B8467F-30FA-9EAA-56B0-CA0FF1A81BC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86268" y="132712"/>
            <a:ext cx="2106608" cy="370529"/>
          </a:xfrm>
          <a:prstGeom prst="rect">
            <a:avLst/>
          </a:prstGeom>
        </p:spPr>
      </p:pic>
    </p:spTree>
    <p:extLst>
      <p:ext uri="{BB962C8B-B14F-4D97-AF65-F5344CB8AC3E}">
        <p14:creationId xmlns:p14="http://schemas.microsoft.com/office/powerpoint/2010/main" val="381104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ágina tipo 1">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295E2A6F-058D-2A2B-C5AB-4B78731357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89525"/>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4">
            <a:extLst>
              <a:ext uri="{FF2B5EF4-FFF2-40B4-BE49-F238E27FC236}">
                <a16:creationId xmlns:a16="http://schemas.microsoft.com/office/drawing/2014/main" id="{0A09BA61-1FA0-4DF0-74E7-4A6B1E8CC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136525"/>
            <a:ext cx="22177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3 CuadroTexto">
            <a:extLst>
              <a:ext uri="{FF2B5EF4-FFF2-40B4-BE49-F238E27FC236}">
                <a16:creationId xmlns:a16="http://schemas.microsoft.com/office/drawing/2014/main" id="{ACF893AF-F7FA-94B1-4F3B-9171574D28CB}"/>
              </a:ext>
            </a:extLst>
          </p:cNvPr>
          <p:cNvSpPr txBox="1"/>
          <p:nvPr userDrawn="1"/>
        </p:nvSpPr>
        <p:spPr>
          <a:xfrm>
            <a:off x="4427538" y="5430838"/>
            <a:ext cx="4176712" cy="231775"/>
          </a:xfrm>
          <a:prstGeom prst="rect">
            <a:avLst/>
          </a:prstGeom>
          <a:noFill/>
          <a:effectLst>
            <a:outerShdw blurRad="50800" dist="38100" dir="2700000" algn="tl" rotWithShape="0">
              <a:srgbClr val="5B6770"/>
            </a:outerShdw>
          </a:effectLst>
        </p:spPr>
        <p:txBody>
          <a:bodyPr>
            <a:spAutoFit/>
          </a:bodyPr>
          <a:lstStyle/>
          <a:p>
            <a:pPr algn="r" defTabSz="227868" eaLnBrk="1" fontAlgn="auto" hangingPunct="1">
              <a:spcBef>
                <a:spcPts val="0"/>
              </a:spcBef>
              <a:spcAft>
                <a:spcPts val="0"/>
              </a:spcAft>
              <a:defRPr/>
            </a:pPr>
            <a:r>
              <a:rPr lang="es-ES" sz="900" dirty="0">
                <a:solidFill>
                  <a:schemeClr val="bg1"/>
                </a:solidFill>
                <a:latin typeface="Titillium Web" panose="00000500000000000000" pitchFamily="2" charset="0"/>
                <a:ea typeface="Open Sans" pitchFamily="34" charset="0"/>
                <a:cs typeface="Open Sans" pitchFamily="34" charset="0"/>
              </a:rPr>
              <a:t>Ministerio de Educación, Formación Profesional y Deportes</a:t>
            </a:r>
          </a:p>
        </p:txBody>
      </p:sp>
      <p:pic>
        <p:nvPicPr>
          <p:cNvPr id="7" name="Imagen 3">
            <a:extLst>
              <a:ext uri="{FF2B5EF4-FFF2-40B4-BE49-F238E27FC236}">
                <a16:creationId xmlns:a16="http://schemas.microsoft.com/office/drawing/2014/main" id="{5EA81FE3-B3F2-27BE-EE1A-1D201FD6850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5313" y="4624388"/>
            <a:ext cx="18192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4">
            <a:extLst>
              <a:ext uri="{FF2B5EF4-FFF2-40B4-BE49-F238E27FC236}">
                <a16:creationId xmlns:a16="http://schemas.microsoft.com/office/drawing/2014/main" id="{9B26BABF-33D5-D26A-B92E-14B709A0942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80175" y="4624388"/>
            <a:ext cx="19954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Título"/>
          <p:cNvSpPr>
            <a:spLocks noGrp="1"/>
          </p:cNvSpPr>
          <p:nvPr>
            <p:ph type="ctrTitle"/>
          </p:nvPr>
        </p:nvSpPr>
        <p:spPr>
          <a:xfrm>
            <a:off x="671449" y="747846"/>
            <a:ext cx="7239583" cy="373157"/>
          </a:xfrm>
          <a:prstGeom prst="rect">
            <a:avLst/>
          </a:prstGeom>
        </p:spPr>
        <p:txBody>
          <a:bodyPr anchor="t">
            <a:noAutofit/>
          </a:bodyPr>
          <a:lstStyle>
            <a:lvl1pPr algn="l">
              <a:defRPr sz="1980" baseline="0">
                <a:solidFill>
                  <a:schemeClr val="tx1"/>
                </a:solidFill>
                <a:latin typeface="Titillium Web" panose="00000500000000000000" pitchFamily="2" charset="0"/>
                <a:ea typeface="Lato" pitchFamily="34" charset="0"/>
                <a:cs typeface="Lato" pitchFamily="34" charset="0"/>
              </a:defRPr>
            </a:lvl1pPr>
          </a:lstStyle>
          <a:p>
            <a:r>
              <a:rPr lang="es-ES"/>
              <a:t>Haga clic para modificar el estilo de título del patrón</a:t>
            </a:r>
          </a:p>
        </p:txBody>
      </p:sp>
      <p:sp>
        <p:nvSpPr>
          <p:cNvPr id="17" name="3 Marcador de texto"/>
          <p:cNvSpPr>
            <a:spLocks noGrp="1"/>
          </p:cNvSpPr>
          <p:nvPr>
            <p:ph type="body" sz="half" idx="2"/>
          </p:nvPr>
        </p:nvSpPr>
        <p:spPr>
          <a:xfrm>
            <a:off x="671449" y="1237510"/>
            <a:ext cx="7239583" cy="3292986"/>
          </a:xfrm>
        </p:spPr>
        <p:txBody>
          <a:bodyPr>
            <a:normAutofit/>
          </a:bodyPr>
          <a:lstStyle>
            <a:lvl1pPr marL="0" marR="0" indent="0" algn="l" defTabSz="907268" rtl="0" eaLnBrk="1" fontAlgn="auto" latinLnBrk="0" hangingPunct="1">
              <a:lnSpc>
                <a:spcPct val="100000"/>
              </a:lnSpc>
              <a:spcBef>
                <a:spcPct val="20000"/>
              </a:spcBef>
              <a:spcAft>
                <a:spcPts val="0"/>
              </a:spcAft>
              <a:buClrTx/>
              <a:buSzTx/>
              <a:buFontTx/>
              <a:buNone/>
              <a:tabLst/>
              <a:defRPr sz="1200">
                <a:solidFill>
                  <a:schemeClr val="tx2"/>
                </a:solidFill>
                <a:latin typeface="Titillium Web" panose="00000500000000000000" pitchFamily="2" charset="0"/>
              </a:defRPr>
            </a:lvl1pPr>
            <a:lvl2pPr marL="453634" indent="0">
              <a:buNone/>
              <a:defRPr sz="1191"/>
            </a:lvl2pPr>
            <a:lvl3pPr marL="907268" indent="0">
              <a:buNone/>
              <a:defRPr sz="992"/>
            </a:lvl3pPr>
            <a:lvl4pPr marL="1360902" indent="0">
              <a:buNone/>
              <a:defRPr sz="893"/>
            </a:lvl4pPr>
            <a:lvl5pPr marL="1814535" indent="0">
              <a:buNone/>
              <a:defRPr sz="893"/>
            </a:lvl5pPr>
            <a:lvl6pPr marL="2268169" indent="0">
              <a:buNone/>
              <a:defRPr sz="893"/>
            </a:lvl6pPr>
            <a:lvl7pPr marL="2721803" indent="0">
              <a:buNone/>
              <a:defRPr sz="893"/>
            </a:lvl7pPr>
            <a:lvl8pPr marL="3175437" indent="0">
              <a:buNone/>
              <a:defRPr sz="893"/>
            </a:lvl8pPr>
            <a:lvl9pPr marL="3629071" indent="0">
              <a:buNone/>
              <a:defRPr sz="893"/>
            </a:lvl9pPr>
          </a:lstStyle>
          <a:p>
            <a:pPr lvl="0"/>
            <a:endParaRPr lang="es-ES"/>
          </a:p>
        </p:txBody>
      </p:sp>
      <p:pic>
        <p:nvPicPr>
          <p:cNvPr id="11" name="Imagen 10">
            <a:extLst>
              <a:ext uri="{FF2B5EF4-FFF2-40B4-BE49-F238E27FC236}">
                <a16:creationId xmlns:a16="http://schemas.microsoft.com/office/drawing/2014/main" id="{C86E9659-C0AB-D480-80F0-F66D7467A51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68337" y="207375"/>
            <a:ext cx="2069042" cy="363922"/>
          </a:xfrm>
          <a:prstGeom prst="rect">
            <a:avLst/>
          </a:prstGeom>
        </p:spPr>
      </p:pic>
    </p:spTree>
    <p:extLst>
      <p:ext uri="{BB962C8B-B14F-4D97-AF65-F5344CB8AC3E}">
        <p14:creationId xmlns:p14="http://schemas.microsoft.com/office/powerpoint/2010/main" val="47016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ágina tipo 1 con lista">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C0574AAF-5B72-EE54-073A-AE29044F0B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89525"/>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4">
            <a:extLst>
              <a:ext uri="{FF2B5EF4-FFF2-40B4-BE49-F238E27FC236}">
                <a16:creationId xmlns:a16="http://schemas.microsoft.com/office/drawing/2014/main" id="{6C4A8B1C-4276-8E3F-B37E-511E86A10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136525"/>
            <a:ext cx="22177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Marcador de fecha">
            <a:extLst>
              <a:ext uri="{FF2B5EF4-FFF2-40B4-BE49-F238E27FC236}">
                <a16:creationId xmlns:a16="http://schemas.microsoft.com/office/drawing/2014/main" id="{CFA1A62F-80FB-E958-758E-985D234EE872}"/>
              </a:ext>
            </a:extLst>
          </p:cNvPr>
          <p:cNvSpPr txBox="1">
            <a:spLocks/>
          </p:cNvSpPr>
          <p:nvPr userDrawn="1"/>
        </p:nvSpPr>
        <p:spPr>
          <a:xfrm>
            <a:off x="539750" y="5340350"/>
            <a:ext cx="1019175" cy="304800"/>
          </a:xfrm>
          <a:prstGeom prst="rect">
            <a:avLst/>
          </a:prstGeom>
          <a:effectLst>
            <a:outerShdw blurRad="50800" dist="12700" dir="2700000" algn="tl" rotWithShape="0">
              <a:srgbClr val="5B6770"/>
            </a:outerShdw>
          </a:effectLst>
        </p:spPr>
        <p:txBody>
          <a:bodyPr/>
          <a:lstStyle>
            <a:defPPr>
              <a:defRPr lang="en-US"/>
            </a:defPPr>
            <a:lvl1pPr algn="l" defTabSz="227013" rtl="0" eaLnBrk="0" fontAlgn="base" hangingPunct="0">
              <a:spcBef>
                <a:spcPct val="0"/>
              </a:spcBef>
              <a:spcAft>
                <a:spcPct val="0"/>
              </a:spcAft>
              <a:defRPr sz="1000" kern="1200" smtClean="0">
                <a:solidFill>
                  <a:schemeClr val="bg1"/>
                </a:solidFill>
                <a:latin typeface="Titillium Web" panose="00000500000000000000" pitchFamily="2" charset="0"/>
                <a:ea typeface="+mn-ea"/>
                <a:cs typeface="+mn-cs"/>
              </a:defRPr>
            </a:lvl1pPr>
            <a:lvl2pPr marL="227013" indent="2301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455613" indent="4587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682625" indent="6889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911225" indent="9175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s-ES"/>
          </a:p>
        </p:txBody>
      </p:sp>
      <p:sp>
        <p:nvSpPr>
          <p:cNvPr id="5" name="13 CuadroTexto">
            <a:extLst>
              <a:ext uri="{FF2B5EF4-FFF2-40B4-BE49-F238E27FC236}">
                <a16:creationId xmlns:a16="http://schemas.microsoft.com/office/drawing/2014/main" id="{180618F0-BCDD-6BA5-4CEC-050AAD0E0FF5}"/>
              </a:ext>
            </a:extLst>
          </p:cNvPr>
          <p:cNvSpPr txBox="1"/>
          <p:nvPr userDrawn="1"/>
        </p:nvSpPr>
        <p:spPr>
          <a:xfrm>
            <a:off x="4427538" y="5430838"/>
            <a:ext cx="4176712" cy="231775"/>
          </a:xfrm>
          <a:prstGeom prst="rect">
            <a:avLst/>
          </a:prstGeom>
          <a:noFill/>
          <a:effectLst>
            <a:outerShdw blurRad="50800" dist="38100" dir="2700000" algn="tl" rotWithShape="0">
              <a:srgbClr val="5B6770"/>
            </a:outerShdw>
          </a:effectLst>
        </p:spPr>
        <p:txBody>
          <a:bodyPr>
            <a:spAutoFit/>
          </a:bodyPr>
          <a:lstStyle/>
          <a:p>
            <a:pPr algn="r" defTabSz="227868" eaLnBrk="1" fontAlgn="auto" hangingPunct="1">
              <a:spcBef>
                <a:spcPts val="0"/>
              </a:spcBef>
              <a:spcAft>
                <a:spcPts val="0"/>
              </a:spcAft>
              <a:defRPr/>
            </a:pPr>
            <a:r>
              <a:rPr lang="es-ES" sz="900" dirty="0">
                <a:solidFill>
                  <a:schemeClr val="bg1"/>
                </a:solidFill>
                <a:latin typeface="Titillium Web" panose="00000500000000000000" pitchFamily="2" charset="0"/>
                <a:ea typeface="Open Sans" pitchFamily="34" charset="0"/>
                <a:cs typeface="Open Sans" pitchFamily="34" charset="0"/>
              </a:rPr>
              <a:t>Ministerio de Educación, Formación Profesional y Deportes</a:t>
            </a:r>
          </a:p>
        </p:txBody>
      </p:sp>
      <p:pic>
        <p:nvPicPr>
          <p:cNvPr id="8" name="Imagen 3">
            <a:extLst>
              <a:ext uri="{FF2B5EF4-FFF2-40B4-BE49-F238E27FC236}">
                <a16:creationId xmlns:a16="http://schemas.microsoft.com/office/drawing/2014/main" id="{3B44F435-CDBA-240F-3D56-7EBDD155C5F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5313" y="4624388"/>
            <a:ext cx="18192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4">
            <a:extLst>
              <a:ext uri="{FF2B5EF4-FFF2-40B4-BE49-F238E27FC236}">
                <a16:creationId xmlns:a16="http://schemas.microsoft.com/office/drawing/2014/main" id="{56DEBF48-FB59-51D2-47D4-2DAB66BA145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80175" y="4624388"/>
            <a:ext cx="19954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671449" y="1218123"/>
            <a:ext cx="7861364" cy="3206562"/>
          </a:xfrm>
        </p:spPr>
        <p:txBody>
          <a:bodyPr>
            <a:normAutofit/>
          </a:bodyPr>
          <a:lstStyle>
            <a:lvl1pPr>
              <a:defRPr sz="1600"/>
            </a:lvl1pPr>
            <a:lvl2pPr>
              <a:defRPr sz="1400"/>
            </a:lvl2pPr>
            <a:lvl3pPr>
              <a:defRPr sz="1100"/>
            </a:lvl3pPr>
            <a:lvl4pPr>
              <a:defRPr sz="1050"/>
            </a:lvl4pPr>
            <a:lvl5pPr>
              <a:defRPr sz="105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0" name="1 Título"/>
          <p:cNvSpPr>
            <a:spLocks noGrp="1"/>
          </p:cNvSpPr>
          <p:nvPr>
            <p:ph type="ctrTitle"/>
          </p:nvPr>
        </p:nvSpPr>
        <p:spPr>
          <a:xfrm>
            <a:off x="671449" y="747846"/>
            <a:ext cx="7861364" cy="373157"/>
          </a:xfrm>
          <a:prstGeom prst="rect">
            <a:avLst/>
          </a:prstGeom>
        </p:spPr>
        <p:txBody>
          <a:bodyPr anchor="t">
            <a:noAutofit/>
          </a:bodyPr>
          <a:lstStyle>
            <a:lvl1pPr algn="l">
              <a:defRPr sz="1980" baseline="0">
                <a:solidFill>
                  <a:schemeClr val="tx1"/>
                </a:solidFill>
                <a:latin typeface="Titillium Web" panose="00000500000000000000" pitchFamily="2" charset="0"/>
                <a:ea typeface="Lato" pitchFamily="34" charset="0"/>
                <a:cs typeface="Lato" pitchFamily="34" charset="0"/>
              </a:defRPr>
            </a:lvl1pPr>
          </a:lstStyle>
          <a:p>
            <a:r>
              <a:rPr lang="es-ES"/>
              <a:t>Haga clic para modificar el estilo de título del patrón</a:t>
            </a:r>
          </a:p>
        </p:txBody>
      </p:sp>
      <p:pic>
        <p:nvPicPr>
          <p:cNvPr id="11" name="Imagen 10">
            <a:extLst>
              <a:ext uri="{FF2B5EF4-FFF2-40B4-BE49-F238E27FC236}">
                <a16:creationId xmlns:a16="http://schemas.microsoft.com/office/drawing/2014/main" id="{E23D88A2-F0CE-7A6E-523A-E920D65AAFB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68337" y="207375"/>
            <a:ext cx="2069042" cy="363922"/>
          </a:xfrm>
          <a:prstGeom prst="rect">
            <a:avLst/>
          </a:prstGeom>
        </p:spPr>
      </p:pic>
    </p:spTree>
    <p:extLst>
      <p:ext uri="{BB962C8B-B14F-4D97-AF65-F5344CB8AC3E}">
        <p14:creationId xmlns:p14="http://schemas.microsoft.com/office/powerpoint/2010/main" val="256771752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ágina tipo 1 doble columna">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986981C7-E28F-8E9F-8835-6BD5FA9814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89525"/>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4">
            <a:extLst>
              <a:ext uri="{FF2B5EF4-FFF2-40B4-BE49-F238E27FC236}">
                <a16:creationId xmlns:a16="http://schemas.microsoft.com/office/drawing/2014/main" id="{106A4161-5C43-A24A-7153-6D5302803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050" y="128588"/>
            <a:ext cx="2217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Marcador de fecha">
            <a:extLst>
              <a:ext uri="{FF2B5EF4-FFF2-40B4-BE49-F238E27FC236}">
                <a16:creationId xmlns:a16="http://schemas.microsoft.com/office/drawing/2014/main" id="{CD298244-EB5B-F7EF-D810-F8412A4856B4}"/>
              </a:ext>
            </a:extLst>
          </p:cNvPr>
          <p:cNvSpPr txBox="1">
            <a:spLocks/>
          </p:cNvSpPr>
          <p:nvPr userDrawn="1"/>
        </p:nvSpPr>
        <p:spPr>
          <a:xfrm>
            <a:off x="539750" y="5340350"/>
            <a:ext cx="1019175" cy="304800"/>
          </a:xfrm>
          <a:prstGeom prst="rect">
            <a:avLst/>
          </a:prstGeom>
          <a:effectLst>
            <a:outerShdw blurRad="50800" dist="12700" dir="2700000" algn="tl" rotWithShape="0">
              <a:srgbClr val="5B6770"/>
            </a:outerShdw>
          </a:effectLst>
        </p:spPr>
        <p:txBody>
          <a:bodyPr/>
          <a:lstStyle>
            <a:defPPr>
              <a:defRPr lang="en-US"/>
            </a:defPPr>
            <a:lvl1pPr algn="l" defTabSz="227013" rtl="0" eaLnBrk="0" fontAlgn="base" hangingPunct="0">
              <a:spcBef>
                <a:spcPct val="0"/>
              </a:spcBef>
              <a:spcAft>
                <a:spcPct val="0"/>
              </a:spcAft>
              <a:defRPr sz="1000" kern="1200" smtClean="0">
                <a:solidFill>
                  <a:schemeClr val="bg1"/>
                </a:solidFill>
                <a:latin typeface="Titillium Web" panose="00000500000000000000" pitchFamily="2" charset="0"/>
                <a:ea typeface="+mn-ea"/>
                <a:cs typeface="+mn-cs"/>
              </a:defRPr>
            </a:lvl1pPr>
            <a:lvl2pPr marL="227013" indent="2301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455613" indent="4587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682625" indent="6889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911225" indent="9175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s-ES"/>
          </a:p>
        </p:txBody>
      </p:sp>
      <p:sp>
        <p:nvSpPr>
          <p:cNvPr id="5" name="13 CuadroTexto">
            <a:extLst>
              <a:ext uri="{FF2B5EF4-FFF2-40B4-BE49-F238E27FC236}">
                <a16:creationId xmlns:a16="http://schemas.microsoft.com/office/drawing/2014/main" id="{7654E809-1E32-C5CD-9DCA-0BDE7A852C39}"/>
              </a:ext>
            </a:extLst>
          </p:cNvPr>
          <p:cNvSpPr txBox="1"/>
          <p:nvPr userDrawn="1"/>
        </p:nvSpPr>
        <p:spPr>
          <a:xfrm>
            <a:off x="4427538" y="5430838"/>
            <a:ext cx="4176712" cy="231775"/>
          </a:xfrm>
          <a:prstGeom prst="rect">
            <a:avLst/>
          </a:prstGeom>
          <a:noFill/>
          <a:effectLst>
            <a:outerShdw blurRad="50800" dist="38100" dir="2700000" algn="tl" rotWithShape="0">
              <a:srgbClr val="5B6770"/>
            </a:outerShdw>
          </a:effectLst>
        </p:spPr>
        <p:txBody>
          <a:bodyPr>
            <a:spAutoFit/>
          </a:bodyPr>
          <a:lstStyle/>
          <a:p>
            <a:pPr algn="r" defTabSz="227868" eaLnBrk="1" fontAlgn="auto" hangingPunct="1">
              <a:spcBef>
                <a:spcPts val="0"/>
              </a:spcBef>
              <a:spcAft>
                <a:spcPts val="0"/>
              </a:spcAft>
              <a:defRPr/>
            </a:pPr>
            <a:r>
              <a:rPr lang="es-ES" sz="900" dirty="0">
                <a:solidFill>
                  <a:schemeClr val="bg1"/>
                </a:solidFill>
                <a:latin typeface="Titillium Web" panose="00000500000000000000" pitchFamily="2" charset="0"/>
                <a:ea typeface="Open Sans" pitchFamily="34" charset="0"/>
                <a:cs typeface="Open Sans" pitchFamily="34" charset="0"/>
              </a:rPr>
              <a:t>Ministerio de Educación, Formación Profesional y Deportes</a:t>
            </a:r>
          </a:p>
        </p:txBody>
      </p:sp>
      <p:pic>
        <p:nvPicPr>
          <p:cNvPr id="8" name="Imagen 3">
            <a:extLst>
              <a:ext uri="{FF2B5EF4-FFF2-40B4-BE49-F238E27FC236}">
                <a16:creationId xmlns:a16="http://schemas.microsoft.com/office/drawing/2014/main" id="{49EC9A71-0C0D-F407-3A0C-81639317358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5313" y="4624388"/>
            <a:ext cx="18192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4">
            <a:extLst>
              <a:ext uri="{FF2B5EF4-FFF2-40B4-BE49-F238E27FC236}">
                <a16:creationId xmlns:a16="http://schemas.microsoft.com/office/drawing/2014/main" id="{7054360C-2DC6-2D47-52CC-9A786572B30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80175" y="4624388"/>
            <a:ext cx="19954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688529" y="1218123"/>
            <a:ext cx="3761403" cy="3195127"/>
          </a:xfrm>
        </p:spPr>
        <p:txBody>
          <a:bodyPr>
            <a:normAutofit/>
          </a:bodyPr>
          <a:lstStyle>
            <a:lvl1pPr>
              <a:defRPr sz="1400"/>
            </a:lvl1pPr>
            <a:lvl2pPr>
              <a:defRPr sz="1200"/>
            </a:lvl2pPr>
            <a:lvl3pPr>
              <a:defRPr sz="1050"/>
            </a:lvl3pPr>
            <a:lvl4pPr>
              <a:defRPr sz="1000"/>
            </a:lvl4pPr>
            <a:lvl5pPr>
              <a:defRPr sz="1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0" name="1 Título"/>
          <p:cNvSpPr>
            <a:spLocks noGrp="1"/>
          </p:cNvSpPr>
          <p:nvPr>
            <p:ph type="ctrTitle"/>
          </p:nvPr>
        </p:nvSpPr>
        <p:spPr>
          <a:xfrm>
            <a:off x="671449" y="747846"/>
            <a:ext cx="7932801" cy="373157"/>
          </a:xfrm>
          <a:prstGeom prst="rect">
            <a:avLst/>
          </a:prstGeom>
        </p:spPr>
        <p:txBody>
          <a:bodyPr anchor="t">
            <a:noAutofit/>
          </a:bodyPr>
          <a:lstStyle>
            <a:lvl1pPr algn="l">
              <a:defRPr sz="1980" baseline="0">
                <a:solidFill>
                  <a:schemeClr val="tx1"/>
                </a:solidFill>
                <a:latin typeface="Titillium Web" panose="00000500000000000000" pitchFamily="2" charset="0"/>
                <a:ea typeface="Lato" pitchFamily="34" charset="0"/>
                <a:cs typeface="Lato" pitchFamily="34" charset="0"/>
              </a:defRPr>
            </a:lvl1pPr>
          </a:lstStyle>
          <a:p>
            <a:r>
              <a:rPr lang="es-ES"/>
              <a:t>Haga clic para modificar el estilo de título del patrón</a:t>
            </a:r>
          </a:p>
        </p:txBody>
      </p:sp>
      <p:sp>
        <p:nvSpPr>
          <p:cNvPr id="14" name="Content Placeholder 2"/>
          <p:cNvSpPr>
            <a:spLocks noGrp="1"/>
          </p:cNvSpPr>
          <p:nvPr>
            <p:ph idx="13"/>
          </p:nvPr>
        </p:nvSpPr>
        <p:spPr>
          <a:xfrm>
            <a:off x="4842847" y="1218122"/>
            <a:ext cx="3761403" cy="3195127"/>
          </a:xfrm>
        </p:spPr>
        <p:txBody>
          <a:bodyPr>
            <a:normAutofit/>
          </a:bodyPr>
          <a:lstStyle>
            <a:lvl1pPr>
              <a:defRPr sz="1400"/>
            </a:lvl1pPr>
            <a:lvl2pPr>
              <a:defRPr sz="1200"/>
            </a:lvl2pPr>
            <a:lvl3pPr>
              <a:defRPr sz="1050"/>
            </a:lvl3pPr>
            <a:lvl4pPr>
              <a:defRPr sz="1000"/>
            </a:lvl4pPr>
            <a:lvl5pPr>
              <a:defRPr sz="1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pic>
        <p:nvPicPr>
          <p:cNvPr id="11" name="Imagen 10">
            <a:extLst>
              <a:ext uri="{FF2B5EF4-FFF2-40B4-BE49-F238E27FC236}">
                <a16:creationId xmlns:a16="http://schemas.microsoft.com/office/drawing/2014/main" id="{76EED1A0-8F40-EF8D-594D-E73D264E5B1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68337" y="207375"/>
            <a:ext cx="2069042" cy="363922"/>
          </a:xfrm>
          <a:prstGeom prst="rect">
            <a:avLst/>
          </a:prstGeom>
        </p:spPr>
      </p:pic>
    </p:spTree>
    <p:extLst>
      <p:ext uri="{BB962C8B-B14F-4D97-AF65-F5344CB8AC3E}">
        <p14:creationId xmlns:p14="http://schemas.microsoft.com/office/powerpoint/2010/main" val="320840889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ágina tipo 1 con imagen">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1005650C-208F-8188-A967-D11E65950B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89525"/>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4">
            <a:extLst>
              <a:ext uri="{FF2B5EF4-FFF2-40B4-BE49-F238E27FC236}">
                <a16:creationId xmlns:a16="http://schemas.microsoft.com/office/drawing/2014/main" id="{B7EFEB3E-107D-C26F-528C-495BE4465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128588"/>
            <a:ext cx="2217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Marcador de fecha">
            <a:extLst>
              <a:ext uri="{FF2B5EF4-FFF2-40B4-BE49-F238E27FC236}">
                <a16:creationId xmlns:a16="http://schemas.microsoft.com/office/drawing/2014/main" id="{02663473-9528-2F0F-8E9E-C784F7E7329E}"/>
              </a:ext>
            </a:extLst>
          </p:cNvPr>
          <p:cNvSpPr txBox="1">
            <a:spLocks/>
          </p:cNvSpPr>
          <p:nvPr userDrawn="1"/>
        </p:nvSpPr>
        <p:spPr>
          <a:xfrm>
            <a:off x="539750" y="5340350"/>
            <a:ext cx="1019175" cy="304800"/>
          </a:xfrm>
          <a:prstGeom prst="rect">
            <a:avLst/>
          </a:prstGeom>
          <a:effectLst>
            <a:outerShdw blurRad="50800" dist="12700" dir="2700000" algn="tl" rotWithShape="0">
              <a:srgbClr val="5B6770"/>
            </a:outerShdw>
          </a:effectLst>
        </p:spPr>
        <p:txBody>
          <a:bodyPr/>
          <a:lstStyle>
            <a:defPPr>
              <a:defRPr lang="en-US"/>
            </a:defPPr>
            <a:lvl1pPr algn="l" defTabSz="227013" rtl="0" eaLnBrk="0" fontAlgn="base" hangingPunct="0">
              <a:spcBef>
                <a:spcPct val="0"/>
              </a:spcBef>
              <a:spcAft>
                <a:spcPct val="0"/>
              </a:spcAft>
              <a:defRPr sz="1000" kern="1200" smtClean="0">
                <a:solidFill>
                  <a:schemeClr val="bg1"/>
                </a:solidFill>
                <a:latin typeface="Titillium Web" panose="00000500000000000000" pitchFamily="2" charset="0"/>
                <a:ea typeface="+mn-ea"/>
                <a:cs typeface="+mn-cs"/>
              </a:defRPr>
            </a:lvl1pPr>
            <a:lvl2pPr marL="227013" indent="2301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455613" indent="4587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682625" indent="6889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911225" indent="9175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s-ES"/>
          </a:p>
        </p:txBody>
      </p:sp>
      <p:sp>
        <p:nvSpPr>
          <p:cNvPr id="5" name="13 CuadroTexto">
            <a:extLst>
              <a:ext uri="{FF2B5EF4-FFF2-40B4-BE49-F238E27FC236}">
                <a16:creationId xmlns:a16="http://schemas.microsoft.com/office/drawing/2014/main" id="{9830B767-7D81-8A72-FEA2-C1EECC743AC3}"/>
              </a:ext>
            </a:extLst>
          </p:cNvPr>
          <p:cNvSpPr txBox="1"/>
          <p:nvPr userDrawn="1"/>
        </p:nvSpPr>
        <p:spPr>
          <a:xfrm>
            <a:off x="4427538" y="5430838"/>
            <a:ext cx="4176712" cy="231775"/>
          </a:xfrm>
          <a:prstGeom prst="rect">
            <a:avLst/>
          </a:prstGeom>
          <a:noFill/>
          <a:effectLst>
            <a:outerShdw blurRad="50800" dist="38100" dir="2700000" algn="tl" rotWithShape="0">
              <a:srgbClr val="5B6770"/>
            </a:outerShdw>
          </a:effectLst>
        </p:spPr>
        <p:txBody>
          <a:bodyPr>
            <a:spAutoFit/>
          </a:bodyPr>
          <a:lstStyle/>
          <a:p>
            <a:pPr algn="r" defTabSz="227868" eaLnBrk="1" fontAlgn="auto" hangingPunct="1">
              <a:spcBef>
                <a:spcPts val="0"/>
              </a:spcBef>
              <a:spcAft>
                <a:spcPts val="0"/>
              </a:spcAft>
              <a:defRPr/>
            </a:pPr>
            <a:r>
              <a:rPr lang="es-ES" sz="900" dirty="0">
                <a:solidFill>
                  <a:schemeClr val="bg1"/>
                </a:solidFill>
                <a:latin typeface="Titillium Web" panose="00000500000000000000" pitchFamily="2" charset="0"/>
                <a:ea typeface="Open Sans" pitchFamily="34" charset="0"/>
                <a:cs typeface="Open Sans" pitchFamily="34" charset="0"/>
              </a:rPr>
              <a:t>Ministerio de Educación, Formación Profesional y </a:t>
            </a:r>
            <a:r>
              <a:rPr lang="es-ES" sz="900" dirty="0" err="1">
                <a:solidFill>
                  <a:schemeClr val="bg1"/>
                </a:solidFill>
                <a:latin typeface="Titillium Web" panose="00000500000000000000" pitchFamily="2" charset="0"/>
                <a:ea typeface="Open Sans" pitchFamily="34" charset="0"/>
                <a:cs typeface="Open Sans" pitchFamily="34" charset="0"/>
              </a:rPr>
              <a:t>Depportes</a:t>
            </a:r>
            <a:endParaRPr lang="es-ES" sz="900" dirty="0">
              <a:solidFill>
                <a:schemeClr val="bg1"/>
              </a:solidFill>
              <a:latin typeface="Titillium Web" panose="00000500000000000000" pitchFamily="2" charset="0"/>
              <a:ea typeface="Open Sans" pitchFamily="34" charset="0"/>
              <a:cs typeface="Open Sans" pitchFamily="34" charset="0"/>
            </a:endParaRPr>
          </a:p>
        </p:txBody>
      </p:sp>
      <p:pic>
        <p:nvPicPr>
          <p:cNvPr id="8" name="Imagen 3">
            <a:extLst>
              <a:ext uri="{FF2B5EF4-FFF2-40B4-BE49-F238E27FC236}">
                <a16:creationId xmlns:a16="http://schemas.microsoft.com/office/drawing/2014/main" id="{216975DA-D3E6-DE71-8C7E-F01B8F2FFB1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5313" y="4624388"/>
            <a:ext cx="18192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4">
            <a:extLst>
              <a:ext uri="{FF2B5EF4-FFF2-40B4-BE49-F238E27FC236}">
                <a16:creationId xmlns:a16="http://schemas.microsoft.com/office/drawing/2014/main" id="{D669AAE0-5E88-797F-B8C4-71225012BB8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80175" y="4624388"/>
            <a:ext cx="19954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 Título"/>
          <p:cNvSpPr>
            <a:spLocks noGrp="1"/>
          </p:cNvSpPr>
          <p:nvPr>
            <p:ph type="ctrTitle"/>
          </p:nvPr>
        </p:nvSpPr>
        <p:spPr>
          <a:xfrm>
            <a:off x="671449" y="747846"/>
            <a:ext cx="7790064" cy="373157"/>
          </a:xfrm>
          <a:prstGeom prst="rect">
            <a:avLst/>
          </a:prstGeom>
        </p:spPr>
        <p:txBody>
          <a:bodyPr anchor="t">
            <a:noAutofit/>
          </a:bodyPr>
          <a:lstStyle>
            <a:lvl1pPr algn="l">
              <a:defRPr sz="1980" baseline="0">
                <a:solidFill>
                  <a:schemeClr val="tx1"/>
                </a:solidFill>
                <a:latin typeface="Titillium Web" panose="00000500000000000000" pitchFamily="2" charset="0"/>
                <a:ea typeface="Lato" pitchFamily="34" charset="0"/>
                <a:cs typeface="Lato" pitchFamily="34" charset="0"/>
              </a:defRPr>
            </a:lvl1pPr>
          </a:lstStyle>
          <a:p>
            <a:r>
              <a:rPr lang="es-ES"/>
              <a:t>Haga clic para modificar el estilo de título del patrón</a:t>
            </a:r>
          </a:p>
        </p:txBody>
      </p:sp>
      <p:sp>
        <p:nvSpPr>
          <p:cNvPr id="17" name="Picture Placeholder 2"/>
          <p:cNvSpPr>
            <a:spLocks noGrp="1" noChangeAspect="1"/>
          </p:cNvSpPr>
          <p:nvPr>
            <p:ph type="pic" idx="1"/>
          </p:nvPr>
        </p:nvSpPr>
        <p:spPr>
          <a:xfrm>
            <a:off x="2235918" y="1189130"/>
            <a:ext cx="3961323" cy="3118551"/>
          </a:xfrm>
        </p:spPr>
        <p:txBody>
          <a:bodyPr rtlCol="0">
            <a:normAutofit/>
          </a:bodyPr>
          <a:lstStyle>
            <a:lvl1pPr marL="0" indent="0">
              <a:buNone/>
              <a:defRPr sz="1200"/>
            </a:lvl1pPr>
            <a:lvl2pPr marL="340225" indent="0">
              <a:buNone/>
              <a:defRPr sz="2084"/>
            </a:lvl2pPr>
            <a:lvl3pPr marL="680451" indent="0">
              <a:buNone/>
              <a:defRPr sz="1786"/>
            </a:lvl3pPr>
            <a:lvl4pPr marL="1020676" indent="0">
              <a:buNone/>
              <a:defRPr sz="1488"/>
            </a:lvl4pPr>
            <a:lvl5pPr marL="1360902" indent="0">
              <a:buNone/>
              <a:defRPr sz="1488"/>
            </a:lvl5pPr>
            <a:lvl6pPr marL="1701127" indent="0">
              <a:buNone/>
              <a:defRPr sz="1488"/>
            </a:lvl6pPr>
            <a:lvl7pPr marL="2041352" indent="0">
              <a:buNone/>
              <a:defRPr sz="1488"/>
            </a:lvl7pPr>
            <a:lvl8pPr marL="2381578" indent="0">
              <a:buNone/>
              <a:defRPr sz="1488"/>
            </a:lvl8pPr>
            <a:lvl9pPr marL="2721803" indent="0">
              <a:buNone/>
              <a:defRPr sz="1488"/>
            </a:lvl9pPr>
          </a:lstStyle>
          <a:p>
            <a:pPr lvl="0"/>
            <a:r>
              <a:rPr lang="es-ES" noProof="0"/>
              <a:t>Haga clic en el icono para agregar una imagen</a:t>
            </a:r>
            <a:endParaRPr lang="en-US" noProof="0"/>
          </a:p>
        </p:txBody>
      </p:sp>
      <p:pic>
        <p:nvPicPr>
          <p:cNvPr id="11" name="Imagen 10">
            <a:extLst>
              <a:ext uri="{FF2B5EF4-FFF2-40B4-BE49-F238E27FC236}">
                <a16:creationId xmlns:a16="http://schemas.microsoft.com/office/drawing/2014/main" id="{01610B1B-C256-54CD-86CE-EAA8A5AF80C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68337" y="207375"/>
            <a:ext cx="2069042" cy="363922"/>
          </a:xfrm>
          <a:prstGeom prst="rect">
            <a:avLst/>
          </a:prstGeom>
        </p:spPr>
      </p:pic>
    </p:spTree>
    <p:extLst>
      <p:ext uri="{BB962C8B-B14F-4D97-AF65-F5344CB8AC3E}">
        <p14:creationId xmlns:p14="http://schemas.microsoft.com/office/powerpoint/2010/main" val="362687435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8D2C5ACD-7499-46C2-2DB7-2059E6450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163" y="206375"/>
            <a:ext cx="22177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7">
            <a:extLst>
              <a:ext uri="{FF2B5EF4-FFF2-40B4-BE49-F238E27FC236}">
                <a16:creationId xmlns:a16="http://schemas.microsoft.com/office/drawing/2014/main" id="{0BD513C1-BE77-5BCD-F0BB-1BD51D963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75" y="0"/>
            <a:ext cx="860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3">
            <a:extLst>
              <a:ext uri="{FF2B5EF4-FFF2-40B4-BE49-F238E27FC236}">
                <a16:creationId xmlns:a16="http://schemas.microsoft.com/office/drawing/2014/main" id="{F3D25E20-8BA7-CA31-DF33-1C630E022B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1338" y="4830763"/>
            <a:ext cx="18208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4">
            <a:extLst>
              <a:ext uri="{FF2B5EF4-FFF2-40B4-BE49-F238E27FC236}">
                <a16:creationId xmlns:a16="http://schemas.microsoft.com/office/drawing/2014/main" id="{8133FCF0-E360-55A5-6472-90F1B603BEC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713413" y="4760913"/>
            <a:ext cx="19954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D68822D7-2F17-4959-CA53-2AAEC0D569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44891" y="263354"/>
            <a:ext cx="2069042" cy="363922"/>
          </a:xfrm>
          <a:prstGeom prst="rect">
            <a:avLst/>
          </a:prstGeom>
        </p:spPr>
      </p:pic>
    </p:spTree>
    <p:extLst>
      <p:ext uri="{BB962C8B-B14F-4D97-AF65-F5344CB8AC3E}">
        <p14:creationId xmlns:p14="http://schemas.microsoft.com/office/powerpoint/2010/main" val="185880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tradilla">
    <p:spTree>
      <p:nvGrpSpPr>
        <p:cNvPr id="1" name=""/>
        <p:cNvGrpSpPr/>
        <p:nvPr/>
      </p:nvGrpSpPr>
      <p:grpSpPr>
        <a:xfrm>
          <a:off x="0" y="0"/>
          <a:ext cx="0" cy="0"/>
          <a:chOff x="0" y="0"/>
          <a:chExt cx="0" cy="0"/>
        </a:xfrm>
      </p:grpSpPr>
      <p:pic>
        <p:nvPicPr>
          <p:cNvPr id="2" name="Imagen 6">
            <a:extLst>
              <a:ext uri="{FF2B5EF4-FFF2-40B4-BE49-F238E27FC236}">
                <a16:creationId xmlns:a16="http://schemas.microsoft.com/office/drawing/2014/main" id="{571C8170-4085-66E5-B702-4128810C6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0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5">
            <a:extLst>
              <a:ext uri="{FF2B5EF4-FFF2-40B4-BE49-F238E27FC236}">
                <a16:creationId xmlns:a16="http://schemas.microsoft.com/office/drawing/2014/main" id="{DEEE2C15-5A90-A892-27E6-8BA91F03E7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60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3 CuadroTexto">
            <a:extLst>
              <a:ext uri="{FF2B5EF4-FFF2-40B4-BE49-F238E27FC236}">
                <a16:creationId xmlns:a16="http://schemas.microsoft.com/office/drawing/2014/main" id="{406015E0-FD93-5754-B06B-8B2519A87006}"/>
              </a:ext>
            </a:extLst>
          </p:cNvPr>
          <p:cNvSpPr txBox="1">
            <a:spLocks noChangeArrowheads="1"/>
          </p:cNvSpPr>
          <p:nvPr userDrawn="1"/>
        </p:nvSpPr>
        <p:spPr bwMode="auto">
          <a:xfrm>
            <a:off x="4357688" y="5430838"/>
            <a:ext cx="4176712" cy="231775"/>
          </a:xfrm>
          <a:prstGeom prst="rect">
            <a:avLst/>
          </a:prstGeom>
          <a:noFill/>
          <a:ln>
            <a:noFill/>
          </a:ln>
          <a:effectLst>
            <a:outerShdw dist="38100" sx="999" sy="999" algn="tl" rotWithShape="0">
              <a:srgbClr val="5B677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s-ES" altLang="es-ES" sz="900">
                <a:latin typeface="Titillium Web" panose="00000500000000000000" pitchFamily="2" charset="0"/>
                <a:cs typeface="Open Sans" pitchFamily="2" charset="0"/>
              </a:rPr>
              <a:t>Ministerio de Educación, Formación Profesional y Deportes</a:t>
            </a:r>
          </a:p>
        </p:txBody>
      </p:sp>
      <p:sp>
        <p:nvSpPr>
          <p:cNvPr id="9" name="1 Título"/>
          <p:cNvSpPr>
            <a:spLocks noGrp="1"/>
          </p:cNvSpPr>
          <p:nvPr>
            <p:ph type="ctrTitle"/>
          </p:nvPr>
        </p:nvSpPr>
        <p:spPr>
          <a:xfrm>
            <a:off x="1220849" y="1033675"/>
            <a:ext cx="7239583" cy="373157"/>
          </a:xfrm>
          <a:prstGeom prst="rect">
            <a:avLst/>
          </a:prstGeom>
        </p:spPr>
        <p:txBody>
          <a:bodyPr anchor="t">
            <a:noAutofit/>
          </a:bodyPr>
          <a:lstStyle>
            <a:lvl1pPr algn="l">
              <a:defRPr sz="1984" baseline="0">
                <a:solidFill>
                  <a:schemeClr val="tx1"/>
                </a:solidFill>
                <a:latin typeface="Titillium Web" panose="00000500000000000000" pitchFamily="2" charset="0"/>
                <a:ea typeface="Lato" pitchFamily="34" charset="0"/>
                <a:cs typeface="Lato" pitchFamily="34" charset="0"/>
              </a:defRPr>
            </a:lvl1pPr>
          </a:lstStyle>
          <a:p>
            <a:r>
              <a:rPr lang="es-ES"/>
              <a:t>Haga clic para modificar el estilo de título del patrón</a:t>
            </a:r>
          </a:p>
        </p:txBody>
      </p:sp>
      <p:sp>
        <p:nvSpPr>
          <p:cNvPr id="10" name="3 Marcador de texto"/>
          <p:cNvSpPr>
            <a:spLocks noGrp="1"/>
          </p:cNvSpPr>
          <p:nvPr>
            <p:ph type="body" sz="half" idx="2"/>
          </p:nvPr>
        </p:nvSpPr>
        <p:spPr>
          <a:xfrm>
            <a:off x="1220851" y="1584777"/>
            <a:ext cx="7239583" cy="1920795"/>
          </a:xfrm>
        </p:spPr>
        <p:txBody>
          <a:bodyPr/>
          <a:lstStyle>
            <a:lvl1pPr marL="0" marR="0" indent="0" algn="l" defTabSz="907268" rtl="0" eaLnBrk="1" fontAlgn="auto" latinLnBrk="0" hangingPunct="1">
              <a:lnSpc>
                <a:spcPct val="100000"/>
              </a:lnSpc>
              <a:spcBef>
                <a:spcPct val="20000"/>
              </a:spcBef>
              <a:spcAft>
                <a:spcPts val="0"/>
              </a:spcAft>
              <a:buClrTx/>
              <a:buSzTx/>
              <a:buFontTx/>
              <a:buNone/>
              <a:tabLst/>
              <a:defRPr sz="1191">
                <a:solidFill>
                  <a:schemeClr val="tx2"/>
                </a:solidFill>
                <a:latin typeface="Titillium Web" panose="00000500000000000000" pitchFamily="2" charset="0"/>
              </a:defRPr>
            </a:lvl1pPr>
            <a:lvl2pPr marL="453634" indent="0">
              <a:buNone/>
              <a:defRPr sz="1191"/>
            </a:lvl2pPr>
            <a:lvl3pPr marL="907268" indent="0">
              <a:buNone/>
              <a:defRPr sz="992"/>
            </a:lvl3pPr>
            <a:lvl4pPr marL="1360902" indent="0">
              <a:buNone/>
              <a:defRPr sz="893"/>
            </a:lvl4pPr>
            <a:lvl5pPr marL="1814535" indent="0">
              <a:buNone/>
              <a:defRPr sz="893"/>
            </a:lvl5pPr>
            <a:lvl6pPr marL="2268169" indent="0">
              <a:buNone/>
              <a:defRPr sz="893"/>
            </a:lvl6pPr>
            <a:lvl7pPr marL="2721803" indent="0">
              <a:buNone/>
              <a:defRPr sz="893"/>
            </a:lvl7pPr>
            <a:lvl8pPr marL="3175437" indent="0">
              <a:buNone/>
              <a:defRPr sz="893"/>
            </a:lvl8pPr>
            <a:lvl9pPr marL="3629071" indent="0">
              <a:buNone/>
              <a:defRPr sz="893"/>
            </a:lvl9pPr>
          </a:lstStyle>
          <a:p>
            <a:pPr lvl="0"/>
            <a:r>
              <a:rPr lang="es-ES"/>
              <a:t>Haga clic para modificar los estilos de texto del patrón</a:t>
            </a:r>
          </a:p>
        </p:txBody>
      </p:sp>
      <p:pic>
        <p:nvPicPr>
          <p:cNvPr id="3" name="Imagen 4">
            <a:extLst>
              <a:ext uri="{FF2B5EF4-FFF2-40B4-BE49-F238E27FC236}">
                <a16:creationId xmlns:a16="http://schemas.microsoft.com/office/drawing/2014/main" id="{248785D3-8A62-79B6-CABD-FAC42CCA9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744" y="269442"/>
            <a:ext cx="1902554" cy="37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AD910C56-9507-E89A-C62C-D9BBF5CB411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0493" y="286388"/>
            <a:ext cx="2069042" cy="363922"/>
          </a:xfrm>
          <a:prstGeom prst="rect">
            <a:avLst/>
          </a:prstGeom>
        </p:spPr>
      </p:pic>
    </p:spTree>
    <p:extLst>
      <p:ext uri="{BB962C8B-B14F-4D97-AF65-F5344CB8AC3E}">
        <p14:creationId xmlns:p14="http://schemas.microsoft.com/office/powerpoint/2010/main" val="162611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ágina tipo 1 con lista">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25947A23-5F60-E698-69D1-E808936915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89525"/>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Marcador de fecha">
            <a:extLst>
              <a:ext uri="{FF2B5EF4-FFF2-40B4-BE49-F238E27FC236}">
                <a16:creationId xmlns:a16="http://schemas.microsoft.com/office/drawing/2014/main" id="{6B52E5A1-A0E0-910A-CFE9-093D553133A1}"/>
              </a:ext>
            </a:extLst>
          </p:cNvPr>
          <p:cNvSpPr txBox="1">
            <a:spLocks/>
          </p:cNvSpPr>
          <p:nvPr userDrawn="1"/>
        </p:nvSpPr>
        <p:spPr>
          <a:xfrm>
            <a:off x="539750" y="5340350"/>
            <a:ext cx="1019175" cy="304800"/>
          </a:xfrm>
          <a:prstGeom prst="rect">
            <a:avLst/>
          </a:prstGeom>
          <a:effectLst>
            <a:outerShdw blurRad="50800" dist="12700" dir="2700000" algn="tl" rotWithShape="0">
              <a:srgbClr val="5B6770"/>
            </a:outerShdw>
          </a:effectLst>
        </p:spPr>
        <p:txBody>
          <a:bodyPr/>
          <a:lstStyle>
            <a:defPPr>
              <a:defRPr lang="en-US"/>
            </a:defPPr>
            <a:lvl1pPr algn="l" defTabSz="227013" rtl="0" eaLnBrk="0" fontAlgn="base" hangingPunct="0">
              <a:spcBef>
                <a:spcPct val="0"/>
              </a:spcBef>
              <a:spcAft>
                <a:spcPct val="0"/>
              </a:spcAft>
              <a:defRPr sz="1000" kern="1200" smtClean="0">
                <a:solidFill>
                  <a:schemeClr val="bg1"/>
                </a:solidFill>
                <a:latin typeface="Titillium Web" panose="00000500000000000000" pitchFamily="2" charset="0"/>
                <a:ea typeface="+mn-ea"/>
                <a:cs typeface="+mn-cs"/>
              </a:defRPr>
            </a:lvl1pPr>
            <a:lvl2pPr marL="227013" indent="2301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455613" indent="4587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682625" indent="6889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911225" indent="9175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s-ES"/>
          </a:p>
        </p:txBody>
      </p:sp>
      <p:sp>
        <p:nvSpPr>
          <p:cNvPr id="4" name="13 CuadroTexto">
            <a:extLst>
              <a:ext uri="{FF2B5EF4-FFF2-40B4-BE49-F238E27FC236}">
                <a16:creationId xmlns:a16="http://schemas.microsoft.com/office/drawing/2014/main" id="{CCF9827E-2320-DBE5-1FA4-23ADCF7ACCEC}"/>
              </a:ext>
            </a:extLst>
          </p:cNvPr>
          <p:cNvSpPr txBox="1"/>
          <p:nvPr userDrawn="1"/>
        </p:nvSpPr>
        <p:spPr>
          <a:xfrm>
            <a:off x="4427538" y="5430838"/>
            <a:ext cx="4176712" cy="231775"/>
          </a:xfrm>
          <a:prstGeom prst="rect">
            <a:avLst/>
          </a:prstGeom>
          <a:noFill/>
          <a:effectLst>
            <a:outerShdw blurRad="50800" dist="38100" dir="2700000" algn="tl" rotWithShape="0">
              <a:srgbClr val="5B6770"/>
            </a:outerShdw>
          </a:effectLst>
        </p:spPr>
        <p:txBody>
          <a:bodyPr>
            <a:spAutoFit/>
          </a:bodyPr>
          <a:lstStyle/>
          <a:p>
            <a:pPr algn="r" defTabSz="227868" eaLnBrk="1" fontAlgn="auto" hangingPunct="1">
              <a:spcBef>
                <a:spcPts val="0"/>
              </a:spcBef>
              <a:spcAft>
                <a:spcPts val="0"/>
              </a:spcAft>
              <a:defRPr/>
            </a:pPr>
            <a:r>
              <a:rPr lang="es-ES" sz="900" dirty="0">
                <a:solidFill>
                  <a:schemeClr val="bg1"/>
                </a:solidFill>
                <a:latin typeface="Titillium Web" panose="00000500000000000000" pitchFamily="2" charset="0"/>
                <a:ea typeface="Open Sans" pitchFamily="34" charset="0"/>
                <a:cs typeface="Open Sans" pitchFamily="34" charset="0"/>
              </a:rPr>
              <a:t>Ministerio de Educación, Formación Profesional y Deportes</a:t>
            </a:r>
          </a:p>
        </p:txBody>
      </p:sp>
      <p:pic>
        <p:nvPicPr>
          <p:cNvPr id="7" name="Imagen 8">
            <a:extLst>
              <a:ext uri="{FF2B5EF4-FFF2-40B4-BE49-F238E27FC236}">
                <a16:creationId xmlns:a16="http://schemas.microsoft.com/office/drawing/2014/main" id="{DFD10F5B-003D-8841-BA8F-325A3D5C909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60675" y="187888"/>
            <a:ext cx="1984863" cy="38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671449" y="1218123"/>
            <a:ext cx="7861364" cy="3206562"/>
          </a:xfrm>
        </p:spPr>
        <p:txBody>
          <a:bodyPr>
            <a:normAutofit/>
          </a:bodyPr>
          <a:lstStyle>
            <a:lvl1pPr>
              <a:defRPr sz="1600"/>
            </a:lvl1pPr>
            <a:lvl2pPr>
              <a:defRPr sz="1400"/>
            </a:lvl2pPr>
            <a:lvl3pPr>
              <a:defRPr sz="1100"/>
            </a:lvl3pPr>
            <a:lvl4pPr>
              <a:defRPr sz="1050"/>
            </a:lvl4pPr>
            <a:lvl5pPr>
              <a:defRPr sz="105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0" name="1 Título"/>
          <p:cNvSpPr>
            <a:spLocks noGrp="1"/>
          </p:cNvSpPr>
          <p:nvPr>
            <p:ph type="ctrTitle"/>
          </p:nvPr>
        </p:nvSpPr>
        <p:spPr>
          <a:xfrm>
            <a:off x="671449" y="747846"/>
            <a:ext cx="7861364" cy="373157"/>
          </a:xfrm>
          <a:prstGeom prst="rect">
            <a:avLst/>
          </a:prstGeom>
        </p:spPr>
        <p:txBody>
          <a:bodyPr anchor="t">
            <a:noAutofit/>
          </a:bodyPr>
          <a:lstStyle>
            <a:lvl1pPr algn="l">
              <a:defRPr sz="1980" baseline="0">
                <a:solidFill>
                  <a:schemeClr val="tx1"/>
                </a:solidFill>
                <a:latin typeface="Titillium Web" panose="00000500000000000000" pitchFamily="2" charset="0"/>
                <a:ea typeface="Lato" pitchFamily="34" charset="0"/>
                <a:cs typeface="Lato" pitchFamily="34" charset="0"/>
              </a:defRPr>
            </a:lvl1pPr>
          </a:lstStyle>
          <a:p>
            <a:r>
              <a:rPr lang="es-ES"/>
              <a:t>Haga clic para modificar el estilo de título del patrón</a:t>
            </a:r>
          </a:p>
        </p:txBody>
      </p:sp>
      <p:pic>
        <p:nvPicPr>
          <p:cNvPr id="9" name="Imagen 8">
            <a:extLst>
              <a:ext uri="{FF2B5EF4-FFF2-40B4-BE49-F238E27FC236}">
                <a16:creationId xmlns:a16="http://schemas.microsoft.com/office/drawing/2014/main" id="{D3F8B271-7B21-FEEB-94EB-53C5304118E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71449" y="208035"/>
            <a:ext cx="2069042" cy="363922"/>
          </a:xfrm>
          <a:prstGeom prst="rect">
            <a:avLst/>
          </a:prstGeom>
        </p:spPr>
      </p:pic>
    </p:spTree>
    <p:extLst>
      <p:ext uri="{BB962C8B-B14F-4D97-AF65-F5344CB8AC3E}">
        <p14:creationId xmlns:p14="http://schemas.microsoft.com/office/powerpoint/2010/main" val="84509016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ágina tipo 1 doble columna">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98D6E587-3734-3F11-B2A0-AA9B28FD3A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89525"/>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Marcador de fecha">
            <a:extLst>
              <a:ext uri="{FF2B5EF4-FFF2-40B4-BE49-F238E27FC236}">
                <a16:creationId xmlns:a16="http://schemas.microsoft.com/office/drawing/2014/main" id="{838A27BD-A6C5-7EEB-CBDF-74C47A8364A9}"/>
              </a:ext>
            </a:extLst>
          </p:cNvPr>
          <p:cNvSpPr txBox="1">
            <a:spLocks/>
          </p:cNvSpPr>
          <p:nvPr userDrawn="1"/>
        </p:nvSpPr>
        <p:spPr>
          <a:xfrm>
            <a:off x="539750" y="5340350"/>
            <a:ext cx="1019175" cy="304800"/>
          </a:xfrm>
          <a:prstGeom prst="rect">
            <a:avLst/>
          </a:prstGeom>
          <a:effectLst>
            <a:outerShdw blurRad="50800" dist="12700" dir="2700000" algn="tl" rotWithShape="0">
              <a:srgbClr val="5B6770"/>
            </a:outerShdw>
          </a:effectLst>
        </p:spPr>
        <p:txBody>
          <a:bodyPr/>
          <a:lstStyle>
            <a:defPPr>
              <a:defRPr lang="en-US"/>
            </a:defPPr>
            <a:lvl1pPr algn="l" defTabSz="227013" rtl="0" eaLnBrk="0" fontAlgn="base" hangingPunct="0">
              <a:spcBef>
                <a:spcPct val="0"/>
              </a:spcBef>
              <a:spcAft>
                <a:spcPct val="0"/>
              </a:spcAft>
              <a:defRPr sz="1000" kern="1200" smtClean="0">
                <a:solidFill>
                  <a:schemeClr val="bg1"/>
                </a:solidFill>
                <a:latin typeface="Titillium Web" panose="00000500000000000000" pitchFamily="2" charset="0"/>
                <a:ea typeface="+mn-ea"/>
                <a:cs typeface="+mn-cs"/>
              </a:defRPr>
            </a:lvl1pPr>
            <a:lvl2pPr marL="227013" indent="2301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455613" indent="4587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682625" indent="6889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911225" indent="9175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s-ES"/>
          </a:p>
        </p:txBody>
      </p:sp>
      <p:sp>
        <p:nvSpPr>
          <p:cNvPr id="4" name="13 CuadroTexto">
            <a:extLst>
              <a:ext uri="{FF2B5EF4-FFF2-40B4-BE49-F238E27FC236}">
                <a16:creationId xmlns:a16="http://schemas.microsoft.com/office/drawing/2014/main" id="{4B12139F-A395-5AEF-A80B-38540710877B}"/>
              </a:ext>
            </a:extLst>
          </p:cNvPr>
          <p:cNvSpPr txBox="1"/>
          <p:nvPr userDrawn="1"/>
        </p:nvSpPr>
        <p:spPr>
          <a:xfrm>
            <a:off x="4427538" y="5430838"/>
            <a:ext cx="4176712" cy="231775"/>
          </a:xfrm>
          <a:prstGeom prst="rect">
            <a:avLst/>
          </a:prstGeom>
          <a:noFill/>
          <a:effectLst>
            <a:outerShdw blurRad="50800" dist="38100" dir="2700000" algn="tl" rotWithShape="0">
              <a:srgbClr val="5B6770"/>
            </a:outerShdw>
          </a:effectLst>
        </p:spPr>
        <p:txBody>
          <a:bodyPr>
            <a:spAutoFit/>
          </a:bodyPr>
          <a:lstStyle/>
          <a:p>
            <a:pPr algn="r" defTabSz="227868" eaLnBrk="1" fontAlgn="auto" hangingPunct="1">
              <a:spcBef>
                <a:spcPts val="0"/>
              </a:spcBef>
              <a:spcAft>
                <a:spcPts val="0"/>
              </a:spcAft>
              <a:defRPr/>
            </a:pPr>
            <a:r>
              <a:rPr lang="es-ES" sz="900" dirty="0">
                <a:solidFill>
                  <a:schemeClr val="bg1"/>
                </a:solidFill>
                <a:latin typeface="Titillium Web" panose="00000500000000000000" pitchFamily="2" charset="0"/>
                <a:ea typeface="Open Sans" pitchFamily="34" charset="0"/>
                <a:cs typeface="Open Sans" pitchFamily="34" charset="0"/>
              </a:rPr>
              <a:t>Ministerio de Educación, Formación Profesional y Deportes</a:t>
            </a:r>
          </a:p>
        </p:txBody>
      </p:sp>
      <p:sp>
        <p:nvSpPr>
          <p:cNvPr id="13" name="Content Placeholder 2"/>
          <p:cNvSpPr>
            <a:spLocks noGrp="1"/>
          </p:cNvSpPr>
          <p:nvPr>
            <p:ph idx="1"/>
          </p:nvPr>
        </p:nvSpPr>
        <p:spPr>
          <a:xfrm>
            <a:off x="688529" y="1218123"/>
            <a:ext cx="3761403" cy="3195127"/>
          </a:xfrm>
        </p:spPr>
        <p:txBody>
          <a:bodyPr>
            <a:normAutofit/>
          </a:bodyPr>
          <a:lstStyle>
            <a:lvl1pPr>
              <a:defRPr sz="1400"/>
            </a:lvl1pPr>
            <a:lvl2pPr>
              <a:defRPr sz="1200"/>
            </a:lvl2pPr>
            <a:lvl3pPr>
              <a:defRPr sz="1050"/>
            </a:lvl3pPr>
            <a:lvl4pPr>
              <a:defRPr sz="1000"/>
            </a:lvl4pPr>
            <a:lvl5pPr>
              <a:defRPr sz="1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0" name="1 Título"/>
          <p:cNvSpPr>
            <a:spLocks noGrp="1"/>
          </p:cNvSpPr>
          <p:nvPr>
            <p:ph type="ctrTitle"/>
          </p:nvPr>
        </p:nvSpPr>
        <p:spPr>
          <a:xfrm>
            <a:off x="671449" y="747846"/>
            <a:ext cx="7932801" cy="373157"/>
          </a:xfrm>
          <a:prstGeom prst="rect">
            <a:avLst/>
          </a:prstGeom>
        </p:spPr>
        <p:txBody>
          <a:bodyPr anchor="t">
            <a:noAutofit/>
          </a:bodyPr>
          <a:lstStyle>
            <a:lvl1pPr algn="l">
              <a:defRPr sz="1980" baseline="0">
                <a:solidFill>
                  <a:schemeClr val="tx1"/>
                </a:solidFill>
                <a:latin typeface="Titillium Web" panose="00000500000000000000" pitchFamily="2" charset="0"/>
                <a:ea typeface="Lato" pitchFamily="34" charset="0"/>
                <a:cs typeface="Lato" pitchFamily="34" charset="0"/>
              </a:defRPr>
            </a:lvl1pPr>
          </a:lstStyle>
          <a:p>
            <a:r>
              <a:rPr lang="es-ES"/>
              <a:t>Haga clic para modificar el estilo de título del patrón</a:t>
            </a:r>
          </a:p>
        </p:txBody>
      </p:sp>
      <p:sp>
        <p:nvSpPr>
          <p:cNvPr id="14" name="Content Placeholder 2"/>
          <p:cNvSpPr>
            <a:spLocks noGrp="1"/>
          </p:cNvSpPr>
          <p:nvPr>
            <p:ph idx="13"/>
          </p:nvPr>
        </p:nvSpPr>
        <p:spPr>
          <a:xfrm>
            <a:off x="4842847" y="1218122"/>
            <a:ext cx="3761403" cy="3195127"/>
          </a:xfrm>
        </p:spPr>
        <p:txBody>
          <a:bodyPr>
            <a:normAutofit/>
          </a:bodyPr>
          <a:lstStyle>
            <a:lvl1pPr>
              <a:defRPr sz="1400"/>
            </a:lvl1pPr>
            <a:lvl2pPr>
              <a:defRPr sz="1200"/>
            </a:lvl2pPr>
            <a:lvl3pPr>
              <a:defRPr sz="1050"/>
            </a:lvl3pPr>
            <a:lvl4pPr>
              <a:defRPr sz="1000"/>
            </a:lvl4pPr>
            <a:lvl5pPr>
              <a:defRPr sz="1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pic>
        <p:nvPicPr>
          <p:cNvPr id="7" name="Imagen 8">
            <a:extLst>
              <a:ext uri="{FF2B5EF4-FFF2-40B4-BE49-F238E27FC236}">
                <a16:creationId xmlns:a16="http://schemas.microsoft.com/office/drawing/2014/main" id="{B16EF23B-F641-BB60-7D32-E15698267D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60675" y="187888"/>
            <a:ext cx="1984863" cy="38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BB285EF3-521B-3995-94EF-6B4F637E949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71449" y="208035"/>
            <a:ext cx="2069042" cy="363922"/>
          </a:xfrm>
          <a:prstGeom prst="rect">
            <a:avLst/>
          </a:prstGeom>
        </p:spPr>
      </p:pic>
    </p:spTree>
    <p:extLst>
      <p:ext uri="{BB962C8B-B14F-4D97-AF65-F5344CB8AC3E}">
        <p14:creationId xmlns:p14="http://schemas.microsoft.com/office/powerpoint/2010/main" val="362231996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ágina tipo 1 con imagen">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C92CF42B-37AF-1448-F8F6-0ECD68833D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89525"/>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Marcador de fecha">
            <a:extLst>
              <a:ext uri="{FF2B5EF4-FFF2-40B4-BE49-F238E27FC236}">
                <a16:creationId xmlns:a16="http://schemas.microsoft.com/office/drawing/2014/main" id="{40D4ED28-BE46-2715-A255-11036D39A8A3}"/>
              </a:ext>
            </a:extLst>
          </p:cNvPr>
          <p:cNvSpPr txBox="1">
            <a:spLocks/>
          </p:cNvSpPr>
          <p:nvPr userDrawn="1"/>
        </p:nvSpPr>
        <p:spPr>
          <a:xfrm>
            <a:off x="539750" y="5340350"/>
            <a:ext cx="1019175" cy="304800"/>
          </a:xfrm>
          <a:prstGeom prst="rect">
            <a:avLst/>
          </a:prstGeom>
          <a:effectLst>
            <a:outerShdw blurRad="50800" dist="12700" dir="2700000" algn="tl" rotWithShape="0">
              <a:srgbClr val="5B6770"/>
            </a:outerShdw>
          </a:effectLst>
        </p:spPr>
        <p:txBody>
          <a:bodyPr/>
          <a:lstStyle>
            <a:defPPr>
              <a:defRPr lang="en-US"/>
            </a:defPPr>
            <a:lvl1pPr algn="l" defTabSz="227013" rtl="0" eaLnBrk="0" fontAlgn="base" hangingPunct="0">
              <a:spcBef>
                <a:spcPct val="0"/>
              </a:spcBef>
              <a:spcAft>
                <a:spcPct val="0"/>
              </a:spcAft>
              <a:defRPr sz="1000" kern="1200" smtClean="0">
                <a:solidFill>
                  <a:schemeClr val="bg1"/>
                </a:solidFill>
                <a:latin typeface="Titillium Web" panose="00000500000000000000" pitchFamily="2" charset="0"/>
                <a:ea typeface="+mn-ea"/>
                <a:cs typeface="+mn-cs"/>
              </a:defRPr>
            </a:lvl1pPr>
            <a:lvl2pPr marL="227013" indent="2301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455613" indent="458788"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682625" indent="6889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911225" indent="917575" algn="l" defTabSz="2270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s-ES"/>
          </a:p>
        </p:txBody>
      </p:sp>
      <p:sp>
        <p:nvSpPr>
          <p:cNvPr id="4" name="13 CuadroTexto">
            <a:extLst>
              <a:ext uri="{FF2B5EF4-FFF2-40B4-BE49-F238E27FC236}">
                <a16:creationId xmlns:a16="http://schemas.microsoft.com/office/drawing/2014/main" id="{52A65594-1FE7-E7E9-53BF-E6AD5D116AC1}"/>
              </a:ext>
            </a:extLst>
          </p:cNvPr>
          <p:cNvSpPr txBox="1"/>
          <p:nvPr userDrawn="1"/>
        </p:nvSpPr>
        <p:spPr>
          <a:xfrm>
            <a:off x="4427538" y="5430838"/>
            <a:ext cx="4176712" cy="231775"/>
          </a:xfrm>
          <a:prstGeom prst="rect">
            <a:avLst/>
          </a:prstGeom>
          <a:noFill/>
          <a:effectLst>
            <a:outerShdw blurRad="50800" dist="38100" dir="2700000" algn="tl" rotWithShape="0">
              <a:srgbClr val="5B6770"/>
            </a:outerShdw>
          </a:effectLst>
        </p:spPr>
        <p:txBody>
          <a:bodyPr>
            <a:spAutoFit/>
          </a:bodyPr>
          <a:lstStyle/>
          <a:p>
            <a:pPr algn="r" defTabSz="227868" eaLnBrk="1" fontAlgn="auto" hangingPunct="1">
              <a:spcBef>
                <a:spcPts val="0"/>
              </a:spcBef>
              <a:spcAft>
                <a:spcPts val="0"/>
              </a:spcAft>
              <a:defRPr/>
            </a:pPr>
            <a:r>
              <a:rPr lang="es-ES" sz="900" dirty="0">
                <a:solidFill>
                  <a:schemeClr val="bg1"/>
                </a:solidFill>
                <a:latin typeface="Titillium Web" panose="00000500000000000000" pitchFamily="2" charset="0"/>
                <a:ea typeface="Open Sans" pitchFamily="34" charset="0"/>
                <a:cs typeface="Open Sans" pitchFamily="34" charset="0"/>
              </a:rPr>
              <a:t>Ministerio de Educación, Formación Profesional y Deportes</a:t>
            </a:r>
          </a:p>
        </p:txBody>
      </p:sp>
      <p:sp>
        <p:nvSpPr>
          <p:cNvPr id="20" name="1 Título"/>
          <p:cNvSpPr>
            <a:spLocks noGrp="1"/>
          </p:cNvSpPr>
          <p:nvPr>
            <p:ph type="ctrTitle"/>
          </p:nvPr>
        </p:nvSpPr>
        <p:spPr>
          <a:xfrm>
            <a:off x="671449" y="747846"/>
            <a:ext cx="7790064" cy="373157"/>
          </a:xfrm>
          <a:prstGeom prst="rect">
            <a:avLst/>
          </a:prstGeom>
        </p:spPr>
        <p:txBody>
          <a:bodyPr anchor="t">
            <a:noAutofit/>
          </a:bodyPr>
          <a:lstStyle>
            <a:lvl1pPr algn="l">
              <a:defRPr sz="1980" baseline="0">
                <a:solidFill>
                  <a:schemeClr val="tx1"/>
                </a:solidFill>
                <a:latin typeface="Titillium Web" panose="00000500000000000000" pitchFamily="2" charset="0"/>
                <a:ea typeface="Lato" pitchFamily="34" charset="0"/>
                <a:cs typeface="Lato" pitchFamily="34" charset="0"/>
              </a:defRPr>
            </a:lvl1pPr>
          </a:lstStyle>
          <a:p>
            <a:r>
              <a:rPr lang="es-ES"/>
              <a:t>Haga clic para modificar el estilo de título del patrón</a:t>
            </a:r>
          </a:p>
        </p:txBody>
      </p:sp>
      <p:sp>
        <p:nvSpPr>
          <p:cNvPr id="17" name="Picture Placeholder 2"/>
          <p:cNvSpPr>
            <a:spLocks noGrp="1" noChangeAspect="1"/>
          </p:cNvSpPr>
          <p:nvPr>
            <p:ph type="pic" idx="1"/>
          </p:nvPr>
        </p:nvSpPr>
        <p:spPr>
          <a:xfrm>
            <a:off x="2235918" y="1189130"/>
            <a:ext cx="3961323" cy="3118551"/>
          </a:xfrm>
        </p:spPr>
        <p:txBody>
          <a:bodyPr rtlCol="0">
            <a:normAutofit/>
          </a:bodyPr>
          <a:lstStyle>
            <a:lvl1pPr marL="0" indent="0">
              <a:buNone/>
              <a:defRPr sz="1200"/>
            </a:lvl1pPr>
            <a:lvl2pPr marL="340225" indent="0">
              <a:buNone/>
              <a:defRPr sz="2084"/>
            </a:lvl2pPr>
            <a:lvl3pPr marL="680451" indent="0">
              <a:buNone/>
              <a:defRPr sz="1786"/>
            </a:lvl3pPr>
            <a:lvl4pPr marL="1020676" indent="0">
              <a:buNone/>
              <a:defRPr sz="1488"/>
            </a:lvl4pPr>
            <a:lvl5pPr marL="1360902" indent="0">
              <a:buNone/>
              <a:defRPr sz="1488"/>
            </a:lvl5pPr>
            <a:lvl6pPr marL="1701127" indent="0">
              <a:buNone/>
              <a:defRPr sz="1488"/>
            </a:lvl6pPr>
            <a:lvl7pPr marL="2041352" indent="0">
              <a:buNone/>
              <a:defRPr sz="1488"/>
            </a:lvl7pPr>
            <a:lvl8pPr marL="2381578" indent="0">
              <a:buNone/>
              <a:defRPr sz="1488"/>
            </a:lvl8pPr>
            <a:lvl9pPr marL="2721803" indent="0">
              <a:buNone/>
              <a:defRPr sz="1488"/>
            </a:lvl9pPr>
          </a:lstStyle>
          <a:p>
            <a:pPr lvl="0"/>
            <a:r>
              <a:rPr lang="es-ES" noProof="0"/>
              <a:t>Haga clic en el icono para agregar una imagen</a:t>
            </a:r>
            <a:endParaRPr lang="en-US" noProof="0"/>
          </a:p>
        </p:txBody>
      </p:sp>
      <p:pic>
        <p:nvPicPr>
          <p:cNvPr id="10" name="Imagen 8">
            <a:extLst>
              <a:ext uri="{FF2B5EF4-FFF2-40B4-BE49-F238E27FC236}">
                <a16:creationId xmlns:a16="http://schemas.microsoft.com/office/drawing/2014/main" id="{D2A8879E-97C8-76D4-BB36-32C61FA5BA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60675" y="187888"/>
            <a:ext cx="1984863" cy="38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32C4683D-414D-9F19-E5DE-62DDD5F0FF3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71449" y="208035"/>
            <a:ext cx="2069042" cy="363922"/>
          </a:xfrm>
          <a:prstGeom prst="rect">
            <a:avLst/>
          </a:prstGeom>
        </p:spPr>
      </p:pic>
    </p:spTree>
    <p:extLst>
      <p:ext uri="{BB962C8B-B14F-4D97-AF65-F5344CB8AC3E}">
        <p14:creationId xmlns:p14="http://schemas.microsoft.com/office/powerpoint/2010/main" val="81322539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2DD2B820-8A3C-90EA-69F5-CD0EACF8E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163" y="206375"/>
            <a:ext cx="22177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7">
            <a:extLst>
              <a:ext uri="{FF2B5EF4-FFF2-40B4-BE49-F238E27FC236}">
                <a16:creationId xmlns:a16="http://schemas.microsoft.com/office/drawing/2014/main" id="{89E8E2A3-F6E0-70BC-96F0-EDACFBDCF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75" y="0"/>
            <a:ext cx="860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28A6FD09-B1CC-E145-035E-2FE1AE85F58B}"/>
              </a:ext>
            </a:extLst>
          </p:cNvPr>
          <p:cNvSpPr txBox="1">
            <a:spLocks noChangeArrowheads="1"/>
          </p:cNvSpPr>
          <p:nvPr userDrawn="1"/>
        </p:nvSpPr>
        <p:spPr bwMode="auto">
          <a:xfrm>
            <a:off x="2338388" y="1633538"/>
            <a:ext cx="5370512" cy="3063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defTabSz="227868" eaLnBrk="1" hangingPunct="1">
              <a:defRPr/>
            </a:pPr>
            <a:r>
              <a:rPr lang="es-ES" altLang="es-ES" sz="1389">
                <a:latin typeface="Titillium Web Light" panose="00000400000000000000" pitchFamily="2" charset="0"/>
              </a:rPr>
              <a:t>Texto fijo información </a:t>
            </a:r>
            <a:r>
              <a:rPr lang="es-ES" altLang="es-ES" sz="1389" err="1">
                <a:latin typeface="Titillium Web Light" panose="00000400000000000000" pitchFamily="2" charset="0"/>
              </a:rPr>
              <a:t>Intef</a:t>
            </a:r>
            <a:endParaRPr lang="es-ES" altLang="es-ES" sz="1389">
              <a:latin typeface="Titillium Web Light" panose="00000400000000000000" pitchFamily="2" charset="0"/>
            </a:endParaRPr>
          </a:p>
        </p:txBody>
      </p:sp>
      <p:pic>
        <p:nvPicPr>
          <p:cNvPr id="7" name="Imagen 6">
            <a:extLst>
              <a:ext uri="{FF2B5EF4-FFF2-40B4-BE49-F238E27FC236}">
                <a16:creationId xmlns:a16="http://schemas.microsoft.com/office/drawing/2014/main" id="{DFE08F17-303C-CDED-E638-25B7C662D74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010275" y="4940373"/>
            <a:ext cx="2069042" cy="363922"/>
          </a:xfrm>
          <a:prstGeom prst="rect">
            <a:avLst/>
          </a:prstGeom>
        </p:spPr>
      </p:pic>
    </p:spTree>
    <p:extLst>
      <p:ext uri="{BB962C8B-B14F-4D97-AF65-F5344CB8AC3E}">
        <p14:creationId xmlns:p14="http://schemas.microsoft.com/office/powerpoint/2010/main" val="352302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2DD2B820-8A3C-90EA-69F5-CD0EACF8E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163" y="206375"/>
            <a:ext cx="22177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7">
            <a:extLst>
              <a:ext uri="{FF2B5EF4-FFF2-40B4-BE49-F238E27FC236}">
                <a16:creationId xmlns:a16="http://schemas.microsoft.com/office/drawing/2014/main" id="{89E8E2A3-F6E0-70BC-96F0-EDACFBDCF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75" y="0"/>
            <a:ext cx="860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471F2062-6B39-1958-85B4-D13CAB6ECFD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71449" y="208035"/>
            <a:ext cx="2069042" cy="363922"/>
          </a:xfrm>
          <a:prstGeom prst="rect">
            <a:avLst/>
          </a:prstGeom>
        </p:spPr>
      </p:pic>
    </p:spTree>
    <p:extLst>
      <p:ext uri="{BB962C8B-B14F-4D97-AF65-F5344CB8AC3E}">
        <p14:creationId xmlns:p14="http://schemas.microsoft.com/office/powerpoint/2010/main" val="352302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ortada">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9CE42202-8BCC-D65C-830C-6DE78B59FF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a:extLst>
              <a:ext uri="{FF2B5EF4-FFF2-40B4-BE49-F238E27FC236}">
                <a16:creationId xmlns:a16="http://schemas.microsoft.com/office/drawing/2014/main" id="{C9596796-50E0-73F5-6C7D-338339197F88}"/>
              </a:ext>
            </a:extLst>
          </p:cNvPr>
          <p:cNvSpPr txBox="1">
            <a:spLocks/>
          </p:cNvSpPr>
          <p:nvPr userDrawn="1"/>
        </p:nvSpPr>
        <p:spPr bwMode="auto">
          <a:xfrm>
            <a:off x="325438" y="1128713"/>
            <a:ext cx="6910387" cy="720725"/>
          </a:xfrm>
          <a:prstGeom prst="rect">
            <a:avLst/>
          </a:prstGeom>
          <a:noFill/>
          <a:ln>
            <a:noFill/>
          </a:ln>
          <a:effectLst>
            <a:outerShdw blurRad="50800" dist="38100" dir="9300000" algn="tl" rotWithShape="0">
              <a:prstClr val="black">
                <a:alpha val="21000"/>
              </a:prstClr>
            </a:outerShdw>
          </a:effectLst>
        </p:spPr>
        <p:txBody>
          <a:bodyPr/>
          <a:lstStyle>
            <a:lvl1pPr algn="l" defTabSz="680451" rtl="0" eaLnBrk="1" fontAlgn="base" hangingPunct="1">
              <a:lnSpc>
                <a:spcPct val="90000"/>
              </a:lnSpc>
              <a:spcBef>
                <a:spcPct val="0"/>
              </a:spcBef>
              <a:spcAft>
                <a:spcPct val="0"/>
              </a:spcAft>
              <a:defRPr sz="3000" kern="1200" baseline="0">
                <a:solidFill>
                  <a:schemeClr val="tx1"/>
                </a:solidFill>
                <a:latin typeface="Titillium Web SemiBold" panose="00000700000000000000" pitchFamily="2" charset="0"/>
                <a:ea typeface="Lato" pitchFamily="34" charset="0"/>
                <a:cs typeface="Lato" pitchFamily="34" charset="0"/>
              </a:defRPr>
            </a:lvl1pPr>
            <a:lvl2pPr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2pPr>
            <a:lvl3pPr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3pPr>
            <a:lvl4pPr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4pPr>
            <a:lvl5pPr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5pPr>
            <a:lvl6pPr marL="453634"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6pPr>
            <a:lvl7pPr marL="907268"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7pPr>
            <a:lvl8pPr marL="1360902"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8pPr>
            <a:lvl9pPr marL="1814535"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9pPr>
          </a:lstStyle>
          <a:p>
            <a:pPr>
              <a:defRPr/>
            </a:pPr>
            <a:endParaRPr lang="es-ES"/>
          </a:p>
        </p:txBody>
      </p:sp>
      <p:sp>
        <p:nvSpPr>
          <p:cNvPr id="5" name="2 Subtítulo">
            <a:extLst>
              <a:ext uri="{FF2B5EF4-FFF2-40B4-BE49-F238E27FC236}">
                <a16:creationId xmlns:a16="http://schemas.microsoft.com/office/drawing/2014/main" id="{5D6F53C0-3E3E-09A6-B279-51C810378577}"/>
              </a:ext>
            </a:extLst>
          </p:cNvPr>
          <p:cNvSpPr txBox="1">
            <a:spLocks/>
          </p:cNvSpPr>
          <p:nvPr userDrawn="1"/>
        </p:nvSpPr>
        <p:spPr>
          <a:xfrm>
            <a:off x="323850" y="2014538"/>
            <a:ext cx="5529263" cy="863600"/>
          </a:xfrm>
          <a:prstGeom prst="rect">
            <a:avLst/>
          </a:prstGeom>
        </p:spPr>
        <p:txBody>
          <a:bodyPr>
            <a:normAutofit/>
          </a:bodyPr>
          <a:lstStyle>
            <a:lvl1pPr marL="0" indent="0" algn="l" defTabSz="680451" rtl="0" eaLnBrk="1" fontAlgn="base" hangingPunct="1">
              <a:lnSpc>
                <a:spcPct val="90000"/>
              </a:lnSpc>
              <a:spcBef>
                <a:spcPts val="744"/>
              </a:spcBef>
              <a:spcAft>
                <a:spcPct val="0"/>
              </a:spcAft>
              <a:buFont typeface="Arial" panose="020B0604020202020204" pitchFamily="34" charset="0"/>
              <a:buNone/>
              <a:defRPr sz="1200" kern="1200">
                <a:solidFill>
                  <a:schemeClr val="tx2"/>
                </a:solidFill>
                <a:latin typeface="Titillium Web" panose="00000500000000000000" pitchFamily="2" charset="0"/>
                <a:ea typeface="Lato Medium" pitchFamily="34" charset="0"/>
                <a:cs typeface="Lato Medium" pitchFamily="34" charset="0"/>
              </a:defRPr>
            </a:lvl1pPr>
            <a:lvl2pPr marL="457200" indent="0" algn="ctr" defTabSz="680451" rtl="0" eaLnBrk="1" fontAlgn="base" hangingPunct="1">
              <a:lnSpc>
                <a:spcPct val="90000"/>
              </a:lnSpc>
              <a:spcBef>
                <a:spcPts val="372"/>
              </a:spcBef>
              <a:spcAft>
                <a:spcPct val="0"/>
              </a:spcAft>
              <a:buFont typeface="Arial" panose="020B0604020202020204" pitchFamily="34" charset="0"/>
              <a:buNone/>
              <a:defRPr kern="1200">
                <a:solidFill>
                  <a:schemeClr val="tx1">
                    <a:tint val="75000"/>
                  </a:schemeClr>
                </a:solidFill>
                <a:latin typeface="+mn-lt"/>
                <a:ea typeface="+mn-ea"/>
                <a:cs typeface="+mn-cs"/>
              </a:defRPr>
            </a:lvl2pPr>
            <a:lvl3pPr marL="914400" indent="0" algn="ctr" defTabSz="680451" rtl="0" eaLnBrk="1" fontAlgn="base" hangingPunct="1">
              <a:lnSpc>
                <a:spcPct val="90000"/>
              </a:lnSpc>
              <a:spcBef>
                <a:spcPts val="372"/>
              </a:spcBef>
              <a:spcAft>
                <a:spcPct val="0"/>
              </a:spcAft>
              <a:buFont typeface="Arial" panose="020B0604020202020204" pitchFamily="34" charset="0"/>
              <a:buNone/>
              <a:defRPr sz="1488" kern="1200">
                <a:solidFill>
                  <a:schemeClr val="tx1">
                    <a:tint val="75000"/>
                  </a:schemeClr>
                </a:solidFill>
                <a:latin typeface="+mn-lt"/>
                <a:ea typeface="+mn-ea"/>
                <a:cs typeface="+mn-cs"/>
              </a:defRPr>
            </a:lvl3pPr>
            <a:lvl4pPr marL="1371600" indent="0" algn="ctr" defTabSz="680451" rtl="0" eaLnBrk="1" fontAlgn="base" hangingPunct="1">
              <a:lnSpc>
                <a:spcPct val="90000"/>
              </a:lnSpc>
              <a:spcBef>
                <a:spcPts val="372"/>
              </a:spcBef>
              <a:spcAft>
                <a:spcPct val="0"/>
              </a:spcAft>
              <a:buFont typeface="Arial" panose="020B0604020202020204" pitchFamily="34" charset="0"/>
              <a:buNone/>
              <a:defRPr sz="1290" kern="1200">
                <a:solidFill>
                  <a:schemeClr val="tx1">
                    <a:tint val="75000"/>
                  </a:schemeClr>
                </a:solidFill>
                <a:latin typeface="+mn-lt"/>
                <a:ea typeface="+mn-ea"/>
                <a:cs typeface="+mn-cs"/>
              </a:defRPr>
            </a:lvl4pPr>
            <a:lvl5pPr marL="1828800" indent="0" algn="ctr" defTabSz="680451" rtl="0" eaLnBrk="1" fontAlgn="base" hangingPunct="1">
              <a:lnSpc>
                <a:spcPct val="90000"/>
              </a:lnSpc>
              <a:spcBef>
                <a:spcPts val="372"/>
              </a:spcBef>
              <a:spcAft>
                <a:spcPct val="0"/>
              </a:spcAft>
              <a:buFont typeface="Arial" panose="020B0604020202020204" pitchFamily="34" charset="0"/>
              <a:buNone/>
              <a:defRPr sz="1290" kern="1200">
                <a:solidFill>
                  <a:schemeClr val="tx1">
                    <a:tint val="75000"/>
                  </a:schemeClr>
                </a:solidFill>
                <a:latin typeface="+mn-lt"/>
                <a:ea typeface="+mn-ea"/>
                <a:cs typeface="+mn-cs"/>
              </a:defRPr>
            </a:lvl5pPr>
            <a:lvl6pPr marL="2286000" indent="0" algn="ctr" defTabSz="680451" rtl="0" eaLnBrk="1" latinLnBrk="0" hangingPunct="1">
              <a:lnSpc>
                <a:spcPct val="90000"/>
              </a:lnSpc>
              <a:spcBef>
                <a:spcPts val="372"/>
              </a:spcBef>
              <a:buFont typeface="Arial" panose="020B0604020202020204" pitchFamily="34" charset="0"/>
              <a:buNone/>
              <a:defRPr sz="1339" kern="1200">
                <a:solidFill>
                  <a:schemeClr val="tx1">
                    <a:tint val="75000"/>
                  </a:schemeClr>
                </a:solidFill>
                <a:latin typeface="+mn-lt"/>
                <a:ea typeface="+mn-ea"/>
                <a:cs typeface="+mn-cs"/>
              </a:defRPr>
            </a:lvl6pPr>
            <a:lvl7pPr marL="2743200" indent="0" algn="ctr" defTabSz="680451" rtl="0" eaLnBrk="1" latinLnBrk="0" hangingPunct="1">
              <a:lnSpc>
                <a:spcPct val="90000"/>
              </a:lnSpc>
              <a:spcBef>
                <a:spcPts val="372"/>
              </a:spcBef>
              <a:buFont typeface="Arial" panose="020B0604020202020204" pitchFamily="34" charset="0"/>
              <a:buNone/>
              <a:defRPr sz="1339" kern="1200">
                <a:solidFill>
                  <a:schemeClr val="tx1">
                    <a:tint val="75000"/>
                  </a:schemeClr>
                </a:solidFill>
                <a:latin typeface="+mn-lt"/>
                <a:ea typeface="+mn-ea"/>
                <a:cs typeface="+mn-cs"/>
              </a:defRPr>
            </a:lvl7pPr>
            <a:lvl8pPr marL="3200400" indent="0" algn="ctr" defTabSz="680451" rtl="0" eaLnBrk="1" latinLnBrk="0" hangingPunct="1">
              <a:lnSpc>
                <a:spcPct val="90000"/>
              </a:lnSpc>
              <a:spcBef>
                <a:spcPts val="372"/>
              </a:spcBef>
              <a:buFont typeface="Arial" panose="020B0604020202020204" pitchFamily="34" charset="0"/>
              <a:buNone/>
              <a:defRPr sz="1339" kern="1200">
                <a:solidFill>
                  <a:schemeClr val="tx1">
                    <a:tint val="75000"/>
                  </a:schemeClr>
                </a:solidFill>
                <a:latin typeface="+mn-lt"/>
                <a:ea typeface="+mn-ea"/>
                <a:cs typeface="+mn-cs"/>
              </a:defRPr>
            </a:lvl8pPr>
            <a:lvl9pPr marL="3657600" indent="0" algn="ctr" defTabSz="680451" rtl="0" eaLnBrk="1" latinLnBrk="0" hangingPunct="1">
              <a:lnSpc>
                <a:spcPct val="90000"/>
              </a:lnSpc>
              <a:spcBef>
                <a:spcPts val="372"/>
              </a:spcBef>
              <a:buFont typeface="Arial" panose="020B0604020202020204" pitchFamily="34" charset="0"/>
              <a:buNone/>
              <a:defRPr sz="1339" kern="1200">
                <a:solidFill>
                  <a:schemeClr val="tx1">
                    <a:tint val="75000"/>
                  </a:schemeClr>
                </a:solidFill>
                <a:latin typeface="+mn-lt"/>
                <a:ea typeface="+mn-ea"/>
                <a:cs typeface="+mn-cs"/>
              </a:defRPr>
            </a:lvl9pPr>
          </a:lstStyle>
          <a:p>
            <a:pPr>
              <a:defRPr/>
            </a:pPr>
            <a:endParaRPr lang="es-ES"/>
          </a:p>
        </p:txBody>
      </p:sp>
      <p:sp>
        <p:nvSpPr>
          <p:cNvPr id="6" name="13 CuadroTexto">
            <a:extLst>
              <a:ext uri="{FF2B5EF4-FFF2-40B4-BE49-F238E27FC236}">
                <a16:creationId xmlns:a16="http://schemas.microsoft.com/office/drawing/2014/main" id="{D7A442DF-EF35-0161-79DC-40B4D524F9B3}"/>
              </a:ext>
            </a:extLst>
          </p:cNvPr>
          <p:cNvSpPr txBox="1">
            <a:spLocks noChangeArrowheads="1"/>
          </p:cNvSpPr>
          <p:nvPr userDrawn="1"/>
        </p:nvSpPr>
        <p:spPr bwMode="auto">
          <a:xfrm>
            <a:off x="236538" y="5430838"/>
            <a:ext cx="4176712" cy="231775"/>
          </a:xfrm>
          <a:prstGeom prst="rect">
            <a:avLst/>
          </a:prstGeom>
          <a:noFill/>
          <a:ln>
            <a:noFill/>
          </a:ln>
          <a:effectLst>
            <a:outerShdw dist="38100" sx="999" sy="999" algn="tl" rotWithShape="0">
              <a:srgbClr val="5B677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s-ES" altLang="es-ES" sz="900" dirty="0">
                <a:latin typeface="Titillium Web" panose="00000500000000000000" pitchFamily="2" charset="0"/>
                <a:cs typeface="Open Sans" pitchFamily="2" charset="0"/>
              </a:rPr>
              <a:t>Ministerio de Educación, Formación Profesional y Deportes</a:t>
            </a:r>
          </a:p>
        </p:txBody>
      </p:sp>
      <p:pic>
        <p:nvPicPr>
          <p:cNvPr id="7" name="Imagen 3">
            <a:extLst>
              <a:ext uri="{FF2B5EF4-FFF2-40B4-BE49-F238E27FC236}">
                <a16:creationId xmlns:a16="http://schemas.microsoft.com/office/drawing/2014/main" id="{14EB6DE6-494F-3A46-89CC-3F334F038A3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6538" y="4789488"/>
            <a:ext cx="21494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4">
            <a:extLst>
              <a:ext uri="{FF2B5EF4-FFF2-40B4-BE49-F238E27FC236}">
                <a16:creationId xmlns:a16="http://schemas.microsoft.com/office/drawing/2014/main" id="{791BEB77-1C09-13BE-9627-9DB55811763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163" y="4789488"/>
            <a:ext cx="20796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Título"/>
          <p:cNvSpPr>
            <a:spLocks noGrp="1"/>
          </p:cNvSpPr>
          <p:nvPr>
            <p:ph type="ctrTitle"/>
          </p:nvPr>
        </p:nvSpPr>
        <p:spPr>
          <a:xfrm>
            <a:off x="326150" y="1129308"/>
            <a:ext cx="4087100" cy="720130"/>
          </a:xfrm>
          <a:prstGeom prst="rect">
            <a:avLst/>
          </a:prstGeom>
          <a:effectLst>
            <a:outerShdw blurRad="50800" dist="38100" dir="9300000" algn="tl" rotWithShape="0">
              <a:prstClr val="black">
                <a:alpha val="21000"/>
              </a:prstClr>
            </a:outerShdw>
          </a:effectLst>
        </p:spPr>
        <p:txBody>
          <a:bodyPr anchor="t">
            <a:noAutofit/>
          </a:bodyPr>
          <a:lstStyle>
            <a:lvl1pPr algn="l">
              <a:defRPr sz="2800" baseline="0">
                <a:solidFill>
                  <a:schemeClr val="tx1"/>
                </a:solidFill>
                <a:latin typeface="Titillium Web SemiBold" panose="00000700000000000000" pitchFamily="2" charset="0"/>
                <a:ea typeface="Lato" pitchFamily="34" charset="0"/>
                <a:cs typeface="Lato" pitchFamily="34" charset="0"/>
              </a:defRPr>
            </a:lvl1pPr>
          </a:lstStyle>
          <a:p>
            <a:r>
              <a:rPr lang="es-ES"/>
              <a:t>Haga clic para modificar el estilo de título del patrón</a:t>
            </a:r>
          </a:p>
        </p:txBody>
      </p:sp>
      <p:sp>
        <p:nvSpPr>
          <p:cNvPr id="12" name="2 Subtítulo"/>
          <p:cNvSpPr>
            <a:spLocks noGrp="1"/>
          </p:cNvSpPr>
          <p:nvPr>
            <p:ph type="subTitle" idx="1"/>
          </p:nvPr>
        </p:nvSpPr>
        <p:spPr>
          <a:xfrm>
            <a:off x="326148" y="2420965"/>
            <a:ext cx="4087102" cy="1028646"/>
          </a:xfrm>
        </p:spPr>
        <p:txBody>
          <a:bodyPr>
            <a:normAutofit/>
          </a:bodyPr>
          <a:lstStyle>
            <a:lvl1pPr marL="0" indent="0" algn="l">
              <a:buNone/>
              <a:defRPr sz="1200">
                <a:solidFill>
                  <a:schemeClr val="tx2"/>
                </a:solidFill>
                <a:latin typeface="Titillium Web" panose="00000500000000000000" pitchFamily="2" charset="0"/>
                <a:ea typeface="Lato Medium" pitchFamily="34" charset="0"/>
                <a:cs typeface="Lato Medium" pitchFamily="34" charset="0"/>
              </a:defRPr>
            </a:lvl1pPr>
            <a:lvl2pPr marL="453634" indent="0" algn="ctr">
              <a:buNone/>
              <a:defRPr>
                <a:solidFill>
                  <a:schemeClr val="tx1">
                    <a:tint val="75000"/>
                  </a:schemeClr>
                </a:solidFill>
              </a:defRPr>
            </a:lvl2pPr>
            <a:lvl3pPr marL="907268" indent="0" algn="ctr">
              <a:buNone/>
              <a:defRPr>
                <a:solidFill>
                  <a:schemeClr val="tx1">
                    <a:tint val="75000"/>
                  </a:schemeClr>
                </a:solidFill>
              </a:defRPr>
            </a:lvl3pPr>
            <a:lvl4pPr marL="1360902" indent="0" algn="ctr">
              <a:buNone/>
              <a:defRPr>
                <a:solidFill>
                  <a:schemeClr val="tx1">
                    <a:tint val="75000"/>
                  </a:schemeClr>
                </a:solidFill>
              </a:defRPr>
            </a:lvl4pPr>
            <a:lvl5pPr marL="1814535" indent="0" algn="ctr">
              <a:buNone/>
              <a:defRPr>
                <a:solidFill>
                  <a:schemeClr val="tx1">
                    <a:tint val="75000"/>
                  </a:schemeClr>
                </a:solidFill>
              </a:defRPr>
            </a:lvl5pPr>
            <a:lvl6pPr marL="2268169" indent="0" algn="ctr">
              <a:buNone/>
              <a:defRPr>
                <a:solidFill>
                  <a:schemeClr val="tx1">
                    <a:tint val="75000"/>
                  </a:schemeClr>
                </a:solidFill>
              </a:defRPr>
            </a:lvl6pPr>
            <a:lvl7pPr marL="2721803" indent="0" algn="ctr">
              <a:buNone/>
              <a:defRPr>
                <a:solidFill>
                  <a:schemeClr val="tx1">
                    <a:tint val="75000"/>
                  </a:schemeClr>
                </a:solidFill>
              </a:defRPr>
            </a:lvl7pPr>
            <a:lvl8pPr marL="3175437" indent="0" algn="ctr">
              <a:buNone/>
              <a:defRPr>
                <a:solidFill>
                  <a:schemeClr val="tx1">
                    <a:tint val="75000"/>
                  </a:schemeClr>
                </a:solidFill>
              </a:defRPr>
            </a:lvl8pPr>
            <a:lvl9pPr marL="3629071" indent="0" algn="ctr">
              <a:buNone/>
              <a:defRPr>
                <a:solidFill>
                  <a:schemeClr val="tx1">
                    <a:tint val="75000"/>
                  </a:schemeClr>
                </a:solidFill>
              </a:defRPr>
            </a:lvl9pPr>
          </a:lstStyle>
          <a:p>
            <a:r>
              <a:rPr lang="es-ES"/>
              <a:t>Haga clic para modificar el estilo de subtítulo del patrón</a:t>
            </a:r>
          </a:p>
        </p:txBody>
      </p:sp>
      <p:pic>
        <p:nvPicPr>
          <p:cNvPr id="11" name="Imagen 8">
            <a:extLst>
              <a:ext uri="{FF2B5EF4-FFF2-40B4-BE49-F238E27FC236}">
                <a16:creationId xmlns:a16="http://schemas.microsoft.com/office/drawing/2014/main" id="{3F6B5C27-1495-BDB3-9538-FAA8456E6A6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06197" y="253926"/>
            <a:ext cx="1984863" cy="38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a:extLst>
              <a:ext uri="{FF2B5EF4-FFF2-40B4-BE49-F238E27FC236}">
                <a16:creationId xmlns:a16="http://schemas.microsoft.com/office/drawing/2014/main" id="{37996E48-D67E-66F4-FD5A-D74EAC225E0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6971" y="274073"/>
            <a:ext cx="2069042" cy="363922"/>
          </a:xfrm>
          <a:prstGeom prst="rect">
            <a:avLst/>
          </a:prstGeom>
        </p:spPr>
      </p:pic>
    </p:spTree>
    <p:extLst>
      <p:ext uri="{BB962C8B-B14F-4D97-AF65-F5344CB8AC3E}">
        <p14:creationId xmlns:p14="http://schemas.microsoft.com/office/powerpoint/2010/main" val="362264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tradilla">
    <p:spTree>
      <p:nvGrpSpPr>
        <p:cNvPr id="1" name=""/>
        <p:cNvGrpSpPr/>
        <p:nvPr/>
      </p:nvGrpSpPr>
      <p:grpSpPr>
        <a:xfrm>
          <a:off x="0" y="0"/>
          <a:ext cx="0" cy="0"/>
          <a:chOff x="0" y="0"/>
          <a:chExt cx="0" cy="0"/>
        </a:xfrm>
      </p:grpSpPr>
      <p:pic>
        <p:nvPicPr>
          <p:cNvPr id="2" name="Imagen 6">
            <a:extLst>
              <a:ext uri="{FF2B5EF4-FFF2-40B4-BE49-F238E27FC236}">
                <a16:creationId xmlns:a16="http://schemas.microsoft.com/office/drawing/2014/main" id="{5CC0A582-D7B4-0BA5-CC97-BC22AA217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0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4">
            <a:extLst>
              <a:ext uri="{FF2B5EF4-FFF2-40B4-BE49-F238E27FC236}">
                <a16:creationId xmlns:a16="http://schemas.microsoft.com/office/drawing/2014/main" id="{6BFF53F7-1C95-8D80-8642-EC9153DFD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694" y="238215"/>
            <a:ext cx="22177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5">
            <a:extLst>
              <a:ext uri="{FF2B5EF4-FFF2-40B4-BE49-F238E27FC236}">
                <a16:creationId xmlns:a16="http://schemas.microsoft.com/office/drawing/2014/main" id="{E34A1DD7-C2FD-43C9-F376-1B7EE1A448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60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3 CuadroTexto">
            <a:extLst>
              <a:ext uri="{FF2B5EF4-FFF2-40B4-BE49-F238E27FC236}">
                <a16:creationId xmlns:a16="http://schemas.microsoft.com/office/drawing/2014/main" id="{EF0B5352-BF01-A034-35B0-4CF2BD8BC15F}"/>
              </a:ext>
            </a:extLst>
          </p:cNvPr>
          <p:cNvSpPr txBox="1">
            <a:spLocks noChangeArrowheads="1"/>
          </p:cNvSpPr>
          <p:nvPr userDrawn="1"/>
        </p:nvSpPr>
        <p:spPr bwMode="auto">
          <a:xfrm>
            <a:off x="4357688" y="5430838"/>
            <a:ext cx="4176712" cy="231775"/>
          </a:xfrm>
          <a:prstGeom prst="rect">
            <a:avLst/>
          </a:prstGeom>
          <a:noFill/>
          <a:ln>
            <a:noFill/>
          </a:ln>
          <a:effectLst>
            <a:outerShdw dist="38100" sx="999" sy="999" algn="tl" rotWithShape="0">
              <a:srgbClr val="5B677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s-ES" altLang="es-ES" sz="900" dirty="0">
                <a:latin typeface="Titillium Web" panose="00000500000000000000" pitchFamily="2" charset="0"/>
                <a:cs typeface="Open Sans" pitchFamily="2" charset="0"/>
              </a:rPr>
              <a:t>Ministerio de Educación, Formación Profesional y Deportes</a:t>
            </a:r>
          </a:p>
        </p:txBody>
      </p:sp>
      <p:pic>
        <p:nvPicPr>
          <p:cNvPr id="6" name="Imagen 3">
            <a:extLst>
              <a:ext uri="{FF2B5EF4-FFF2-40B4-BE49-F238E27FC236}">
                <a16:creationId xmlns:a16="http://schemas.microsoft.com/office/drawing/2014/main" id="{8571D683-8835-04E1-58A3-E2B7691F1E8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63638" y="4811713"/>
            <a:ext cx="18192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4">
            <a:extLst>
              <a:ext uri="{FF2B5EF4-FFF2-40B4-BE49-F238E27FC236}">
                <a16:creationId xmlns:a16="http://schemas.microsoft.com/office/drawing/2014/main" id="{33145827-AD5A-6C12-D906-1666972D74B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538913" y="4811713"/>
            <a:ext cx="19954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a:spLocks noGrp="1"/>
          </p:cNvSpPr>
          <p:nvPr>
            <p:ph type="ctrTitle"/>
          </p:nvPr>
        </p:nvSpPr>
        <p:spPr>
          <a:xfrm>
            <a:off x="1220849" y="1033675"/>
            <a:ext cx="7239583" cy="373157"/>
          </a:xfrm>
          <a:prstGeom prst="rect">
            <a:avLst/>
          </a:prstGeom>
        </p:spPr>
        <p:txBody>
          <a:bodyPr anchor="t">
            <a:noAutofit/>
          </a:bodyPr>
          <a:lstStyle>
            <a:lvl1pPr algn="l">
              <a:defRPr sz="1984" baseline="0">
                <a:solidFill>
                  <a:schemeClr val="tx1"/>
                </a:solidFill>
                <a:latin typeface="Titillium Web" panose="00000500000000000000" pitchFamily="2" charset="0"/>
                <a:ea typeface="Lato" pitchFamily="34" charset="0"/>
                <a:cs typeface="Lato" pitchFamily="34" charset="0"/>
              </a:defRPr>
            </a:lvl1pPr>
          </a:lstStyle>
          <a:p>
            <a:endParaRPr lang="es-ES"/>
          </a:p>
        </p:txBody>
      </p:sp>
      <p:sp>
        <p:nvSpPr>
          <p:cNvPr id="10" name="3 Marcador de texto"/>
          <p:cNvSpPr>
            <a:spLocks noGrp="1"/>
          </p:cNvSpPr>
          <p:nvPr>
            <p:ph type="body" sz="half" idx="2"/>
          </p:nvPr>
        </p:nvSpPr>
        <p:spPr>
          <a:xfrm>
            <a:off x="1220851" y="1584777"/>
            <a:ext cx="7239583" cy="1920795"/>
          </a:xfrm>
        </p:spPr>
        <p:txBody>
          <a:bodyPr/>
          <a:lstStyle>
            <a:lvl1pPr marL="0" marR="0" indent="0" algn="l" defTabSz="907268" rtl="0" eaLnBrk="1" fontAlgn="auto" latinLnBrk="0" hangingPunct="1">
              <a:lnSpc>
                <a:spcPct val="100000"/>
              </a:lnSpc>
              <a:spcBef>
                <a:spcPct val="20000"/>
              </a:spcBef>
              <a:spcAft>
                <a:spcPts val="0"/>
              </a:spcAft>
              <a:buClrTx/>
              <a:buSzTx/>
              <a:buFontTx/>
              <a:buNone/>
              <a:tabLst/>
              <a:defRPr sz="1191">
                <a:solidFill>
                  <a:schemeClr val="tx2"/>
                </a:solidFill>
                <a:latin typeface="Titillium Web" panose="00000500000000000000" pitchFamily="2" charset="0"/>
              </a:defRPr>
            </a:lvl1pPr>
            <a:lvl2pPr marL="453634" indent="0">
              <a:buNone/>
              <a:defRPr sz="1191"/>
            </a:lvl2pPr>
            <a:lvl3pPr marL="907268" indent="0">
              <a:buNone/>
              <a:defRPr sz="992"/>
            </a:lvl3pPr>
            <a:lvl4pPr marL="1360902" indent="0">
              <a:buNone/>
              <a:defRPr sz="893"/>
            </a:lvl4pPr>
            <a:lvl5pPr marL="1814535" indent="0">
              <a:buNone/>
              <a:defRPr sz="893"/>
            </a:lvl5pPr>
            <a:lvl6pPr marL="2268169" indent="0">
              <a:buNone/>
              <a:defRPr sz="893"/>
            </a:lvl6pPr>
            <a:lvl7pPr marL="2721803" indent="0">
              <a:buNone/>
              <a:defRPr sz="893"/>
            </a:lvl7pPr>
            <a:lvl8pPr marL="3175437" indent="0">
              <a:buNone/>
              <a:defRPr sz="893"/>
            </a:lvl8pPr>
            <a:lvl9pPr marL="3629071" indent="0">
              <a:buNone/>
              <a:defRPr sz="893"/>
            </a:lvl9pPr>
          </a:lstStyle>
          <a:p>
            <a:pPr lvl="0"/>
            <a:endParaRPr lang="es-ES"/>
          </a:p>
        </p:txBody>
      </p:sp>
      <p:pic>
        <p:nvPicPr>
          <p:cNvPr id="11" name="Imagen 10">
            <a:extLst>
              <a:ext uri="{FF2B5EF4-FFF2-40B4-BE49-F238E27FC236}">
                <a16:creationId xmlns:a16="http://schemas.microsoft.com/office/drawing/2014/main" id="{ACCF2F7C-A2E6-F8D4-8930-ADD7CD71826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220849" y="263158"/>
            <a:ext cx="2069042" cy="363922"/>
          </a:xfrm>
          <a:prstGeom prst="rect">
            <a:avLst/>
          </a:prstGeom>
        </p:spPr>
      </p:pic>
    </p:spTree>
    <p:extLst>
      <p:ext uri="{BB962C8B-B14F-4D97-AF65-F5344CB8AC3E}">
        <p14:creationId xmlns:p14="http://schemas.microsoft.com/office/powerpoint/2010/main" val="382633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3524CE-EBBB-BBD9-6762-E4EB245ED057}"/>
              </a:ext>
            </a:extLst>
          </p:cNvPr>
          <p:cNvSpPr>
            <a:spLocks noGrp="1" noChangeArrowheads="1"/>
          </p:cNvSpPr>
          <p:nvPr>
            <p:ph type="title"/>
          </p:nvPr>
        </p:nvSpPr>
        <p:spPr bwMode="auto">
          <a:xfrm>
            <a:off x="628650" y="304800"/>
            <a:ext cx="7886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n-US" altLang="es-ES"/>
          </a:p>
        </p:txBody>
      </p:sp>
      <p:sp>
        <p:nvSpPr>
          <p:cNvPr id="1027" name="Text Placeholder 2">
            <a:extLst>
              <a:ext uri="{FF2B5EF4-FFF2-40B4-BE49-F238E27FC236}">
                <a16:creationId xmlns:a16="http://schemas.microsoft.com/office/drawing/2014/main" id="{74ED7198-2E2A-BF99-E065-84ED88E42D9E}"/>
              </a:ext>
            </a:extLst>
          </p:cNvPr>
          <p:cNvSpPr>
            <a:spLocks noGrp="1" noChangeArrowheads="1"/>
          </p:cNvSpPr>
          <p:nvPr>
            <p:ph type="body" idx="1"/>
          </p:nvPr>
        </p:nvSpPr>
        <p:spPr bwMode="auto">
          <a:xfrm>
            <a:off x="628650" y="1520825"/>
            <a:ext cx="78867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7" r:id="rId3"/>
    <p:sldLayoutId id="2147484178" r:id="rId4"/>
    <p:sldLayoutId id="2147484179" r:id="rId5"/>
    <p:sldLayoutId id="2147484220" r:id="rId6"/>
    <p:sldLayoutId id="2147484180" r:id="rId7"/>
  </p:sldLayoutIdLst>
  <p:txStyles>
    <p:titleStyle>
      <a:lvl1pPr algn="l" defTabSz="679450" rtl="0" eaLnBrk="1" fontAlgn="base" hangingPunct="1">
        <a:lnSpc>
          <a:spcPct val="90000"/>
        </a:lnSpc>
        <a:spcBef>
          <a:spcPct val="0"/>
        </a:spcBef>
        <a:spcAft>
          <a:spcPct val="0"/>
        </a:spcAft>
        <a:defRPr sz="2800" kern="1200">
          <a:solidFill>
            <a:schemeClr val="tx1"/>
          </a:solidFill>
          <a:latin typeface="Titillium Web" panose="00000500000000000000" pitchFamily="2" charset="0"/>
          <a:ea typeface="+mj-ea"/>
          <a:cs typeface="+mj-cs"/>
        </a:defRPr>
      </a:lvl1pPr>
      <a:lvl2pPr algn="l" defTabSz="679450" rtl="0" eaLnBrk="1" fontAlgn="base" hangingPunct="1">
        <a:lnSpc>
          <a:spcPct val="90000"/>
        </a:lnSpc>
        <a:spcBef>
          <a:spcPct val="0"/>
        </a:spcBef>
        <a:spcAft>
          <a:spcPct val="0"/>
        </a:spcAft>
        <a:defRPr sz="2800">
          <a:solidFill>
            <a:schemeClr val="tx1"/>
          </a:solidFill>
          <a:latin typeface="Titillium Web" panose="00000500000000000000" pitchFamily="2" charset="0"/>
        </a:defRPr>
      </a:lvl2pPr>
      <a:lvl3pPr algn="l" defTabSz="679450" rtl="0" eaLnBrk="1" fontAlgn="base" hangingPunct="1">
        <a:lnSpc>
          <a:spcPct val="90000"/>
        </a:lnSpc>
        <a:spcBef>
          <a:spcPct val="0"/>
        </a:spcBef>
        <a:spcAft>
          <a:spcPct val="0"/>
        </a:spcAft>
        <a:defRPr sz="2800">
          <a:solidFill>
            <a:schemeClr val="tx1"/>
          </a:solidFill>
          <a:latin typeface="Titillium Web" panose="00000500000000000000" pitchFamily="2" charset="0"/>
        </a:defRPr>
      </a:lvl3pPr>
      <a:lvl4pPr algn="l" defTabSz="679450" rtl="0" eaLnBrk="1" fontAlgn="base" hangingPunct="1">
        <a:lnSpc>
          <a:spcPct val="90000"/>
        </a:lnSpc>
        <a:spcBef>
          <a:spcPct val="0"/>
        </a:spcBef>
        <a:spcAft>
          <a:spcPct val="0"/>
        </a:spcAft>
        <a:defRPr sz="2800">
          <a:solidFill>
            <a:schemeClr val="tx1"/>
          </a:solidFill>
          <a:latin typeface="Titillium Web" panose="00000500000000000000" pitchFamily="2" charset="0"/>
        </a:defRPr>
      </a:lvl4pPr>
      <a:lvl5pPr algn="l" defTabSz="679450" rtl="0" eaLnBrk="1" fontAlgn="base" hangingPunct="1">
        <a:lnSpc>
          <a:spcPct val="90000"/>
        </a:lnSpc>
        <a:spcBef>
          <a:spcPct val="0"/>
        </a:spcBef>
        <a:spcAft>
          <a:spcPct val="0"/>
        </a:spcAft>
        <a:defRPr sz="2800">
          <a:solidFill>
            <a:schemeClr val="tx1"/>
          </a:solidFill>
          <a:latin typeface="Titillium Web" panose="00000500000000000000" pitchFamily="2" charset="0"/>
        </a:defRPr>
      </a:lvl5pPr>
      <a:lvl6pPr marL="453634"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6pPr>
      <a:lvl7pPr marL="907268"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7pPr>
      <a:lvl8pPr marL="1360902"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8pPr>
      <a:lvl9pPr marL="1814535"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9pPr>
    </p:titleStyle>
    <p:bodyStyle>
      <a:lvl1pPr marL="169863" indent="-169863" algn="l" defTabSz="679450" rtl="0" eaLnBrk="1" fontAlgn="base" hangingPunct="1">
        <a:lnSpc>
          <a:spcPct val="90000"/>
        </a:lnSpc>
        <a:spcBef>
          <a:spcPts val="750"/>
        </a:spcBef>
        <a:spcAft>
          <a:spcPct val="0"/>
        </a:spcAft>
        <a:buFont typeface="Arial" panose="020B0604020202020204" pitchFamily="34" charset="0"/>
        <a:buChar char="•"/>
        <a:defRPr sz="2000" kern="1200">
          <a:solidFill>
            <a:schemeClr val="tx1"/>
          </a:solidFill>
          <a:latin typeface="Titillium Web" panose="00000500000000000000" pitchFamily="2" charset="0"/>
          <a:ea typeface="+mn-ea"/>
          <a:cs typeface="+mn-cs"/>
        </a:defRPr>
      </a:lvl1pPr>
      <a:lvl2pPr marL="509588" indent="-169863" algn="l" defTabSz="67945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Titillium Web" panose="00000500000000000000" pitchFamily="2" charset="0"/>
          <a:ea typeface="+mn-ea"/>
          <a:cs typeface="+mn-cs"/>
        </a:defRPr>
      </a:lvl2pPr>
      <a:lvl3pPr marL="849313" indent="-169863" algn="l" defTabSz="679450"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Titillium Web" panose="00000500000000000000" pitchFamily="2" charset="0"/>
          <a:ea typeface="+mn-ea"/>
          <a:cs typeface="+mn-cs"/>
        </a:defRPr>
      </a:lvl3pPr>
      <a:lvl4pPr marL="1190625" indent="-169863" algn="l" defTabSz="679450" rtl="0" eaLnBrk="1" fontAlgn="base" hangingPunct="1">
        <a:lnSpc>
          <a:spcPct val="90000"/>
        </a:lnSpc>
        <a:spcBef>
          <a:spcPts val="375"/>
        </a:spcBef>
        <a:spcAft>
          <a:spcPct val="0"/>
        </a:spcAft>
        <a:buFont typeface="Arial" panose="020B0604020202020204" pitchFamily="34" charset="0"/>
        <a:buChar char="•"/>
        <a:defRPr sz="1200" kern="1200">
          <a:solidFill>
            <a:schemeClr val="tx1"/>
          </a:solidFill>
          <a:latin typeface="Titillium Web" panose="00000500000000000000" pitchFamily="2" charset="0"/>
          <a:ea typeface="+mn-ea"/>
          <a:cs typeface="+mn-cs"/>
        </a:defRPr>
      </a:lvl4pPr>
      <a:lvl5pPr marL="1530350" indent="-169863" algn="l" defTabSz="679450" rtl="0" eaLnBrk="1" fontAlgn="base" hangingPunct="1">
        <a:lnSpc>
          <a:spcPct val="90000"/>
        </a:lnSpc>
        <a:spcBef>
          <a:spcPts val="375"/>
        </a:spcBef>
        <a:spcAft>
          <a:spcPct val="0"/>
        </a:spcAft>
        <a:buFont typeface="Arial" panose="020B0604020202020204" pitchFamily="34" charset="0"/>
        <a:buChar char="•"/>
        <a:defRPr sz="1200" kern="1200">
          <a:solidFill>
            <a:schemeClr val="tx1"/>
          </a:solidFill>
          <a:latin typeface="Titillium Web" panose="00000500000000000000" pitchFamily="2" charset="0"/>
          <a:ea typeface="+mn-ea"/>
          <a:cs typeface="+mn-cs"/>
        </a:defRPr>
      </a:lvl5pPr>
      <a:lvl6pPr marL="1871240"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6pPr>
      <a:lvl7pPr marL="2211465"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7pPr>
      <a:lvl8pPr marL="2551690"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8pPr>
      <a:lvl9pPr marL="2891916"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9pPr>
    </p:bodyStyle>
    <p:otherStyle>
      <a:defPPr>
        <a:defRPr lang="en-US"/>
      </a:defPPr>
      <a:lvl1pPr marL="0" algn="l" defTabSz="680451" rtl="0" eaLnBrk="1" latinLnBrk="0" hangingPunct="1">
        <a:defRPr sz="1339" kern="1200">
          <a:solidFill>
            <a:schemeClr val="tx1"/>
          </a:solidFill>
          <a:latin typeface="+mn-lt"/>
          <a:ea typeface="+mn-ea"/>
          <a:cs typeface="+mn-cs"/>
        </a:defRPr>
      </a:lvl1pPr>
      <a:lvl2pPr marL="340225" algn="l" defTabSz="680451" rtl="0" eaLnBrk="1" latinLnBrk="0" hangingPunct="1">
        <a:defRPr sz="1339" kern="1200">
          <a:solidFill>
            <a:schemeClr val="tx1"/>
          </a:solidFill>
          <a:latin typeface="+mn-lt"/>
          <a:ea typeface="+mn-ea"/>
          <a:cs typeface="+mn-cs"/>
        </a:defRPr>
      </a:lvl2pPr>
      <a:lvl3pPr marL="680451" algn="l" defTabSz="680451" rtl="0" eaLnBrk="1" latinLnBrk="0" hangingPunct="1">
        <a:defRPr sz="1339" kern="1200">
          <a:solidFill>
            <a:schemeClr val="tx1"/>
          </a:solidFill>
          <a:latin typeface="+mn-lt"/>
          <a:ea typeface="+mn-ea"/>
          <a:cs typeface="+mn-cs"/>
        </a:defRPr>
      </a:lvl3pPr>
      <a:lvl4pPr marL="1020676" algn="l" defTabSz="680451" rtl="0" eaLnBrk="1" latinLnBrk="0" hangingPunct="1">
        <a:defRPr sz="1339" kern="1200">
          <a:solidFill>
            <a:schemeClr val="tx1"/>
          </a:solidFill>
          <a:latin typeface="+mn-lt"/>
          <a:ea typeface="+mn-ea"/>
          <a:cs typeface="+mn-cs"/>
        </a:defRPr>
      </a:lvl4pPr>
      <a:lvl5pPr marL="1360902" algn="l" defTabSz="680451" rtl="0" eaLnBrk="1" latinLnBrk="0" hangingPunct="1">
        <a:defRPr sz="1339" kern="1200">
          <a:solidFill>
            <a:schemeClr val="tx1"/>
          </a:solidFill>
          <a:latin typeface="+mn-lt"/>
          <a:ea typeface="+mn-ea"/>
          <a:cs typeface="+mn-cs"/>
        </a:defRPr>
      </a:lvl5pPr>
      <a:lvl6pPr marL="1701127" algn="l" defTabSz="680451" rtl="0" eaLnBrk="1" latinLnBrk="0" hangingPunct="1">
        <a:defRPr sz="1339" kern="1200">
          <a:solidFill>
            <a:schemeClr val="tx1"/>
          </a:solidFill>
          <a:latin typeface="+mn-lt"/>
          <a:ea typeface="+mn-ea"/>
          <a:cs typeface="+mn-cs"/>
        </a:defRPr>
      </a:lvl6pPr>
      <a:lvl7pPr marL="2041352" algn="l" defTabSz="680451" rtl="0" eaLnBrk="1" latinLnBrk="0" hangingPunct="1">
        <a:defRPr sz="1339" kern="1200">
          <a:solidFill>
            <a:schemeClr val="tx1"/>
          </a:solidFill>
          <a:latin typeface="+mn-lt"/>
          <a:ea typeface="+mn-ea"/>
          <a:cs typeface="+mn-cs"/>
        </a:defRPr>
      </a:lvl7pPr>
      <a:lvl8pPr marL="2381578" algn="l" defTabSz="680451" rtl="0" eaLnBrk="1" latinLnBrk="0" hangingPunct="1">
        <a:defRPr sz="1339" kern="1200">
          <a:solidFill>
            <a:schemeClr val="tx1"/>
          </a:solidFill>
          <a:latin typeface="+mn-lt"/>
          <a:ea typeface="+mn-ea"/>
          <a:cs typeface="+mn-cs"/>
        </a:defRPr>
      </a:lvl8pPr>
      <a:lvl9pPr marL="2721803" algn="l" defTabSz="680451" rtl="0" eaLnBrk="1" latinLnBrk="0" hangingPunct="1">
        <a:defRPr sz="133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2BB4ACD-A04D-BED5-DEDC-E26C7490EB2B}"/>
              </a:ext>
            </a:extLst>
          </p:cNvPr>
          <p:cNvSpPr>
            <a:spLocks noGrp="1" noChangeArrowheads="1"/>
          </p:cNvSpPr>
          <p:nvPr>
            <p:ph type="title"/>
          </p:nvPr>
        </p:nvSpPr>
        <p:spPr bwMode="auto">
          <a:xfrm>
            <a:off x="628650" y="304800"/>
            <a:ext cx="7886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n-US" altLang="es-ES"/>
          </a:p>
        </p:txBody>
      </p:sp>
      <p:sp>
        <p:nvSpPr>
          <p:cNvPr id="1027" name="Text Placeholder 2">
            <a:extLst>
              <a:ext uri="{FF2B5EF4-FFF2-40B4-BE49-F238E27FC236}">
                <a16:creationId xmlns:a16="http://schemas.microsoft.com/office/drawing/2014/main" id="{029E92EA-FF9C-7F4E-48D3-77FBAE3829DA}"/>
              </a:ext>
            </a:extLst>
          </p:cNvPr>
          <p:cNvSpPr>
            <a:spLocks noGrp="1" noChangeArrowheads="1"/>
          </p:cNvSpPr>
          <p:nvPr>
            <p:ph type="body" idx="1"/>
          </p:nvPr>
        </p:nvSpPr>
        <p:spPr bwMode="auto">
          <a:xfrm>
            <a:off x="628650" y="1520825"/>
            <a:ext cx="78867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Lst>
  <p:txStyles>
    <p:titleStyle>
      <a:lvl1pPr algn="l" defTabSz="679450" rtl="0" eaLnBrk="0" fontAlgn="base" hangingPunct="0">
        <a:lnSpc>
          <a:spcPct val="90000"/>
        </a:lnSpc>
        <a:spcBef>
          <a:spcPct val="0"/>
        </a:spcBef>
        <a:spcAft>
          <a:spcPct val="0"/>
        </a:spcAft>
        <a:defRPr sz="2800" kern="1200">
          <a:solidFill>
            <a:schemeClr val="tx1"/>
          </a:solidFill>
          <a:latin typeface="Titillium Web" panose="00000500000000000000" pitchFamily="2" charset="0"/>
          <a:ea typeface="+mj-ea"/>
          <a:cs typeface="+mj-cs"/>
        </a:defRPr>
      </a:lvl1pPr>
      <a:lvl2pPr algn="l" defTabSz="679450" rtl="0" eaLnBrk="0" fontAlgn="base" hangingPunct="0">
        <a:lnSpc>
          <a:spcPct val="90000"/>
        </a:lnSpc>
        <a:spcBef>
          <a:spcPct val="0"/>
        </a:spcBef>
        <a:spcAft>
          <a:spcPct val="0"/>
        </a:spcAft>
        <a:defRPr sz="2800">
          <a:solidFill>
            <a:schemeClr val="tx1"/>
          </a:solidFill>
          <a:latin typeface="Titillium Web" panose="00000500000000000000" pitchFamily="2" charset="0"/>
        </a:defRPr>
      </a:lvl2pPr>
      <a:lvl3pPr algn="l" defTabSz="679450" rtl="0" eaLnBrk="0" fontAlgn="base" hangingPunct="0">
        <a:lnSpc>
          <a:spcPct val="90000"/>
        </a:lnSpc>
        <a:spcBef>
          <a:spcPct val="0"/>
        </a:spcBef>
        <a:spcAft>
          <a:spcPct val="0"/>
        </a:spcAft>
        <a:defRPr sz="2800">
          <a:solidFill>
            <a:schemeClr val="tx1"/>
          </a:solidFill>
          <a:latin typeface="Titillium Web" panose="00000500000000000000" pitchFamily="2" charset="0"/>
        </a:defRPr>
      </a:lvl3pPr>
      <a:lvl4pPr algn="l" defTabSz="679450" rtl="0" eaLnBrk="0" fontAlgn="base" hangingPunct="0">
        <a:lnSpc>
          <a:spcPct val="90000"/>
        </a:lnSpc>
        <a:spcBef>
          <a:spcPct val="0"/>
        </a:spcBef>
        <a:spcAft>
          <a:spcPct val="0"/>
        </a:spcAft>
        <a:defRPr sz="2800">
          <a:solidFill>
            <a:schemeClr val="tx1"/>
          </a:solidFill>
          <a:latin typeface="Titillium Web" panose="00000500000000000000" pitchFamily="2" charset="0"/>
        </a:defRPr>
      </a:lvl4pPr>
      <a:lvl5pPr algn="l" defTabSz="679450" rtl="0" eaLnBrk="0" fontAlgn="base" hangingPunct="0">
        <a:lnSpc>
          <a:spcPct val="90000"/>
        </a:lnSpc>
        <a:spcBef>
          <a:spcPct val="0"/>
        </a:spcBef>
        <a:spcAft>
          <a:spcPct val="0"/>
        </a:spcAft>
        <a:defRPr sz="2800">
          <a:solidFill>
            <a:schemeClr val="tx1"/>
          </a:solidFill>
          <a:latin typeface="Titillium Web" panose="00000500000000000000" pitchFamily="2" charset="0"/>
        </a:defRPr>
      </a:lvl5pPr>
      <a:lvl6pPr marL="453634"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6pPr>
      <a:lvl7pPr marL="907268"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7pPr>
      <a:lvl8pPr marL="1360902"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8pPr>
      <a:lvl9pPr marL="1814535"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9pPr>
    </p:titleStyle>
    <p:bodyStyle>
      <a:lvl1pPr marL="169863" indent="-169863" algn="l" defTabSz="679450"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Titillium Web" panose="00000500000000000000" pitchFamily="2" charset="0"/>
          <a:ea typeface="+mn-ea"/>
          <a:cs typeface="+mn-cs"/>
        </a:defRPr>
      </a:lvl1pPr>
      <a:lvl2pPr marL="509588" indent="-169863" algn="l" defTabSz="67945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itillium Web" panose="00000500000000000000" pitchFamily="2" charset="0"/>
          <a:ea typeface="+mn-ea"/>
          <a:cs typeface="+mn-cs"/>
        </a:defRPr>
      </a:lvl2pPr>
      <a:lvl3pPr marL="849313" indent="-169863" algn="l" defTabSz="67945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Titillium Web" panose="00000500000000000000" pitchFamily="2" charset="0"/>
          <a:ea typeface="+mn-ea"/>
          <a:cs typeface="+mn-cs"/>
        </a:defRPr>
      </a:lvl3pPr>
      <a:lvl4pPr marL="1190625" indent="-169863" algn="l" defTabSz="67945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Titillium Web" panose="00000500000000000000" pitchFamily="2" charset="0"/>
          <a:ea typeface="+mn-ea"/>
          <a:cs typeface="+mn-cs"/>
        </a:defRPr>
      </a:lvl4pPr>
      <a:lvl5pPr marL="1530350" indent="-169863" algn="l" defTabSz="67945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Titillium Web" panose="00000500000000000000" pitchFamily="2" charset="0"/>
          <a:ea typeface="+mn-ea"/>
          <a:cs typeface="+mn-cs"/>
        </a:defRPr>
      </a:lvl5pPr>
      <a:lvl6pPr marL="1871240"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6pPr>
      <a:lvl7pPr marL="2211465"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7pPr>
      <a:lvl8pPr marL="2551690"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8pPr>
      <a:lvl9pPr marL="2891916"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9pPr>
    </p:bodyStyle>
    <p:otherStyle>
      <a:defPPr>
        <a:defRPr lang="en-US"/>
      </a:defPPr>
      <a:lvl1pPr marL="0" algn="l" defTabSz="680451" rtl="0" eaLnBrk="1" latinLnBrk="0" hangingPunct="1">
        <a:defRPr sz="1339" kern="1200">
          <a:solidFill>
            <a:schemeClr val="tx1"/>
          </a:solidFill>
          <a:latin typeface="+mn-lt"/>
          <a:ea typeface="+mn-ea"/>
          <a:cs typeface="+mn-cs"/>
        </a:defRPr>
      </a:lvl1pPr>
      <a:lvl2pPr marL="340225" algn="l" defTabSz="680451" rtl="0" eaLnBrk="1" latinLnBrk="0" hangingPunct="1">
        <a:defRPr sz="1339" kern="1200">
          <a:solidFill>
            <a:schemeClr val="tx1"/>
          </a:solidFill>
          <a:latin typeface="+mn-lt"/>
          <a:ea typeface="+mn-ea"/>
          <a:cs typeface="+mn-cs"/>
        </a:defRPr>
      </a:lvl2pPr>
      <a:lvl3pPr marL="680451" algn="l" defTabSz="680451" rtl="0" eaLnBrk="1" latinLnBrk="0" hangingPunct="1">
        <a:defRPr sz="1339" kern="1200">
          <a:solidFill>
            <a:schemeClr val="tx1"/>
          </a:solidFill>
          <a:latin typeface="+mn-lt"/>
          <a:ea typeface="+mn-ea"/>
          <a:cs typeface="+mn-cs"/>
        </a:defRPr>
      </a:lvl3pPr>
      <a:lvl4pPr marL="1020676" algn="l" defTabSz="680451" rtl="0" eaLnBrk="1" latinLnBrk="0" hangingPunct="1">
        <a:defRPr sz="1339" kern="1200">
          <a:solidFill>
            <a:schemeClr val="tx1"/>
          </a:solidFill>
          <a:latin typeface="+mn-lt"/>
          <a:ea typeface="+mn-ea"/>
          <a:cs typeface="+mn-cs"/>
        </a:defRPr>
      </a:lvl4pPr>
      <a:lvl5pPr marL="1360902" algn="l" defTabSz="680451" rtl="0" eaLnBrk="1" latinLnBrk="0" hangingPunct="1">
        <a:defRPr sz="1339" kern="1200">
          <a:solidFill>
            <a:schemeClr val="tx1"/>
          </a:solidFill>
          <a:latin typeface="+mn-lt"/>
          <a:ea typeface="+mn-ea"/>
          <a:cs typeface="+mn-cs"/>
        </a:defRPr>
      </a:lvl5pPr>
      <a:lvl6pPr marL="1701127" algn="l" defTabSz="680451" rtl="0" eaLnBrk="1" latinLnBrk="0" hangingPunct="1">
        <a:defRPr sz="1339" kern="1200">
          <a:solidFill>
            <a:schemeClr val="tx1"/>
          </a:solidFill>
          <a:latin typeface="+mn-lt"/>
          <a:ea typeface="+mn-ea"/>
          <a:cs typeface="+mn-cs"/>
        </a:defRPr>
      </a:lvl6pPr>
      <a:lvl7pPr marL="2041352" algn="l" defTabSz="680451" rtl="0" eaLnBrk="1" latinLnBrk="0" hangingPunct="1">
        <a:defRPr sz="1339" kern="1200">
          <a:solidFill>
            <a:schemeClr val="tx1"/>
          </a:solidFill>
          <a:latin typeface="+mn-lt"/>
          <a:ea typeface="+mn-ea"/>
          <a:cs typeface="+mn-cs"/>
        </a:defRPr>
      </a:lvl7pPr>
      <a:lvl8pPr marL="2381578" algn="l" defTabSz="680451" rtl="0" eaLnBrk="1" latinLnBrk="0" hangingPunct="1">
        <a:defRPr sz="1339" kern="1200">
          <a:solidFill>
            <a:schemeClr val="tx1"/>
          </a:solidFill>
          <a:latin typeface="+mn-lt"/>
          <a:ea typeface="+mn-ea"/>
          <a:cs typeface="+mn-cs"/>
        </a:defRPr>
      </a:lvl8pPr>
      <a:lvl9pPr marL="2721803" algn="l" defTabSz="680451" rtl="0" eaLnBrk="1" latinLnBrk="0" hangingPunct="1">
        <a:defRPr sz="13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ntef.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d.docs.live.net/e489072cc5443527/Documentos/sed.example.js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ntef.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5B930-444E-50EB-222B-FC56521BF69E}"/>
              </a:ext>
            </a:extLst>
          </p:cNvPr>
          <p:cNvSpPr>
            <a:spLocks noGrp="1"/>
          </p:cNvSpPr>
          <p:nvPr>
            <p:ph type="ctrTitle"/>
          </p:nvPr>
        </p:nvSpPr>
        <p:spPr>
          <a:xfrm>
            <a:off x="900287" y="967131"/>
            <a:ext cx="3284535" cy="763693"/>
          </a:xfrm>
        </p:spPr>
        <p:txBody>
          <a:bodyPr/>
          <a:lstStyle/>
          <a:p>
            <a:pPr algn="ctr" defTabSz="680451" eaLnBrk="1" hangingPunct="1">
              <a:defRPr/>
            </a:pPr>
            <a:r>
              <a:rPr lang="es-ES" sz="6000" dirty="0"/>
              <a:t>SED</a:t>
            </a:r>
            <a:endParaRPr lang="es-ES" sz="6000" b="1" i="1" dirty="0">
              <a:latin typeface="+mn-lt"/>
              <a:ea typeface="Lato"/>
              <a:cs typeface="Lato"/>
            </a:endParaRPr>
          </a:p>
        </p:txBody>
      </p:sp>
      <p:sp>
        <p:nvSpPr>
          <p:cNvPr id="11267" name="Subtítulo 2">
            <a:extLst>
              <a:ext uri="{FF2B5EF4-FFF2-40B4-BE49-F238E27FC236}">
                <a16:creationId xmlns:a16="http://schemas.microsoft.com/office/drawing/2014/main" id="{EC70432A-4387-5A1F-490C-C9BC2C5C127F}"/>
              </a:ext>
            </a:extLst>
          </p:cNvPr>
          <p:cNvSpPr>
            <a:spLocks noGrp="1" noChangeArrowheads="1"/>
          </p:cNvSpPr>
          <p:nvPr>
            <p:ph type="subTitle" idx="1"/>
          </p:nvPr>
        </p:nvSpPr>
        <p:spPr>
          <a:xfrm>
            <a:off x="761357" y="3013936"/>
            <a:ext cx="3357562" cy="1228550"/>
          </a:xfrm>
        </p:spPr>
        <p:txBody>
          <a:bodyPr>
            <a:normAutofit/>
          </a:bodyPr>
          <a:lstStyle/>
          <a:p>
            <a:pPr algn="ctr" eaLnBrk="1" hangingPunct="1"/>
            <a:r>
              <a:rPr lang="es-ES" altLang="es-ES" sz="1400" dirty="0">
                <a:latin typeface="+mn-lt"/>
              </a:rPr>
              <a:t>INTEF // @educaINTEF // </a:t>
            </a:r>
            <a:r>
              <a:rPr lang="es-ES" altLang="es-ES" sz="1400" dirty="0">
                <a:latin typeface="+mn-lt"/>
                <a:hlinkClick r:id="rId2"/>
              </a:rPr>
              <a:t>www.intef.es</a:t>
            </a:r>
            <a:endParaRPr lang="es-ES" altLang="es-ES" sz="1400" dirty="0">
              <a:latin typeface="+mn-lt"/>
            </a:endParaRPr>
          </a:p>
          <a:p>
            <a:pPr algn="ctr" eaLnBrk="1" hangingPunct="1"/>
            <a:r>
              <a:rPr lang="es-ES" altLang="es-ES" sz="1400" dirty="0">
                <a:latin typeface="+mn-lt"/>
              </a:rPr>
              <a:t> Juan David Rodríguez García</a:t>
            </a:r>
          </a:p>
          <a:p>
            <a:pPr algn="ctr" eaLnBrk="1" hangingPunct="1"/>
            <a:r>
              <a:rPr lang="es-ES" altLang="es-ES" sz="1400" dirty="0">
                <a:latin typeface="+mn-lt"/>
              </a:rPr>
              <a:t>César Carrero Ruíz</a:t>
            </a:r>
          </a:p>
          <a:p>
            <a:pPr algn="ctr" eaLnBrk="1" hangingPunct="1"/>
            <a:r>
              <a:rPr lang="es-ES" altLang="es-ES" sz="1400" dirty="0">
                <a:latin typeface="+mn-lt"/>
              </a:rPr>
              <a:t>José Luis Calvo Benítez</a:t>
            </a:r>
          </a:p>
        </p:txBody>
      </p:sp>
      <p:sp>
        <p:nvSpPr>
          <p:cNvPr id="4" name="CuadroTexto 3">
            <a:extLst>
              <a:ext uri="{FF2B5EF4-FFF2-40B4-BE49-F238E27FC236}">
                <a16:creationId xmlns:a16="http://schemas.microsoft.com/office/drawing/2014/main" id="{73EEAD3D-B15D-F07A-948A-103F8C9F0627}"/>
              </a:ext>
            </a:extLst>
          </p:cNvPr>
          <p:cNvSpPr txBox="1"/>
          <p:nvPr/>
        </p:nvSpPr>
        <p:spPr>
          <a:xfrm>
            <a:off x="244564" y="1910715"/>
            <a:ext cx="4958443" cy="646331"/>
          </a:xfrm>
          <a:prstGeom prst="rect">
            <a:avLst/>
          </a:prstGeom>
          <a:noFill/>
        </p:spPr>
        <p:txBody>
          <a:bodyPr wrap="square">
            <a:spAutoFit/>
          </a:bodyPr>
          <a:lstStyle/>
          <a:p>
            <a:pPr algn="ctr"/>
            <a:r>
              <a:rPr lang="es-ES" dirty="0"/>
              <a:t>U</a:t>
            </a:r>
            <a:r>
              <a:rPr lang="es-ES" sz="1800" dirty="0"/>
              <a:t>n sistema educativo digital de código abierto para la soberanía tecnológica y la protección de datos</a:t>
            </a:r>
            <a:endParaRPr lang="es-ES" dirty="0">
              <a:cs typeface="Calibri"/>
            </a:endParaRPr>
          </a:p>
        </p:txBody>
      </p:sp>
      <p:pic>
        <p:nvPicPr>
          <p:cNvPr id="3" name="plantilla ponencias.pdf" descr="plantilla ponencias.pdf">
            <a:extLst>
              <a:ext uri="{FF2B5EF4-FFF2-40B4-BE49-F238E27FC236}">
                <a16:creationId xmlns:a16="http://schemas.microsoft.com/office/drawing/2014/main" id="{04832FE3-35FC-03C9-8F0A-4054BCC1DCD8}"/>
              </a:ext>
            </a:extLst>
          </p:cNvPr>
          <p:cNvPicPr/>
          <p:nvPr/>
        </p:nvPicPr>
        <p:blipFill>
          <a:blip r:embed="rId3"/>
          <a:srcRect t="1189" b="1189"/>
          <a:stretch>
            <a:fillRect/>
          </a:stretch>
        </p:blipFill>
        <p:spPr>
          <a:xfrm>
            <a:off x="-2" y="4423719"/>
            <a:ext cx="9144001" cy="1291281"/>
          </a:xfrm>
          <a:prstGeom prst="rect">
            <a:avLst/>
          </a:prstGeom>
          <a:ln w="12700">
            <a:miter lim="400000"/>
          </a:ln>
        </p:spPr>
      </p:pic>
    </p:spTree>
    <p:extLst>
      <p:ext uri="{BB962C8B-B14F-4D97-AF65-F5344CB8AC3E}">
        <p14:creationId xmlns:p14="http://schemas.microsoft.com/office/powerpoint/2010/main" val="383776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F49EF-E244-F6F5-4188-61969C8A7309}"/>
            </a:ext>
          </a:extLst>
        </p:cNvPr>
        <p:cNvGrpSpPr/>
        <p:nvPr/>
      </p:nvGrpSpPr>
      <p:grpSpPr>
        <a:xfrm>
          <a:off x="0" y="0"/>
          <a:ext cx="0" cy="0"/>
          <a:chOff x="0" y="0"/>
          <a:chExt cx="0" cy="0"/>
        </a:xfrm>
      </p:grpSpPr>
      <p:pic>
        <p:nvPicPr>
          <p:cNvPr id="4" name="plantilla ponencias.pdf" descr="plantilla ponencias.pdf">
            <a:extLst>
              <a:ext uri="{FF2B5EF4-FFF2-40B4-BE49-F238E27FC236}">
                <a16:creationId xmlns:a16="http://schemas.microsoft.com/office/drawing/2014/main" id="{A3F0438B-723E-2937-DFC2-50875F545162}"/>
              </a:ext>
            </a:extLst>
          </p:cNvPr>
          <p:cNvPicPr/>
          <p:nvPr/>
        </p:nvPicPr>
        <p:blipFill>
          <a:blip r:embed="rId2"/>
          <a:srcRect t="1189" b="1189"/>
          <a:stretch>
            <a:fillRect/>
          </a:stretch>
        </p:blipFill>
        <p:spPr>
          <a:xfrm>
            <a:off x="-2" y="4423719"/>
            <a:ext cx="9144001" cy="1291281"/>
          </a:xfrm>
          <a:prstGeom prst="rect">
            <a:avLst/>
          </a:prstGeom>
          <a:ln w="12700">
            <a:miter lim="400000"/>
          </a:ln>
        </p:spPr>
      </p:pic>
      <p:sp>
        <p:nvSpPr>
          <p:cNvPr id="2" name="CuadroTexto 1">
            <a:extLst>
              <a:ext uri="{FF2B5EF4-FFF2-40B4-BE49-F238E27FC236}">
                <a16:creationId xmlns:a16="http://schemas.microsoft.com/office/drawing/2014/main" id="{C8D7A01B-D043-52B6-93D5-F00884629E5E}"/>
              </a:ext>
            </a:extLst>
          </p:cNvPr>
          <p:cNvSpPr txBox="1"/>
          <p:nvPr/>
        </p:nvSpPr>
        <p:spPr>
          <a:xfrm>
            <a:off x="3188043" y="1524000"/>
            <a:ext cx="184731" cy="369332"/>
          </a:xfrm>
          <a:prstGeom prst="rect">
            <a:avLst/>
          </a:prstGeom>
          <a:noFill/>
        </p:spPr>
        <p:txBody>
          <a:bodyPr wrap="none" rtlCol="0">
            <a:spAutoFit/>
          </a:bodyPr>
          <a:lstStyle/>
          <a:p>
            <a:endParaRPr lang="es-ES" dirty="0"/>
          </a:p>
        </p:txBody>
      </p:sp>
      <p:sp>
        <p:nvSpPr>
          <p:cNvPr id="7" name="CuadroTexto 6">
            <a:extLst>
              <a:ext uri="{FF2B5EF4-FFF2-40B4-BE49-F238E27FC236}">
                <a16:creationId xmlns:a16="http://schemas.microsoft.com/office/drawing/2014/main" id="{76052085-D00F-D0D1-46A3-19949E1FA2A3}"/>
              </a:ext>
            </a:extLst>
          </p:cNvPr>
          <p:cNvSpPr txBox="1"/>
          <p:nvPr/>
        </p:nvSpPr>
        <p:spPr>
          <a:xfrm>
            <a:off x="1384344" y="1524000"/>
            <a:ext cx="1803699" cy="923330"/>
          </a:xfrm>
          <a:prstGeom prst="rect">
            <a:avLst/>
          </a:prstGeom>
          <a:noFill/>
        </p:spPr>
        <p:txBody>
          <a:bodyPr wrap="none" rtlCol="0">
            <a:spAutoFit/>
          </a:bodyPr>
          <a:lstStyle/>
          <a:p>
            <a:pPr algn="ctr"/>
            <a:r>
              <a:rPr lang="es-ES" dirty="0"/>
              <a:t>SED – Despliegue</a:t>
            </a:r>
          </a:p>
          <a:p>
            <a:pPr algn="ctr"/>
            <a:endParaRPr lang="es-ES" dirty="0"/>
          </a:p>
          <a:p>
            <a:pPr algn="ctr"/>
            <a:r>
              <a:rPr lang="es-ES" dirty="0"/>
              <a:t>PRE / PRO</a:t>
            </a:r>
          </a:p>
        </p:txBody>
      </p:sp>
      <p:pic>
        <p:nvPicPr>
          <p:cNvPr id="11" name="Imagen 10">
            <a:extLst>
              <a:ext uri="{FF2B5EF4-FFF2-40B4-BE49-F238E27FC236}">
                <a16:creationId xmlns:a16="http://schemas.microsoft.com/office/drawing/2014/main" id="{A4375B0F-6D1D-AF20-A13F-F44A8CC1FEFE}"/>
              </a:ext>
            </a:extLst>
          </p:cNvPr>
          <p:cNvPicPr>
            <a:picLocks noChangeAspect="1"/>
          </p:cNvPicPr>
          <p:nvPr/>
        </p:nvPicPr>
        <p:blipFill>
          <a:blip r:embed="rId3"/>
          <a:stretch>
            <a:fillRect/>
          </a:stretch>
        </p:blipFill>
        <p:spPr>
          <a:xfrm>
            <a:off x="4064836" y="-9531"/>
            <a:ext cx="4924664" cy="4913721"/>
          </a:xfrm>
          <a:prstGeom prst="rect">
            <a:avLst/>
          </a:prstGeom>
        </p:spPr>
      </p:pic>
    </p:spTree>
    <p:extLst>
      <p:ext uri="{BB962C8B-B14F-4D97-AF65-F5344CB8AC3E}">
        <p14:creationId xmlns:p14="http://schemas.microsoft.com/office/powerpoint/2010/main" val="10483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D8A3-94F3-DC85-2BFF-2B072733DAEB}"/>
            </a:ext>
          </a:extLst>
        </p:cNvPr>
        <p:cNvGrpSpPr/>
        <p:nvPr/>
      </p:nvGrpSpPr>
      <p:grpSpPr>
        <a:xfrm>
          <a:off x="0" y="0"/>
          <a:ext cx="0" cy="0"/>
          <a:chOff x="0" y="0"/>
          <a:chExt cx="0" cy="0"/>
        </a:xfrm>
      </p:grpSpPr>
      <p:pic>
        <p:nvPicPr>
          <p:cNvPr id="4" name="plantilla ponencias.pdf" descr="plantilla ponencias.pdf">
            <a:extLst>
              <a:ext uri="{FF2B5EF4-FFF2-40B4-BE49-F238E27FC236}">
                <a16:creationId xmlns:a16="http://schemas.microsoft.com/office/drawing/2014/main" id="{A49B2DF6-B30E-B441-CB09-158FBB88FC7E}"/>
              </a:ext>
            </a:extLst>
          </p:cNvPr>
          <p:cNvPicPr/>
          <p:nvPr/>
        </p:nvPicPr>
        <p:blipFill>
          <a:blip r:embed="rId2"/>
          <a:srcRect t="1189" b="1189"/>
          <a:stretch>
            <a:fillRect/>
          </a:stretch>
        </p:blipFill>
        <p:spPr>
          <a:xfrm>
            <a:off x="-2" y="4423719"/>
            <a:ext cx="9144001" cy="1291281"/>
          </a:xfrm>
          <a:prstGeom prst="rect">
            <a:avLst/>
          </a:prstGeom>
          <a:ln w="12700">
            <a:miter lim="400000"/>
          </a:ln>
        </p:spPr>
      </p:pic>
      <p:sp>
        <p:nvSpPr>
          <p:cNvPr id="2" name="CuadroTexto 1">
            <a:extLst>
              <a:ext uri="{FF2B5EF4-FFF2-40B4-BE49-F238E27FC236}">
                <a16:creationId xmlns:a16="http://schemas.microsoft.com/office/drawing/2014/main" id="{87F72BDC-6CFB-23F4-18FC-6BBB238EB3F9}"/>
              </a:ext>
            </a:extLst>
          </p:cNvPr>
          <p:cNvSpPr txBox="1"/>
          <p:nvPr/>
        </p:nvSpPr>
        <p:spPr>
          <a:xfrm>
            <a:off x="3188043" y="1524000"/>
            <a:ext cx="184731" cy="369332"/>
          </a:xfrm>
          <a:prstGeom prst="rect">
            <a:avLst/>
          </a:prstGeom>
          <a:noFill/>
        </p:spPr>
        <p:txBody>
          <a:bodyPr wrap="none" rtlCol="0">
            <a:spAutoFit/>
          </a:bodyPr>
          <a:lstStyle/>
          <a:p>
            <a:endParaRPr lang="es-ES" dirty="0"/>
          </a:p>
        </p:txBody>
      </p:sp>
      <p:pic>
        <p:nvPicPr>
          <p:cNvPr id="6" name="Imagen 5">
            <a:extLst>
              <a:ext uri="{FF2B5EF4-FFF2-40B4-BE49-F238E27FC236}">
                <a16:creationId xmlns:a16="http://schemas.microsoft.com/office/drawing/2014/main" id="{39A8EF18-774F-0F8B-37F4-D3C03208111A}"/>
              </a:ext>
            </a:extLst>
          </p:cNvPr>
          <p:cNvPicPr>
            <a:picLocks noChangeAspect="1"/>
          </p:cNvPicPr>
          <p:nvPr/>
        </p:nvPicPr>
        <p:blipFill>
          <a:blip r:embed="rId3"/>
          <a:stretch>
            <a:fillRect/>
          </a:stretch>
        </p:blipFill>
        <p:spPr>
          <a:xfrm>
            <a:off x="925797" y="862490"/>
            <a:ext cx="7991960" cy="3990020"/>
          </a:xfrm>
          <a:prstGeom prst="rect">
            <a:avLst/>
          </a:prstGeom>
        </p:spPr>
      </p:pic>
      <p:sp>
        <p:nvSpPr>
          <p:cNvPr id="7" name="CuadroTexto 6">
            <a:extLst>
              <a:ext uri="{FF2B5EF4-FFF2-40B4-BE49-F238E27FC236}">
                <a16:creationId xmlns:a16="http://schemas.microsoft.com/office/drawing/2014/main" id="{2020DD29-E7A3-D5F4-E8FC-FBF7403E09E3}"/>
              </a:ext>
            </a:extLst>
          </p:cNvPr>
          <p:cNvSpPr txBox="1"/>
          <p:nvPr/>
        </p:nvSpPr>
        <p:spPr>
          <a:xfrm>
            <a:off x="6080288" y="216816"/>
            <a:ext cx="1991892" cy="369332"/>
          </a:xfrm>
          <a:prstGeom prst="rect">
            <a:avLst/>
          </a:prstGeom>
          <a:noFill/>
        </p:spPr>
        <p:txBody>
          <a:bodyPr wrap="none" rtlCol="0">
            <a:spAutoFit/>
          </a:bodyPr>
          <a:lstStyle/>
          <a:p>
            <a:r>
              <a:rPr lang="es-ES" dirty="0"/>
              <a:t>SED – Construcción</a:t>
            </a:r>
          </a:p>
        </p:txBody>
      </p:sp>
      <p:sp>
        <p:nvSpPr>
          <p:cNvPr id="8" name="Rectángulo 7">
            <a:hlinkClick r:id="rId4"/>
            <a:extLst>
              <a:ext uri="{FF2B5EF4-FFF2-40B4-BE49-F238E27FC236}">
                <a16:creationId xmlns:a16="http://schemas.microsoft.com/office/drawing/2014/main" id="{B908C80C-544C-3DDF-8D34-23E9F032B553}"/>
              </a:ext>
            </a:extLst>
          </p:cNvPr>
          <p:cNvSpPr/>
          <p:nvPr/>
        </p:nvSpPr>
        <p:spPr>
          <a:xfrm>
            <a:off x="1158240" y="2318502"/>
            <a:ext cx="350520" cy="4246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53395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38E0-3F6E-5BF0-4D6D-BBBCD0A45EA9}"/>
            </a:ext>
          </a:extLst>
        </p:cNvPr>
        <p:cNvGrpSpPr/>
        <p:nvPr/>
      </p:nvGrpSpPr>
      <p:grpSpPr>
        <a:xfrm>
          <a:off x="0" y="0"/>
          <a:ext cx="0" cy="0"/>
          <a:chOff x="0" y="0"/>
          <a:chExt cx="0" cy="0"/>
        </a:xfrm>
      </p:grpSpPr>
      <p:pic>
        <p:nvPicPr>
          <p:cNvPr id="4" name="plantilla ponencias.pdf" descr="plantilla ponencias.pdf">
            <a:extLst>
              <a:ext uri="{FF2B5EF4-FFF2-40B4-BE49-F238E27FC236}">
                <a16:creationId xmlns:a16="http://schemas.microsoft.com/office/drawing/2014/main" id="{29111E6B-186D-A4C4-6361-1CE669B11859}"/>
              </a:ext>
            </a:extLst>
          </p:cNvPr>
          <p:cNvPicPr/>
          <p:nvPr/>
        </p:nvPicPr>
        <p:blipFill>
          <a:blip r:embed="rId2"/>
          <a:srcRect t="1189" b="1189"/>
          <a:stretch>
            <a:fillRect/>
          </a:stretch>
        </p:blipFill>
        <p:spPr>
          <a:xfrm>
            <a:off x="-2" y="4423719"/>
            <a:ext cx="9144001" cy="1291281"/>
          </a:xfrm>
          <a:prstGeom prst="rect">
            <a:avLst/>
          </a:prstGeom>
          <a:ln w="12700">
            <a:miter lim="400000"/>
          </a:ln>
        </p:spPr>
      </p:pic>
      <p:sp>
        <p:nvSpPr>
          <p:cNvPr id="2" name="CuadroTexto 1">
            <a:extLst>
              <a:ext uri="{FF2B5EF4-FFF2-40B4-BE49-F238E27FC236}">
                <a16:creationId xmlns:a16="http://schemas.microsoft.com/office/drawing/2014/main" id="{7B795DAE-90AA-C425-2108-4D208EC1EED5}"/>
              </a:ext>
            </a:extLst>
          </p:cNvPr>
          <p:cNvSpPr txBox="1"/>
          <p:nvPr/>
        </p:nvSpPr>
        <p:spPr>
          <a:xfrm>
            <a:off x="3188043" y="2033767"/>
            <a:ext cx="184731" cy="369332"/>
          </a:xfrm>
          <a:prstGeom prst="rect">
            <a:avLst/>
          </a:prstGeom>
          <a:noFill/>
        </p:spPr>
        <p:txBody>
          <a:bodyPr wrap="none" rtlCol="0">
            <a:spAutoFit/>
          </a:bodyPr>
          <a:lstStyle/>
          <a:p>
            <a:endParaRPr lang="es-ES" dirty="0"/>
          </a:p>
        </p:txBody>
      </p:sp>
      <p:pic>
        <p:nvPicPr>
          <p:cNvPr id="9" name="Imagen 8">
            <a:extLst>
              <a:ext uri="{FF2B5EF4-FFF2-40B4-BE49-F238E27FC236}">
                <a16:creationId xmlns:a16="http://schemas.microsoft.com/office/drawing/2014/main" id="{ABA3C87A-A9A3-966B-7900-A8ACFED72357}"/>
              </a:ext>
            </a:extLst>
          </p:cNvPr>
          <p:cNvPicPr>
            <a:picLocks noChangeAspect="1"/>
          </p:cNvPicPr>
          <p:nvPr/>
        </p:nvPicPr>
        <p:blipFill>
          <a:blip r:embed="rId3"/>
          <a:stretch>
            <a:fillRect/>
          </a:stretch>
        </p:blipFill>
        <p:spPr>
          <a:xfrm>
            <a:off x="412945" y="1722858"/>
            <a:ext cx="2775098" cy="2286711"/>
          </a:xfrm>
          <a:prstGeom prst="rect">
            <a:avLst/>
          </a:prstGeom>
        </p:spPr>
      </p:pic>
      <p:pic>
        <p:nvPicPr>
          <p:cNvPr id="11" name="Imagen 10">
            <a:extLst>
              <a:ext uri="{FF2B5EF4-FFF2-40B4-BE49-F238E27FC236}">
                <a16:creationId xmlns:a16="http://schemas.microsoft.com/office/drawing/2014/main" id="{18AD6D32-62FA-8ECA-7A11-15AFB9139C2D}"/>
              </a:ext>
            </a:extLst>
          </p:cNvPr>
          <p:cNvPicPr>
            <a:picLocks noChangeAspect="1"/>
          </p:cNvPicPr>
          <p:nvPr/>
        </p:nvPicPr>
        <p:blipFill>
          <a:blip r:embed="rId4"/>
          <a:stretch>
            <a:fillRect/>
          </a:stretch>
        </p:blipFill>
        <p:spPr>
          <a:xfrm>
            <a:off x="3287205" y="1717049"/>
            <a:ext cx="2775098" cy="2280902"/>
          </a:xfrm>
          <a:prstGeom prst="rect">
            <a:avLst/>
          </a:prstGeom>
        </p:spPr>
      </p:pic>
      <p:pic>
        <p:nvPicPr>
          <p:cNvPr id="13" name="Imagen 12">
            <a:extLst>
              <a:ext uri="{FF2B5EF4-FFF2-40B4-BE49-F238E27FC236}">
                <a16:creationId xmlns:a16="http://schemas.microsoft.com/office/drawing/2014/main" id="{A917016D-6D59-4EA8-3F0F-7300A7E322B2}"/>
              </a:ext>
            </a:extLst>
          </p:cNvPr>
          <p:cNvPicPr>
            <a:picLocks noChangeAspect="1"/>
          </p:cNvPicPr>
          <p:nvPr/>
        </p:nvPicPr>
        <p:blipFill>
          <a:blip r:embed="rId5"/>
          <a:stretch>
            <a:fillRect/>
          </a:stretch>
        </p:blipFill>
        <p:spPr>
          <a:xfrm>
            <a:off x="6161465" y="1717049"/>
            <a:ext cx="2789042" cy="2280902"/>
          </a:xfrm>
          <a:prstGeom prst="rect">
            <a:avLst/>
          </a:prstGeom>
        </p:spPr>
      </p:pic>
      <p:sp>
        <p:nvSpPr>
          <p:cNvPr id="14" name="CuadroTexto 13">
            <a:extLst>
              <a:ext uri="{FF2B5EF4-FFF2-40B4-BE49-F238E27FC236}">
                <a16:creationId xmlns:a16="http://schemas.microsoft.com/office/drawing/2014/main" id="{F8EEB64A-B406-B1F7-CE5F-EB27E64DB4E4}"/>
              </a:ext>
            </a:extLst>
          </p:cNvPr>
          <p:cNvSpPr txBox="1"/>
          <p:nvPr/>
        </p:nvSpPr>
        <p:spPr>
          <a:xfrm>
            <a:off x="2949631" y="1004692"/>
            <a:ext cx="3244734" cy="369332"/>
          </a:xfrm>
          <a:prstGeom prst="rect">
            <a:avLst/>
          </a:prstGeom>
          <a:noFill/>
        </p:spPr>
        <p:txBody>
          <a:bodyPr wrap="none" rtlCol="0">
            <a:spAutoFit/>
          </a:bodyPr>
          <a:lstStyle/>
          <a:p>
            <a:r>
              <a:rPr lang="es-ES" dirty="0"/>
              <a:t>SED – Asistente de configuración</a:t>
            </a:r>
          </a:p>
        </p:txBody>
      </p:sp>
    </p:spTree>
    <p:extLst>
      <p:ext uri="{BB962C8B-B14F-4D97-AF65-F5344CB8AC3E}">
        <p14:creationId xmlns:p14="http://schemas.microsoft.com/office/powerpoint/2010/main" val="305653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0B6A4-F67F-F18C-448D-8EC492987031}"/>
            </a:ext>
          </a:extLst>
        </p:cNvPr>
        <p:cNvGrpSpPr/>
        <p:nvPr/>
      </p:nvGrpSpPr>
      <p:grpSpPr>
        <a:xfrm>
          <a:off x="0" y="0"/>
          <a:ext cx="0" cy="0"/>
          <a:chOff x="0" y="0"/>
          <a:chExt cx="0" cy="0"/>
        </a:xfrm>
      </p:grpSpPr>
      <p:sp>
        <p:nvSpPr>
          <p:cNvPr id="10" name="Rectángulo: esquina doblada 9">
            <a:extLst>
              <a:ext uri="{FF2B5EF4-FFF2-40B4-BE49-F238E27FC236}">
                <a16:creationId xmlns:a16="http://schemas.microsoft.com/office/drawing/2014/main" id="{B0D648EB-37D0-8AD9-C647-8D03188C21D4}"/>
              </a:ext>
            </a:extLst>
          </p:cNvPr>
          <p:cNvSpPr/>
          <p:nvPr/>
        </p:nvSpPr>
        <p:spPr>
          <a:xfrm>
            <a:off x="5219594" y="518160"/>
            <a:ext cx="3924405" cy="441198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pic>
        <p:nvPicPr>
          <p:cNvPr id="4" name="plantilla ponencias.pdf" descr="plantilla ponencias.pdf">
            <a:extLst>
              <a:ext uri="{FF2B5EF4-FFF2-40B4-BE49-F238E27FC236}">
                <a16:creationId xmlns:a16="http://schemas.microsoft.com/office/drawing/2014/main" id="{6A98BA6E-6B03-A2FA-0526-90BC6E4845C2}"/>
              </a:ext>
            </a:extLst>
          </p:cNvPr>
          <p:cNvPicPr/>
          <p:nvPr/>
        </p:nvPicPr>
        <p:blipFill>
          <a:blip r:embed="rId2"/>
          <a:srcRect t="1189" b="1189"/>
          <a:stretch>
            <a:fillRect/>
          </a:stretch>
        </p:blipFill>
        <p:spPr>
          <a:xfrm>
            <a:off x="-2" y="4423719"/>
            <a:ext cx="9144001" cy="1291281"/>
          </a:xfrm>
          <a:prstGeom prst="rect">
            <a:avLst/>
          </a:prstGeom>
          <a:ln w="12700">
            <a:miter lim="400000"/>
          </a:ln>
        </p:spPr>
      </p:pic>
      <p:sp>
        <p:nvSpPr>
          <p:cNvPr id="2" name="CuadroTexto 1">
            <a:extLst>
              <a:ext uri="{FF2B5EF4-FFF2-40B4-BE49-F238E27FC236}">
                <a16:creationId xmlns:a16="http://schemas.microsoft.com/office/drawing/2014/main" id="{310EE744-5512-DA60-52E4-9A47026F282D}"/>
              </a:ext>
            </a:extLst>
          </p:cNvPr>
          <p:cNvSpPr txBox="1"/>
          <p:nvPr/>
        </p:nvSpPr>
        <p:spPr>
          <a:xfrm>
            <a:off x="3188043" y="1524000"/>
            <a:ext cx="184731" cy="369332"/>
          </a:xfrm>
          <a:prstGeom prst="rect">
            <a:avLst/>
          </a:prstGeom>
          <a:noFill/>
        </p:spPr>
        <p:txBody>
          <a:bodyPr wrap="none" rtlCol="0">
            <a:spAutoFit/>
          </a:bodyPr>
          <a:lstStyle/>
          <a:p>
            <a:endParaRPr lang="es-ES" dirty="0"/>
          </a:p>
        </p:txBody>
      </p:sp>
      <p:sp>
        <p:nvSpPr>
          <p:cNvPr id="7" name="CuadroTexto 6">
            <a:extLst>
              <a:ext uri="{FF2B5EF4-FFF2-40B4-BE49-F238E27FC236}">
                <a16:creationId xmlns:a16="http://schemas.microsoft.com/office/drawing/2014/main" id="{41A79C93-7DAF-3A5B-A662-72251E848CB6}"/>
              </a:ext>
            </a:extLst>
          </p:cNvPr>
          <p:cNvSpPr txBox="1"/>
          <p:nvPr/>
        </p:nvSpPr>
        <p:spPr>
          <a:xfrm>
            <a:off x="1648556" y="790931"/>
            <a:ext cx="2268891" cy="646331"/>
          </a:xfrm>
          <a:prstGeom prst="rect">
            <a:avLst/>
          </a:prstGeom>
          <a:noFill/>
        </p:spPr>
        <p:txBody>
          <a:bodyPr wrap="none" rtlCol="0">
            <a:spAutoFit/>
          </a:bodyPr>
          <a:lstStyle/>
          <a:p>
            <a:pPr algn="ctr"/>
            <a:r>
              <a:rPr lang="es-ES" dirty="0"/>
              <a:t>SED</a:t>
            </a:r>
          </a:p>
          <a:p>
            <a:pPr algn="ctr"/>
            <a:r>
              <a:rPr lang="es-ES" dirty="0"/>
              <a:t>Configuración Moodle</a:t>
            </a:r>
          </a:p>
        </p:txBody>
      </p:sp>
      <p:sp>
        <p:nvSpPr>
          <p:cNvPr id="9" name="CuadroTexto 8">
            <a:extLst>
              <a:ext uri="{FF2B5EF4-FFF2-40B4-BE49-F238E27FC236}">
                <a16:creationId xmlns:a16="http://schemas.microsoft.com/office/drawing/2014/main" id="{03583EA7-7C9D-4C75-29A6-323A9059C454}"/>
              </a:ext>
            </a:extLst>
          </p:cNvPr>
          <p:cNvSpPr txBox="1"/>
          <p:nvPr/>
        </p:nvSpPr>
        <p:spPr>
          <a:xfrm>
            <a:off x="5189659" y="621268"/>
            <a:ext cx="4055919" cy="4308872"/>
          </a:xfrm>
          <a:prstGeom prst="rect">
            <a:avLst/>
          </a:prstGeom>
          <a:noFill/>
        </p:spPr>
        <p:txBody>
          <a:bodyPr wrap="none" rtlCol="0">
            <a:spAutoFit/>
          </a:bodyPr>
          <a:lstStyle/>
          <a:p>
            <a:r>
              <a:rPr lang="es-ES" sz="800" dirty="0">
                <a:latin typeface="Consolas" panose="020B0609020204030204" pitchFamily="49" charset="0"/>
                <a:cs typeface="Courier New" panose="02070309020205020404" pitchFamily="49" charset="0"/>
              </a:rPr>
              <a:t>&lt;</a:t>
            </a:r>
            <a:r>
              <a:rPr lang="es-ES" sz="800" dirty="0" err="1">
                <a:latin typeface="Consolas" panose="020B0609020204030204" pitchFamily="49" charset="0"/>
                <a:cs typeface="Courier New" panose="02070309020205020404" pitchFamily="49" charset="0"/>
              </a:rPr>
              <a:t>VirtualHost</a:t>
            </a:r>
            <a:r>
              <a:rPr lang="es-ES" sz="800" dirty="0">
                <a:latin typeface="Consolas" panose="020B0609020204030204" pitchFamily="49" charset="0"/>
                <a:cs typeface="Courier New" panose="02070309020205020404" pitchFamily="49" charset="0"/>
              </a:rPr>
              <a:t> *:80&gt;</a:t>
            </a:r>
          </a:p>
          <a:p>
            <a:endParaRPr lang="es-ES" sz="800" dirty="0">
              <a:latin typeface="Consolas" panose="020B0609020204030204" pitchFamily="49" charset="0"/>
              <a:cs typeface="Courier New" panose="02070309020205020404" pitchFamily="49" charset="0"/>
            </a:endParaRP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Servername</a:t>
            </a:r>
            <a:r>
              <a:rPr lang="es-ES" sz="800" dirty="0">
                <a:latin typeface="Consolas" panose="020B0609020204030204" pitchFamily="49" charset="0"/>
                <a:cs typeface="Courier New" panose="02070309020205020404" pitchFamily="49" charset="0"/>
              </a:rPr>
              <a:t> localhost</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DocumentRoot</a:t>
            </a:r>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var</a:t>
            </a:r>
            <a:r>
              <a:rPr lang="es-ES" sz="800" dirty="0">
                <a:latin typeface="Consolas" panose="020B0609020204030204" pitchFamily="49" charset="0"/>
                <a:cs typeface="Courier New" panose="02070309020205020404" pitchFamily="49" charset="0"/>
              </a:rPr>
              <a:t>/www/</a:t>
            </a:r>
            <a:r>
              <a:rPr lang="es-ES" sz="800" dirty="0" err="1">
                <a:latin typeface="Consolas" panose="020B0609020204030204" pitchFamily="49" charset="0"/>
                <a:cs typeface="Courier New" panose="02070309020205020404" pitchFamily="49" charset="0"/>
              </a:rPr>
              <a:t>html</a:t>
            </a:r>
            <a:endParaRPr lang="es-ES" sz="800" dirty="0">
              <a:latin typeface="Consolas" panose="020B0609020204030204" pitchFamily="49" charset="0"/>
              <a:cs typeface="Courier New" panose="02070309020205020404" pitchFamily="49" charset="0"/>
            </a:endParaRP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ErrorLog</a:t>
            </a:r>
            <a:r>
              <a:rPr lang="es-ES" sz="800" dirty="0">
                <a:latin typeface="Consolas" panose="020B0609020204030204" pitchFamily="49" charset="0"/>
                <a:cs typeface="Courier New" panose="02070309020205020404" pitchFamily="49" charset="0"/>
              </a:rPr>
              <a:t> ${APACHE_LOG_DIR}/error.log</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CustomLog</a:t>
            </a:r>
            <a:r>
              <a:rPr lang="es-ES" sz="800" dirty="0">
                <a:latin typeface="Consolas" panose="020B0609020204030204" pitchFamily="49" charset="0"/>
                <a:cs typeface="Courier New" panose="02070309020205020404" pitchFamily="49" charset="0"/>
              </a:rPr>
              <a:t> ${APACHE_LOG_DIR}/access.log </a:t>
            </a:r>
            <a:r>
              <a:rPr lang="es-ES" sz="800" dirty="0" err="1">
                <a:latin typeface="Consolas" panose="020B0609020204030204" pitchFamily="49" charset="0"/>
                <a:cs typeface="Courier New" panose="02070309020205020404" pitchFamily="49" charset="0"/>
              </a:rPr>
              <a:t>combined</a:t>
            </a:r>
            <a:endParaRPr lang="es-ES" sz="800" dirty="0">
              <a:latin typeface="Consolas" panose="020B0609020204030204" pitchFamily="49" charset="0"/>
              <a:cs typeface="Courier New" panose="02070309020205020404" pitchFamily="49" charset="0"/>
            </a:endParaRPr>
          </a:p>
          <a:p>
            <a:r>
              <a:rPr lang="es-ES" sz="800" dirty="0">
                <a:latin typeface="Consolas" panose="020B0609020204030204" pitchFamily="49" charset="0"/>
                <a:cs typeface="Courier New" panose="02070309020205020404" pitchFamily="49" charset="0"/>
              </a:rPr>
              <a:t>  Alias /</a:t>
            </a:r>
            <a:r>
              <a:rPr lang="es-ES" sz="800" dirty="0" err="1">
                <a:latin typeface="Consolas" panose="020B0609020204030204" pitchFamily="49" charset="0"/>
                <a:cs typeface="Courier New" panose="02070309020205020404" pitchFamily="49" charset="0"/>
              </a:rPr>
              <a:t>upemelilla</a:t>
            </a:r>
            <a:r>
              <a:rPr lang="es-ES" sz="800" dirty="0">
                <a:latin typeface="Consolas" panose="020B0609020204030204" pitchFamily="49" charset="0"/>
                <a:cs typeface="Courier New" panose="02070309020205020404" pitchFamily="49" charset="0"/>
              </a:rPr>
              <a:t>/</a:t>
            </a:r>
            <a:r>
              <a:rPr lang="es-ES" sz="800" dirty="0" err="1">
                <a:latin typeface="Consolas" panose="020B0609020204030204" pitchFamily="49" charset="0"/>
                <a:cs typeface="Courier New" panose="02070309020205020404" pitchFamily="49" charset="0"/>
              </a:rPr>
              <a:t>simplesaml</a:t>
            </a:r>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var</a:t>
            </a:r>
            <a:r>
              <a:rPr lang="es-ES" sz="800" dirty="0">
                <a:latin typeface="Consolas" panose="020B0609020204030204" pitchFamily="49" charset="0"/>
                <a:cs typeface="Courier New" panose="02070309020205020404" pitchFamily="49" charset="0"/>
              </a:rPr>
              <a:t>/www/</a:t>
            </a:r>
            <a:r>
              <a:rPr lang="es-ES" sz="800" dirty="0" err="1">
                <a:latin typeface="Consolas" panose="020B0609020204030204" pitchFamily="49" charset="0"/>
                <a:cs typeface="Courier New" panose="02070309020205020404" pitchFamily="49" charset="0"/>
              </a:rPr>
              <a:t>html</a:t>
            </a:r>
            <a:r>
              <a:rPr lang="es-ES" sz="800" dirty="0">
                <a:latin typeface="Consolas" panose="020B0609020204030204" pitchFamily="49" charset="0"/>
                <a:cs typeface="Courier New" panose="02070309020205020404" pitchFamily="49" charset="0"/>
              </a:rPr>
              <a:t>/</a:t>
            </a:r>
            <a:r>
              <a:rPr lang="es-ES" sz="800" dirty="0" err="1">
                <a:latin typeface="Consolas" panose="020B0609020204030204" pitchFamily="49" charset="0"/>
                <a:cs typeface="Courier New" panose="02070309020205020404" pitchFamily="49" charset="0"/>
              </a:rPr>
              <a:t>idp</a:t>
            </a:r>
            <a:r>
              <a:rPr lang="es-ES" sz="800" dirty="0">
                <a:latin typeface="Consolas" panose="020B0609020204030204" pitchFamily="49" charset="0"/>
                <a:cs typeface="Courier New" panose="02070309020205020404" pitchFamily="49" charset="0"/>
              </a:rPr>
              <a:t>/www</a:t>
            </a:r>
          </a:p>
          <a:p>
            <a:r>
              <a:rPr lang="es-ES" sz="800" dirty="0">
                <a:latin typeface="Consolas" panose="020B0609020204030204" pitchFamily="49" charset="0"/>
                <a:cs typeface="Courier New" panose="02070309020205020404" pitchFamily="49" charset="0"/>
              </a:rPr>
              <a:t>  Alias /</a:t>
            </a:r>
            <a:r>
              <a:rPr lang="es-ES" sz="800" dirty="0" err="1">
                <a:latin typeface="Consolas" panose="020B0609020204030204" pitchFamily="49" charset="0"/>
                <a:cs typeface="Courier New" panose="02070309020205020404" pitchFamily="49" charset="0"/>
              </a:rPr>
              <a:t>upemelilla</a:t>
            </a:r>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var</a:t>
            </a:r>
            <a:r>
              <a:rPr lang="es-ES" sz="800" dirty="0">
                <a:latin typeface="Consolas" panose="020B0609020204030204" pitchFamily="49" charset="0"/>
                <a:cs typeface="Courier New" panose="02070309020205020404" pitchFamily="49" charset="0"/>
              </a:rPr>
              <a:t>/www/</a:t>
            </a:r>
            <a:r>
              <a:rPr lang="es-ES" sz="800" dirty="0" err="1">
                <a:latin typeface="Consolas" panose="020B0609020204030204" pitchFamily="49" charset="0"/>
                <a:cs typeface="Courier New" panose="02070309020205020404" pitchFamily="49" charset="0"/>
              </a:rPr>
              <a:t>html</a:t>
            </a:r>
            <a:endParaRPr lang="es-ES" sz="800" dirty="0">
              <a:latin typeface="Consolas" panose="020B0609020204030204" pitchFamily="49" charset="0"/>
              <a:cs typeface="Courier New" panose="02070309020205020404" pitchFamily="49" charset="0"/>
            </a:endParaRPr>
          </a:p>
          <a:p>
            <a:r>
              <a:rPr lang="es-ES" sz="800" dirty="0">
                <a:latin typeface="Consolas" panose="020B0609020204030204" pitchFamily="49" charset="0"/>
                <a:cs typeface="Courier New" panose="02070309020205020404" pitchFamily="49" charset="0"/>
              </a:rPr>
              <a:t>  &lt;</a:t>
            </a:r>
            <a:r>
              <a:rPr lang="es-ES" sz="800" dirty="0" err="1">
                <a:latin typeface="Consolas" panose="020B0609020204030204" pitchFamily="49" charset="0"/>
                <a:cs typeface="Courier New" panose="02070309020205020404" pitchFamily="49" charset="0"/>
              </a:rPr>
              <a:t>Location</a:t>
            </a:r>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upemelilla</a:t>
            </a:r>
            <a:r>
              <a:rPr lang="es-ES" sz="800" dirty="0">
                <a:latin typeface="Consolas" panose="020B0609020204030204" pitchFamily="49" charset="0"/>
                <a:cs typeface="Courier New" panose="02070309020205020404" pitchFamily="49" charset="0"/>
              </a:rPr>
              <a:t>&gt;</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DBHOST "10.11.190.105"</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DBNAME "eva_upemelilla_2024_2025"</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DBUSER "eva_upemelilla_2024_25"</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DBPASS “XXXXXXXXXXXXXXXXXXXXXXXX"</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WWWROOT "https://2024-25.eva.educacion.es/</a:t>
            </a:r>
            <a:r>
              <a:rPr lang="es-ES" sz="800" dirty="0" err="1">
                <a:latin typeface="Consolas" panose="020B0609020204030204" pitchFamily="49" charset="0"/>
                <a:cs typeface="Courier New" panose="02070309020205020404" pitchFamily="49" charset="0"/>
              </a:rPr>
              <a:t>upemelilla</a:t>
            </a:r>
            <a:r>
              <a:rPr lang="es-ES" sz="800" dirty="0">
                <a:latin typeface="Consolas" panose="020B0609020204030204" pitchFamily="49" charset="0"/>
                <a:cs typeface="Courier New" panose="02070309020205020404" pitchFamily="49" charset="0"/>
              </a:rPr>
              <a:t>"</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DATAROOT "/</a:t>
            </a:r>
            <a:r>
              <a:rPr lang="es-ES" sz="800" dirty="0" err="1">
                <a:latin typeface="Consolas" panose="020B0609020204030204" pitchFamily="49" charset="0"/>
                <a:cs typeface="Courier New" panose="02070309020205020404" pitchFamily="49" charset="0"/>
              </a:rPr>
              <a:t>moodledata</a:t>
            </a:r>
            <a:r>
              <a:rPr lang="es-ES" sz="800" dirty="0">
                <a:latin typeface="Consolas" panose="020B0609020204030204" pitchFamily="49" charset="0"/>
                <a:cs typeface="Courier New" panose="02070309020205020404" pitchFamily="49" charset="0"/>
              </a:rPr>
              <a:t>/</a:t>
            </a:r>
            <a:r>
              <a:rPr lang="es-ES" sz="800" dirty="0" err="1">
                <a:latin typeface="Consolas" panose="020B0609020204030204" pitchFamily="49" charset="0"/>
                <a:cs typeface="Courier New" panose="02070309020205020404" pitchFamily="49" charset="0"/>
              </a:rPr>
              <a:t>upemelilla</a:t>
            </a:r>
            <a:r>
              <a:rPr lang="es-ES" sz="800" dirty="0">
                <a:latin typeface="Consolas" panose="020B0609020204030204" pitchFamily="49" charset="0"/>
                <a:cs typeface="Courier New" panose="02070309020205020404" pitchFamily="49" charset="0"/>
              </a:rPr>
              <a:t>"</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SIMPLESAML "/</a:t>
            </a:r>
            <a:r>
              <a:rPr lang="es-ES" sz="800" dirty="0" err="1">
                <a:latin typeface="Consolas" panose="020B0609020204030204" pitchFamily="49" charset="0"/>
                <a:cs typeface="Courier New" panose="02070309020205020404" pitchFamily="49" charset="0"/>
              </a:rPr>
              <a:t>upemelilla</a:t>
            </a:r>
            <a:r>
              <a:rPr lang="es-ES" sz="800" dirty="0">
                <a:latin typeface="Consolas" panose="020B0609020204030204" pitchFamily="49" charset="0"/>
                <a:cs typeface="Courier New" panose="02070309020205020404" pitchFamily="49" charset="0"/>
              </a:rPr>
              <a:t>/</a:t>
            </a:r>
            <a:r>
              <a:rPr lang="es-ES" sz="800" dirty="0" err="1">
                <a:latin typeface="Consolas" panose="020B0609020204030204" pitchFamily="49" charset="0"/>
                <a:cs typeface="Courier New" panose="02070309020205020404" pitchFamily="49" charset="0"/>
              </a:rPr>
              <a:t>simplesaml</a:t>
            </a:r>
            <a:r>
              <a:rPr lang="es-ES" sz="800" dirty="0">
                <a:latin typeface="Consolas" panose="020B0609020204030204" pitchFamily="49" charset="0"/>
                <a:cs typeface="Courier New" panose="02070309020205020404" pitchFamily="49" charset="0"/>
              </a:rPr>
              <a:t>/"</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CODIGOCENTRO "52999999"</a:t>
            </a:r>
          </a:p>
          <a:p>
            <a:r>
              <a:rPr lang="es-ES" sz="800" dirty="0">
                <a:latin typeface="Consolas" panose="020B0609020204030204" pitchFamily="49" charset="0"/>
                <a:cs typeface="Courier New" panose="02070309020205020404" pitchFamily="49" charset="0"/>
              </a:rPr>
              <a:t>  &lt;/</a:t>
            </a:r>
            <a:r>
              <a:rPr lang="es-ES" sz="800" dirty="0" err="1">
                <a:latin typeface="Consolas" panose="020B0609020204030204" pitchFamily="49" charset="0"/>
                <a:cs typeface="Courier New" panose="02070309020205020404" pitchFamily="49" charset="0"/>
              </a:rPr>
              <a:t>Location</a:t>
            </a:r>
            <a:r>
              <a:rPr lang="es-ES" sz="800" dirty="0">
                <a:latin typeface="Consolas" panose="020B0609020204030204" pitchFamily="49" charset="0"/>
                <a:cs typeface="Courier New" panose="02070309020205020404" pitchFamily="49" charset="0"/>
              </a:rPr>
              <a:t>&gt;</a:t>
            </a:r>
          </a:p>
          <a:p>
            <a:r>
              <a:rPr lang="es-ES" sz="800" dirty="0">
                <a:latin typeface="Consolas" panose="020B0609020204030204" pitchFamily="49" charset="0"/>
                <a:cs typeface="Courier New" panose="02070309020205020404" pitchFamily="49" charset="0"/>
              </a:rPr>
              <a:t>  Alias /</a:t>
            </a:r>
            <a:r>
              <a:rPr lang="es-ES" sz="800" dirty="0" err="1">
                <a:latin typeface="Consolas" panose="020B0609020204030204" pitchFamily="49" charset="0"/>
                <a:cs typeface="Courier New" panose="02070309020205020404" pitchFamily="49" charset="0"/>
              </a:rPr>
              <a:t>ceipencarnaleon</a:t>
            </a:r>
            <a:r>
              <a:rPr lang="es-ES" sz="800" dirty="0">
                <a:latin typeface="Consolas" panose="020B0609020204030204" pitchFamily="49" charset="0"/>
                <a:cs typeface="Courier New" panose="02070309020205020404" pitchFamily="49" charset="0"/>
              </a:rPr>
              <a:t>/</a:t>
            </a:r>
            <a:r>
              <a:rPr lang="es-ES" sz="800" dirty="0" err="1">
                <a:latin typeface="Consolas" panose="020B0609020204030204" pitchFamily="49" charset="0"/>
                <a:cs typeface="Courier New" panose="02070309020205020404" pitchFamily="49" charset="0"/>
              </a:rPr>
              <a:t>simplesaml</a:t>
            </a:r>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var</a:t>
            </a:r>
            <a:r>
              <a:rPr lang="es-ES" sz="800" dirty="0">
                <a:latin typeface="Consolas" panose="020B0609020204030204" pitchFamily="49" charset="0"/>
                <a:cs typeface="Courier New" panose="02070309020205020404" pitchFamily="49" charset="0"/>
              </a:rPr>
              <a:t>/www/</a:t>
            </a:r>
            <a:r>
              <a:rPr lang="es-ES" sz="800" dirty="0" err="1">
                <a:latin typeface="Consolas" panose="020B0609020204030204" pitchFamily="49" charset="0"/>
                <a:cs typeface="Courier New" panose="02070309020205020404" pitchFamily="49" charset="0"/>
              </a:rPr>
              <a:t>html</a:t>
            </a:r>
            <a:r>
              <a:rPr lang="es-ES" sz="800" dirty="0">
                <a:latin typeface="Consolas" panose="020B0609020204030204" pitchFamily="49" charset="0"/>
                <a:cs typeface="Courier New" panose="02070309020205020404" pitchFamily="49" charset="0"/>
              </a:rPr>
              <a:t>/</a:t>
            </a:r>
            <a:r>
              <a:rPr lang="es-ES" sz="800" dirty="0" err="1">
                <a:latin typeface="Consolas" panose="020B0609020204030204" pitchFamily="49" charset="0"/>
                <a:cs typeface="Courier New" panose="02070309020205020404" pitchFamily="49" charset="0"/>
              </a:rPr>
              <a:t>idp</a:t>
            </a:r>
            <a:r>
              <a:rPr lang="es-ES" sz="800" dirty="0">
                <a:latin typeface="Consolas" panose="020B0609020204030204" pitchFamily="49" charset="0"/>
                <a:cs typeface="Courier New" panose="02070309020205020404" pitchFamily="49" charset="0"/>
              </a:rPr>
              <a:t>/www</a:t>
            </a:r>
          </a:p>
          <a:p>
            <a:r>
              <a:rPr lang="es-ES" sz="800" dirty="0">
                <a:latin typeface="Consolas" panose="020B0609020204030204" pitchFamily="49" charset="0"/>
                <a:cs typeface="Courier New" panose="02070309020205020404" pitchFamily="49" charset="0"/>
              </a:rPr>
              <a:t>  Alias /</a:t>
            </a:r>
            <a:r>
              <a:rPr lang="es-ES" sz="800" dirty="0" err="1">
                <a:latin typeface="Consolas" panose="020B0609020204030204" pitchFamily="49" charset="0"/>
                <a:cs typeface="Courier New" panose="02070309020205020404" pitchFamily="49" charset="0"/>
              </a:rPr>
              <a:t>ceipencarnaleon</a:t>
            </a:r>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var</a:t>
            </a:r>
            <a:r>
              <a:rPr lang="es-ES" sz="800" dirty="0">
                <a:latin typeface="Consolas" panose="020B0609020204030204" pitchFamily="49" charset="0"/>
                <a:cs typeface="Courier New" panose="02070309020205020404" pitchFamily="49" charset="0"/>
              </a:rPr>
              <a:t>/www/</a:t>
            </a:r>
            <a:r>
              <a:rPr lang="es-ES" sz="800" dirty="0" err="1">
                <a:latin typeface="Consolas" panose="020B0609020204030204" pitchFamily="49" charset="0"/>
                <a:cs typeface="Courier New" panose="02070309020205020404" pitchFamily="49" charset="0"/>
              </a:rPr>
              <a:t>html</a:t>
            </a:r>
            <a:endParaRPr lang="es-ES" sz="800" dirty="0">
              <a:latin typeface="Consolas" panose="020B0609020204030204" pitchFamily="49" charset="0"/>
              <a:cs typeface="Courier New" panose="02070309020205020404" pitchFamily="49" charset="0"/>
            </a:endParaRPr>
          </a:p>
          <a:p>
            <a:r>
              <a:rPr lang="es-ES" sz="800" dirty="0">
                <a:latin typeface="Consolas" panose="020B0609020204030204" pitchFamily="49" charset="0"/>
                <a:cs typeface="Courier New" panose="02070309020205020404" pitchFamily="49" charset="0"/>
              </a:rPr>
              <a:t>  &lt;</a:t>
            </a:r>
            <a:r>
              <a:rPr lang="es-ES" sz="800" dirty="0" err="1">
                <a:latin typeface="Consolas" panose="020B0609020204030204" pitchFamily="49" charset="0"/>
                <a:cs typeface="Courier New" panose="02070309020205020404" pitchFamily="49" charset="0"/>
              </a:rPr>
              <a:t>Location</a:t>
            </a:r>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ceipencarnaleon</a:t>
            </a:r>
            <a:r>
              <a:rPr lang="es-ES" sz="800" dirty="0">
                <a:latin typeface="Consolas" panose="020B0609020204030204" pitchFamily="49" charset="0"/>
                <a:cs typeface="Courier New" panose="02070309020205020404" pitchFamily="49" charset="0"/>
              </a:rPr>
              <a:t>&gt;</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DBHOST "10.11.190.105"</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DBNAME "eva_ceipencarnaleon_2024_2025"</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DBUSER "eva_ceipencarnaleon_2024_25"</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DBPASS “XXXXXXXXXXXXXXXXXXXXXXXXXX"</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WWWROOT "https://2024-25.eva.educacion.es/</a:t>
            </a:r>
            <a:r>
              <a:rPr lang="es-ES" sz="800" dirty="0" err="1">
                <a:latin typeface="Consolas" panose="020B0609020204030204" pitchFamily="49" charset="0"/>
                <a:cs typeface="Courier New" panose="02070309020205020404" pitchFamily="49" charset="0"/>
              </a:rPr>
              <a:t>ceipencarnaleon</a:t>
            </a:r>
            <a:r>
              <a:rPr lang="es-ES" sz="800" dirty="0">
                <a:latin typeface="Consolas" panose="020B0609020204030204" pitchFamily="49" charset="0"/>
                <a:cs typeface="Courier New" panose="02070309020205020404" pitchFamily="49" charset="0"/>
              </a:rPr>
              <a:t>"</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DATAROOT "/</a:t>
            </a:r>
            <a:r>
              <a:rPr lang="es-ES" sz="800" dirty="0" err="1">
                <a:latin typeface="Consolas" panose="020B0609020204030204" pitchFamily="49" charset="0"/>
                <a:cs typeface="Courier New" panose="02070309020205020404" pitchFamily="49" charset="0"/>
              </a:rPr>
              <a:t>moodledata</a:t>
            </a:r>
            <a:r>
              <a:rPr lang="es-ES" sz="800" dirty="0">
                <a:latin typeface="Consolas" panose="020B0609020204030204" pitchFamily="49" charset="0"/>
                <a:cs typeface="Courier New" panose="02070309020205020404" pitchFamily="49" charset="0"/>
              </a:rPr>
              <a:t>/</a:t>
            </a:r>
            <a:r>
              <a:rPr lang="es-ES" sz="800" dirty="0" err="1">
                <a:latin typeface="Consolas" panose="020B0609020204030204" pitchFamily="49" charset="0"/>
                <a:cs typeface="Courier New" panose="02070309020205020404" pitchFamily="49" charset="0"/>
              </a:rPr>
              <a:t>ceipencarnaleon</a:t>
            </a:r>
            <a:r>
              <a:rPr lang="es-ES" sz="800" dirty="0">
                <a:latin typeface="Consolas" panose="020B0609020204030204" pitchFamily="49" charset="0"/>
                <a:cs typeface="Courier New" panose="02070309020205020404" pitchFamily="49" charset="0"/>
              </a:rPr>
              <a:t>"</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SIMPLESAML "/</a:t>
            </a:r>
            <a:r>
              <a:rPr lang="es-ES" sz="800" dirty="0" err="1">
                <a:latin typeface="Consolas" panose="020B0609020204030204" pitchFamily="49" charset="0"/>
                <a:cs typeface="Courier New" panose="02070309020205020404" pitchFamily="49" charset="0"/>
              </a:rPr>
              <a:t>ceipencarnaleon</a:t>
            </a:r>
            <a:r>
              <a:rPr lang="es-ES" sz="800" dirty="0">
                <a:latin typeface="Consolas" panose="020B0609020204030204" pitchFamily="49" charset="0"/>
                <a:cs typeface="Courier New" panose="02070309020205020404" pitchFamily="49" charset="0"/>
              </a:rPr>
              <a:t>/</a:t>
            </a:r>
            <a:r>
              <a:rPr lang="es-ES" sz="800" dirty="0" err="1">
                <a:latin typeface="Consolas" panose="020B0609020204030204" pitchFamily="49" charset="0"/>
                <a:cs typeface="Courier New" panose="02070309020205020404" pitchFamily="49" charset="0"/>
              </a:rPr>
              <a:t>simplesaml</a:t>
            </a:r>
            <a:r>
              <a:rPr lang="es-ES" sz="800" dirty="0">
                <a:latin typeface="Consolas" panose="020B0609020204030204" pitchFamily="49" charset="0"/>
                <a:cs typeface="Courier New" panose="02070309020205020404" pitchFamily="49" charset="0"/>
              </a:rPr>
              <a:t>/"</a:t>
            </a:r>
          </a:p>
          <a:p>
            <a:r>
              <a:rPr lang="es-ES" sz="800" dirty="0">
                <a:latin typeface="Consolas" panose="020B0609020204030204" pitchFamily="49" charset="0"/>
                <a:cs typeface="Courier New" panose="02070309020205020404" pitchFamily="49" charset="0"/>
              </a:rPr>
              <a:t>        </a:t>
            </a:r>
            <a:r>
              <a:rPr lang="es-ES" sz="800" dirty="0" err="1">
                <a:latin typeface="Consolas" panose="020B0609020204030204" pitchFamily="49" charset="0"/>
                <a:cs typeface="Courier New" panose="02070309020205020404" pitchFamily="49" charset="0"/>
              </a:rPr>
              <a:t>SetEnv</a:t>
            </a:r>
            <a:r>
              <a:rPr lang="es-ES" sz="800" dirty="0">
                <a:latin typeface="Consolas" panose="020B0609020204030204" pitchFamily="49" charset="0"/>
                <a:cs typeface="Courier New" panose="02070309020205020404" pitchFamily="49" charset="0"/>
              </a:rPr>
              <a:t> CODIGOCENTRO "52004871"</a:t>
            </a:r>
          </a:p>
          <a:p>
            <a:r>
              <a:rPr lang="es-ES" sz="800" dirty="0">
                <a:latin typeface="Consolas" panose="020B0609020204030204" pitchFamily="49" charset="0"/>
                <a:cs typeface="Courier New" panose="02070309020205020404" pitchFamily="49" charset="0"/>
              </a:rPr>
              <a:t>  &lt;/</a:t>
            </a:r>
            <a:r>
              <a:rPr lang="es-ES" sz="800" dirty="0" err="1">
                <a:latin typeface="Consolas" panose="020B0609020204030204" pitchFamily="49" charset="0"/>
                <a:cs typeface="Courier New" panose="02070309020205020404" pitchFamily="49" charset="0"/>
              </a:rPr>
              <a:t>Location</a:t>
            </a:r>
            <a:r>
              <a:rPr lang="es-ES" sz="800" dirty="0">
                <a:latin typeface="Consolas" panose="020B0609020204030204" pitchFamily="49" charset="0"/>
                <a:cs typeface="Courier New" panose="02070309020205020404" pitchFamily="49" charset="0"/>
              </a:rPr>
              <a:t>&gt;</a:t>
            </a:r>
          </a:p>
          <a:p>
            <a:r>
              <a:rPr lang="es-ES" sz="800" dirty="0">
                <a:latin typeface="Consolas" panose="020B0609020204030204" pitchFamily="49" charset="0"/>
                <a:cs typeface="Courier New" panose="02070309020205020404" pitchFamily="49" charset="0"/>
              </a:rPr>
              <a:t>&lt;/</a:t>
            </a:r>
            <a:r>
              <a:rPr lang="es-ES" sz="800" dirty="0" err="1">
                <a:latin typeface="Consolas" panose="020B0609020204030204" pitchFamily="49" charset="0"/>
                <a:cs typeface="Courier New" panose="02070309020205020404" pitchFamily="49" charset="0"/>
              </a:rPr>
              <a:t>VirtualHost</a:t>
            </a:r>
            <a:r>
              <a:rPr lang="es-ES" sz="800" dirty="0">
                <a:latin typeface="Consolas" panose="020B0609020204030204" pitchFamily="49" charset="0"/>
                <a:cs typeface="Courier New" panose="02070309020205020404" pitchFamily="49" charset="0"/>
              </a:rPr>
              <a:t>&gt;</a:t>
            </a:r>
          </a:p>
          <a:p>
            <a:endParaRPr lang="es-ES" sz="800" dirty="0"/>
          </a:p>
          <a:p>
            <a:endParaRPr lang="es-ES" dirty="0"/>
          </a:p>
        </p:txBody>
      </p:sp>
      <p:pic>
        <p:nvPicPr>
          <p:cNvPr id="12" name="Imagen 11">
            <a:extLst>
              <a:ext uri="{FF2B5EF4-FFF2-40B4-BE49-F238E27FC236}">
                <a16:creationId xmlns:a16="http://schemas.microsoft.com/office/drawing/2014/main" id="{23242AF6-B93D-0760-5ECE-3816B42E6F3F}"/>
              </a:ext>
            </a:extLst>
          </p:cNvPr>
          <p:cNvPicPr>
            <a:picLocks noChangeAspect="1"/>
          </p:cNvPicPr>
          <p:nvPr/>
        </p:nvPicPr>
        <p:blipFill>
          <a:blip r:embed="rId3"/>
          <a:stretch>
            <a:fillRect/>
          </a:stretch>
        </p:blipFill>
        <p:spPr>
          <a:xfrm>
            <a:off x="376344" y="1591399"/>
            <a:ext cx="4990149" cy="2658844"/>
          </a:xfrm>
          <a:prstGeom prst="rect">
            <a:avLst/>
          </a:prstGeom>
        </p:spPr>
      </p:pic>
    </p:spTree>
    <p:extLst>
      <p:ext uri="{BB962C8B-B14F-4D97-AF65-F5344CB8AC3E}">
        <p14:creationId xmlns:p14="http://schemas.microsoft.com/office/powerpoint/2010/main" val="132840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188C8-7616-B475-9B2F-6C77FFA45A1F}"/>
            </a:ext>
          </a:extLst>
        </p:cNvPr>
        <p:cNvGrpSpPr/>
        <p:nvPr/>
      </p:nvGrpSpPr>
      <p:grpSpPr>
        <a:xfrm>
          <a:off x="0" y="0"/>
          <a:ext cx="0" cy="0"/>
          <a:chOff x="0" y="0"/>
          <a:chExt cx="0" cy="0"/>
        </a:xfrm>
      </p:grpSpPr>
      <p:sp>
        <p:nvSpPr>
          <p:cNvPr id="8" name="Rectángulo: esquina doblada 7">
            <a:extLst>
              <a:ext uri="{FF2B5EF4-FFF2-40B4-BE49-F238E27FC236}">
                <a16:creationId xmlns:a16="http://schemas.microsoft.com/office/drawing/2014/main" id="{1B4B8496-0FA6-7D0E-6587-1D09E5D0FCAE}"/>
              </a:ext>
            </a:extLst>
          </p:cNvPr>
          <p:cNvSpPr/>
          <p:nvPr/>
        </p:nvSpPr>
        <p:spPr>
          <a:xfrm>
            <a:off x="6050281" y="518160"/>
            <a:ext cx="2377440" cy="441198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pic>
        <p:nvPicPr>
          <p:cNvPr id="4" name="plantilla ponencias.pdf" descr="plantilla ponencias.pdf">
            <a:extLst>
              <a:ext uri="{FF2B5EF4-FFF2-40B4-BE49-F238E27FC236}">
                <a16:creationId xmlns:a16="http://schemas.microsoft.com/office/drawing/2014/main" id="{ABF53289-215D-5B36-9C95-6A164889D76B}"/>
              </a:ext>
            </a:extLst>
          </p:cNvPr>
          <p:cNvPicPr/>
          <p:nvPr/>
        </p:nvPicPr>
        <p:blipFill>
          <a:blip r:embed="rId2"/>
          <a:srcRect t="1189" b="1189"/>
          <a:stretch>
            <a:fillRect/>
          </a:stretch>
        </p:blipFill>
        <p:spPr>
          <a:xfrm>
            <a:off x="-2" y="4423719"/>
            <a:ext cx="9144001" cy="1291281"/>
          </a:xfrm>
          <a:prstGeom prst="rect">
            <a:avLst/>
          </a:prstGeom>
          <a:ln w="12700">
            <a:miter lim="400000"/>
          </a:ln>
        </p:spPr>
      </p:pic>
      <p:sp>
        <p:nvSpPr>
          <p:cNvPr id="2" name="CuadroTexto 1">
            <a:extLst>
              <a:ext uri="{FF2B5EF4-FFF2-40B4-BE49-F238E27FC236}">
                <a16:creationId xmlns:a16="http://schemas.microsoft.com/office/drawing/2014/main" id="{6017AEE7-1514-5D95-D0DF-7D10CF1BFB76}"/>
              </a:ext>
            </a:extLst>
          </p:cNvPr>
          <p:cNvSpPr txBox="1"/>
          <p:nvPr/>
        </p:nvSpPr>
        <p:spPr>
          <a:xfrm>
            <a:off x="3188043" y="1524000"/>
            <a:ext cx="184731" cy="369332"/>
          </a:xfrm>
          <a:prstGeom prst="rect">
            <a:avLst/>
          </a:prstGeom>
          <a:noFill/>
        </p:spPr>
        <p:txBody>
          <a:bodyPr wrap="none" rtlCol="0">
            <a:spAutoFit/>
          </a:bodyPr>
          <a:lstStyle/>
          <a:p>
            <a:endParaRPr lang="es-ES" dirty="0"/>
          </a:p>
        </p:txBody>
      </p:sp>
      <p:sp>
        <p:nvSpPr>
          <p:cNvPr id="7" name="CuadroTexto 6">
            <a:extLst>
              <a:ext uri="{FF2B5EF4-FFF2-40B4-BE49-F238E27FC236}">
                <a16:creationId xmlns:a16="http://schemas.microsoft.com/office/drawing/2014/main" id="{46AC68D9-D9BE-0EE3-8D26-D9F49A8FA21C}"/>
              </a:ext>
            </a:extLst>
          </p:cNvPr>
          <p:cNvSpPr txBox="1"/>
          <p:nvPr/>
        </p:nvSpPr>
        <p:spPr>
          <a:xfrm>
            <a:off x="6278880" y="540049"/>
            <a:ext cx="1912703" cy="4093428"/>
          </a:xfrm>
          <a:prstGeom prst="rect">
            <a:avLst/>
          </a:prstGeom>
          <a:noFill/>
        </p:spPr>
        <p:txBody>
          <a:bodyPr wrap="none" rtlCol="0">
            <a:spAutoFit/>
          </a:bodyPr>
          <a:lstStyle/>
          <a:p>
            <a:r>
              <a:rPr lang="es-ES" sz="500" dirty="0">
                <a:latin typeface="Consolas" panose="020B0609020204030204" pitchFamily="49" charset="0"/>
              </a:rPr>
              <a:t>{</a:t>
            </a:r>
          </a:p>
          <a:p>
            <a:r>
              <a:rPr lang="es-ES" sz="500" dirty="0">
                <a:latin typeface="Consolas" panose="020B0609020204030204" pitchFamily="49" charset="0"/>
              </a:rPr>
              <a:t>  "</a:t>
            </a:r>
            <a:r>
              <a:rPr lang="es-ES" sz="500" dirty="0" err="1">
                <a:latin typeface="Consolas" panose="020B0609020204030204" pitchFamily="49" charset="0"/>
              </a:rPr>
              <a:t>uid</a:t>
            </a:r>
            <a:r>
              <a:rPr lang="es-ES" sz="500" dirty="0">
                <a:latin typeface="Consolas" panose="020B0609020204030204" pitchFamily="49" charset="0"/>
              </a:rPr>
              <a:t>": "XXXXXXXXXXX",</a:t>
            </a:r>
          </a:p>
          <a:p>
            <a:r>
              <a:rPr lang="es-ES" sz="500" dirty="0">
                <a:latin typeface="Consolas" panose="020B0609020204030204" pitchFamily="49" charset="0"/>
              </a:rPr>
              <a:t>  "centros": [</a:t>
            </a:r>
          </a:p>
          <a:p>
            <a:r>
              <a:rPr lang="es-ES" sz="500" dirty="0">
                <a:latin typeface="Consolas" panose="020B0609020204030204" pitchFamily="49" charset="0"/>
              </a:rPr>
              <a:t>    {</a:t>
            </a:r>
          </a:p>
          <a:p>
            <a:r>
              <a:rPr lang="es-ES" sz="500" dirty="0">
                <a:latin typeface="Consolas" panose="020B0609020204030204" pitchFamily="49" charset="0"/>
              </a:rPr>
              <a:t>      "fuente": "</a:t>
            </a:r>
            <a:r>
              <a:rPr lang="es-ES" sz="500" dirty="0" err="1">
                <a:latin typeface="Consolas" panose="020B0609020204030204" pitchFamily="49" charset="0"/>
              </a:rPr>
              <a:t>alboran</a:t>
            </a:r>
            <a:r>
              <a:rPr lang="es-ES" sz="500" dirty="0">
                <a:latin typeface="Consolas" panose="020B0609020204030204" pitchFamily="49" charset="0"/>
              </a:rPr>
              <a:t>",</a:t>
            </a:r>
          </a:p>
          <a:p>
            <a:r>
              <a:rPr lang="es-ES" sz="500" dirty="0">
                <a:latin typeface="Consolas" panose="020B0609020204030204" pitchFamily="49" charset="0"/>
              </a:rPr>
              <a:t>      "</a:t>
            </a:r>
            <a:r>
              <a:rPr lang="es-ES" sz="500" dirty="0" err="1">
                <a:latin typeface="Consolas" panose="020B0609020204030204" pitchFamily="49" charset="0"/>
              </a:rPr>
              <a:t>codigo</a:t>
            </a:r>
            <a:r>
              <a:rPr lang="es-ES" sz="500" dirty="0">
                <a:latin typeface="Consolas" panose="020B0609020204030204" pitchFamily="49" charset="0"/>
              </a:rPr>
              <a:t>": "52000661",</a:t>
            </a:r>
          </a:p>
          <a:p>
            <a:r>
              <a:rPr lang="es-ES" sz="500" dirty="0">
                <a:latin typeface="Consolas" panose="020B0609020204030204" pitchFamily="49" charset="0"/>
              </a:rPr>
              <a:t>      "</a:t>
            </a:r>
            <a:r>
              <a:rPr lang="es-ES" sz="500" dirty="0" err="1">
                <a:latin typeface="Consolas" panose="020B0609020204030204" pitchFamily="49" charset="0"/>
              </a:rPr>
              <a:t>nombreUsuario</a:t>
            </a:r>
            <a:r>
              <a:rPr lang="es-ES" sz="500" dirty="0">
                <a:latin typeface="Consolas" panose="020B0609020204030204" pitchFamily="49" charset="0"/>
              </a:rPr>
              <a:t>": "PEPITO",</a:t>
            </a:r>
          </a:p>
          <a:p>
            <a:r>
              <a:rPr lang="es-ES" sz="500" dirty="0">
                <a:latin typeface="Consolas" panose="020B0609020204030204" pitchFamily="49" charset="0"/>
              </a:rPr>
              <a:t>      "apellido1Usuario": "GRILLO",</a:t>
            </a:r>
          </a:p>
          <a:p>
            <a:r>
              <a:rPr lang="es-ES" sz="500" dirty="0">
                <a:latin typeface="Consolas" panose="020B0609020204030204" pitchFamily="49" charset="0"/>
              </a:rPr>
              <a:t>      "</a:t>
            </a:r>
            <a:r>
              <a:rPr lang="es-ES" sz="500" dirty="0" err="1">
                <a:latin typeface="Consolas" panose="020B0609020204030204" pitchFamily="49" charset="0"/>
              </a:rPr>
              <a:t>emailUsuario</a:t>
            </a:r>
            <a:r>
              <a:rPr lang="es-ES" sz="500" dirty="0">
                <a:latin typeface="Consolas" panose="020B0609020204030204" pitchFamily="49" charset="0"/>
              </a:rPr>
              <a:t>": "pepitogrillo@micentro.es",</a:t>
            </a:r>
          </a:p>
          <a:p>
            <a:r>
              <a:rPr lang="es-ES" sz="500" dirty="0">
                <a:latin typeface="Consolas" panose="020B0609020204030204" pitchFamily="49" charset="0"/>
              </a:rPr>
              <a:t>      "periodo": “2024",</a:t>
            </a:r>
          </a:p>
          <a:p>
            <a:r>
              <a:rPr lang="es-ES" sz="500" dirty="0">
                <a:latin typeface="Consolas" panose="020B0609020204030204" pitchFamily="49" charset="0"/>
              </a:rPr>
              <a:t>      "cursos": [</a:t>
            </a:r>
          </a:p>
          <a:p>
            <a:r>
              <a:rPr lang="es-ES" sz="500" dirty="0">
                <a:latin typeface="Consolas" panose="020B0609020204030204" pitchFamily="49" charset="0"/>
              </a:rPr>
              <a:t>        {</a:t>
            </a:r>
          </a:p>
          <a:p>
            <a:r>
              <a:rPr lang="es-ES" sz="500" dirty="0">
                <a:latin typeface="Consolas" panose="020B0609020204030204" pitchFamily="49" charset="0"/>
              </a:rPr>
              <a:t>          "curso": "1",</a:t>
            </a:r>
          </a:p>
          <a:p>
            <a:r>
              <a:rPr lang="es-ES" sz="500" dirty="0">
                <a:latin typeface="Consolas" panose="020B0609020204030204" pitchFamily="49" charset="0"/>
              </a:rPr>
              <a:t>          "estudio": "HCS*",</a:t>
            </a:r>
          </a:p>
          <a:p>
            <a:r>
              <a:rPr lang="es-ES" sz="500" dirty="0">
                <a:latin typeface="Consolas" panose="020B0609020204030204" pitchFamily="49" charset="0"/>
              </a:rPr>
              <a:t>          "asignatura": "B*EC1",</a:t>
            </a:r>
          </a:p>
          <a:p>
            <a:r>
              <a:rPr lang="es-ES" sz="500" dirty="0">
                <a:latin typeface="Consolas" panose="020B0609020204030204" pitchFamily="49" charset="0"/>
              </a:rPr>
              <a:t>          "grupo": "1CB",</a:t>
            </a:r>
          </a:p>
          <a:p>
            <a:r>
              <a:rPr lang="es-ES" sz="500" dirty="0">
                <a:latin typeface="Consolas" panose="020B0609020204030204" pitchFamily="49" charset="0"/>
              </a:rPr>
              <a:t>          "perfil": "profesor"</a:t>
            </a:r>
          </a:p>
          <a:p>
            <a:r>
              <a:rPr lang="es-ES" sz="500" dirty="0">
                <a:latin typeface="Consolas" panose="020B0609020204030204" pitchFamily="49" charset="0"/>
              </a:rPr>
              <a:t>        },</a:t>
            </a:r>
          </a:p>
          <a:p>
            <a:r>
              <a:rPr lang="es-ES" sz="500" dirty="0">
                <a:latin typeface="Consolas" panose="020B0609020204030204" pitchFamily="49" charset="0"/>
              </a:rPr>
              <a:t>        {</a:t>
            </a:r>
          </a:p>
          <a:p>
            <a:r>
              <a:rPr lang="es-ES" sz="500" dirty="0">
                <a:latin typeface="Consolas" panose="020B0609020204030204" pitchFamily="49" charset="0"/>
              </a:rPr>
              <a:t>          "curso": "2",</a:t>
            </a:r>
          </a:p>
          <a:p>
            <a:r>
              <a:rPr lang="es-ES" sz="500" dirty="0">
                <a:latin typeface="Consolas" panose="020B0609020204030204" pitchFamily="49" charset="0"/>
              </a:rPr>
              <a:t>          "estudio": "HCS*",</a:t>
            </a:r>
          </a:p>
          <a:p>
            <a:r>
              <a:rPr lang="es-ES" sz="500" dirty="0">
                <a:latin typeface="Consolas" panose="020B0609020204030204" pitchFamily="49" charset="0"/>
              </a:rPr>
              <a:t>          "asignatura": "B*ECE",</a:t>
            </a:r>
          </a:p>
          <a:p>
            <a:r>
              <a:rPr lang="es-ES" sz="500" dirty="0">
                <a:latin typeface="Consolas" panose="020B0609020204030204" pitchFamily="49" charset="0"/>
              </a:rPr>
              <a:t>          "grupo": "2CB",</a:t>
            </a:r>
          </a:p>
          <a:p>
            <a:r>
              <a:rPr lang="es-ES" sz="500" dirty="0">
                <a:latin typeface="Consolas" panose="020B0609020204030204" pitchFamily="49" charset="0"/>
              </a:rPr>
              <a:t>          "perfil": "profesor"</a:t>
            </a:r>
          </a:p>
          <a:p>
            <a:r>
              <a:rPr lang="es-ES" sz="500" dirty="0">
                <a:latin typeface="Consolas" panose="020B0609020204030204" pitchFamily="49" charset="0"/>
              </a:rPr>
              <a:t>        }</a:t>
            </a:r>
          </a:p>
          <a:p>
            <a:r>
              <a:rPr lang="es-ES" sz="500" dirty="0">
                <a:latin typeface="Consolas" panose="020B0609020204030204" pitchFamily="49" charset="0"/>
              </a:rPr>
              <a:t>      ],</a:t>
            </a:r>
          </a:p>
          <a:p>
            <a:r>
              <a:rPr lang="es-ES" sz="500" dirty="0">
                <a:latin typeface="Consolas" panose="020B0609020204030204" pitchFamily="49" charset="0"/>
              </a:rPr>
              <a:t>      "</a:t>
            </a:r>
            <a:r>
              <a:rPr lang="es-ES" sz="500" dirty="0" err="1">
                <a:latin typeface="Consolas" panose="020B0609020204030204" pitchFamily="49" charset="0"/>
              </a:rPr>
              <a:t>tutorias</a:t>
            </a:r>
            <a:r>
              <a:rPr lang="es-ES" sz="500" dirty="0">
                <a:latin typeface="Consolas" panose="020B0609020204030204" pitchFamily="49" charset="0"/>
              </a:rPr>
              <a:t>": [</a:t>
            </a:r>
          </a:p>
          <a:p>
            <a:r>
              <a:rPr lang="es-ES" sz="500" dirty="0">
                <a:latin typeface="Consolas" panose="020B0609020204030204" pitchFamily="49" charset="0"/>
              </a:rPr>
              <a:t>        {</a:t>
            </a:r>
          </a:p>
          <a:p>
            <a:r>
              <a:rPr lang="es-ES" sz="500" dirty="0">
                <a:latin typeface="Consolas" panose="020B0609020204030204" pitchFamily="49" charset="0"/>
              </a:rPr>
              <a:t>          "curso": "2",</a:t>
            </a:r>
          </a:p>
          <a:p>
            <a:r>
              <a:rPr lang="es-ES" sz="500" dirty="0">
                <a:latin typeface="Consolas" panose="020B0609020204030204" pitchFamily="49" charset="0"/>
              </a:rPr>
              <a:t>          "estudio": "HCS*",</a:t>
            </a:r>
          </a:p>
          <a:p>
            <a:r>
              <a:rPr lang="es-ES" sz="500" dirty="0">
                <a:latin typeface="Consolas" panose="020B0609020204030204" pitchFamily="49" charset="0"/>
              </a:rPr>
              <a:t>          "grupo": "2DB"</a:t>
            </a:r>
          </a:p>
          <a:p>
            <a:r>
              <a:rPr lang="es-ES" sz="500" dirty="0">
                <a:latin typeface="Consolas" panose="020B0609020204030204" pitchFamily="49" charset="0"/>
              </a:rPr>
              <a:t>        }</a:t>
            </a:r>
          </a:p>
          <a:p>
            <a:r>
              <a:rPr lang="es-ES" sz="500" dirty="0">
                <a:latin typeface="Consolas" panose="020B0609020204030204" pitchFamily="49" charset="0"/>
              </a:rPr>
              <a:t>      ],</a:t>
            </a:r>
          </a:p>
          <a:p>
            <a:r>
              <a:rPr lang="es-ES" sz="500" dirty="0">
                <a:latin typeface="Consolas" panose="020B0609020204030204" pitchFamily="49" charset="0"/>
              </a:rPr>
              <a:t>      "departamentos": [</a:t>
            </a:r>
          </a:p>
          <a:p>
            <a:r>
              <a:rPr lang="es-ES" sz="500" dirty="0">
                <a:latin typeface="Consolas" panose="020B0609020204030204" pitchFamily="49" charset="0"/>
              </a:rPr>
              <a:t>        {</a:t>
            </a:r>
          </a:p>
          <a:p>
            <a:r>
              <a:rPr lang="es-ES" sz="500" dirty="0">
                <a:latin typeface="Consolas" panose="020B0609020204030204" pitchFamily="49" charset="0"/>
              </a:rPr>
              <a:t>          "</a:t>
            </a:r>
            <a:r>
              <a:rPr lang="es-ES" sz="500" dirty="0" err="1">
                <a:latin typeface="Consolas" panose="020B0609020204030204" pitchFamily="49" charset="0"/>
              </a:rPr>
              <a:t>codigo</a:t>
            </a:r>
            <a:r>
              <a:rPr lang="es-ES" sz="500" dirty="0">
                <a:latin typeface="Consolas" panose="020B0609020204030204" pitchFamily="49" charset="0"/>
              </a:rPr>
              <a:t>": "ECO",</a:t>
            </a:r>
          </a:p>
          <a:p>
            <a:r>
              <a:rPr lang="es-ES" sz="500" dirty="0">
                <a:latin typeface="Consolas" panose="020B0609020204030204" pitchFamily="49" charset="0"/>
              </a:rPr>
              <a:t>          "</a:t>
            </a:r>
            <a:r>
              <a:rPr lang="es-ES" sz="500" dirty="0" err="1">
                <a:latin typeface="Consolas" panose="020B0609020204030204" pitchFamily="49" charset="0"/>
              </a:rPr>
              <a:t>descripcion</a:t>
            </a:r>
            <a:r>
              <a:rPr lang="es-ES" sz="500" dirty="0">
                <a:latin typeface="Consolas" panose="020B0609020204030204" pitchFamily="49" charset="0"/>
              </a:rPr>
              <a:t>": "</a:t>
            </a:r>
            <a:r>
              <a:rPr lang="es-ES" sz="500" dirty="0" err="1">
                <a:latin typeface="Consolas" panose="020B0609020204030204" pitchFamily="49" charset="0"/>
              </a:rPr>
              <a:t>Economia</a:t>
            </a:r>
            <a:r>
              <a:rPr lang="es-ES" sz="500" dirty="0">
                <a:latin typeface="Consolas" panose="020B0609020204030204" pitchFamily="49" charset="0"/>
              </a:rPr>
              <a:t>"</a:t>
            </a:r>
          </a:p>
          <a:p>
            <a:r>
              <a:rPr lang="es-ES" sz="500" dirty="0">
                <a:latin typeface="Consolas" panose="020B0609020204030204" pitchFamily="49" charset="0"/>
              </a:rPr>
              <a:t>        },</a:t>
            </a:r>
          </a:p>
          <a:p>
            <a:r>
              <a:rPr lang="es-ES" sz="500" dirty="0">
                <a:latin typeface="Consolas" panose="020B0609020204030204" pitchFamily="49" charset="0"/>
              </a:rPr>
              <a:t>        {</a:t>
            </a:r>
          </a:p>
          <a:p>
            <a:r>
              <a:rPr lang="es-ES" sz="500" dirty="0">
                <a:latin typeface="Consolas" panose="020B0609020204030204" pitchFamily="49" charset="0"/>
              </a:rPr>
              <a:t>          "</a:t>
            </a:r>
            <a:r>
              <a:rPr lang="es-ES" sz="500" dirty="0" err="1">
                <a:latin typeface="Consolas" panose="020B0609020204030204" pitchFamily="49" charset="0"/>
              </a:rPr>
              <a:t>codigo</a:t>
            </a:r>
            <a:r>
              <a:rPr lang="es-ES" sz="500" dirty="0">
                <a:latin typeface="Consolas" panose="020B0609020204030204" pitchFamily="49" charset="0"/>
              </a:rPr>
              <a:t>": "ORI",</a:t>
            </a:r>
          </a:p>
          <a:p>
            <a:r>
              <a:rPr lang="es-ES" sz="500" dirty="0">
                <a:latin typeface="Consolas" panose="020B0609020204030204" pitchFamily="49" charset="0"/>
              </a:rPr>
              <a:t>          "</a:t>
            </a:r>
            <a:r>
              <a:rPr lang="es-ES" sz="500" dirty="0" err="1">
                <a:latin typeface="Consolas" panose="020B0609020204030204" pitchFamily="49" charset="0"/>
              </a:rPr>
              <a:t>descripcion</a:t>
            </a:r>
            <a:r>
              <a:rPr lang="es-ES" sz="500" dirty="0">
                <a:latin typeface="Consolas" panose="020B0609020204030204" pitchFamily="49" charset="0"/>
              </a:rPr>
              <a:t>": "Orientación"</a:t>
            </a:r>
          </a:p>
          <a:p>
            <a:r>
              <a:rPr lang="es-ES" sz="500" dirty="0">
                <a:latin typeface="Consolas" panose="020B0609020204030204" pitchFamily="49" charset="0"/>
              </a:rPr>
              <a:t>        }</a:t>
            </a:r>
          </a:p>
          <a:p>
            <a:r>
              <a:rPr lang="es-ES" sz="500" dirty="0">
                <a:latin typeface="Consolas" panose="020B0609020204030204" pitchFamily="49" charset="0"/>
              </a:rPr>
              <a:t>      ],</a:t>
            </a:r>
          </a:p>
          <a:p>
            <a:r>
              <a:rPr lang="es-ES" sz="500" dirty="0">
                <a:latin typeface="Consolas" panose="020B0609020204030204" pitchFamily="49" charset="0"/>
              </a:rPr>
              <a:t>      "cargos": [</a:t>
            </a:r>
          </a:p>
          <a:p>
            <a:r>
              <a:rPr lang="es-ES" sz="500" dirty="0">
                <a:latin typeface="Consolas" panose="020B0609020204030204" pitchFamily="49" charset="0"/>
              </a:rPr>
              <a:t>        {</a:t>
            </a:r>
          </a:p>
          <a:p>
            <a:r>
              <a:rPr lang="es-ES" sz="500" dirty="0">
                <a:latin typeface="Consolas" panose="020B0609020204030204" pitchFamily="49" charset="0"/>
              </a:rPr>
              <a:t>          "</a:t>
            </a:r>
            <a:r>
              <a:rPr lang="es-ES" sz="500" dirty="0" err="1">
                <a:latin typeface="Consolas" panose="020B0609020204030204" pitchFamily="49" charset="0"/>
              </a:rPr>
              <a:t>codigo</a:t>
            </a:r>
            <a:r>
              <a:rPr lang="es-ES" sz="500" dirty="0">
                <a:latin typeface="Consolas" panose="020B0609020204030204" pitchFamily="49" charset="0"/>
              </a:rPr>
              <a:t>": "TUT",</a:t>
            </a:r>
          </a:p>
          <a:p>
            <a:r>
              <a:rPr lang="es-ES" sz="500" dirty="0">
                <a:latin typeface="Consolas" panose="020B0609020204030204" pitchFamily="49" charset="0"/>
              </a:rPr>
              <a:t>          "</a:t>
            </a:r>
            <a:r>
              <a:rPr lang="es-ES" sz="500" dirty="0" err="1">
                <a:latin typeface="Consolas" panose="020B0609020204030204" pitchFamily="49" charset="0"/>
              </a:rPr>
              <a:t>descripcion</a:t>
            </a:r>
            <a:r>
              <a:rPr lang="es-ES" sz="500" dirty="0">
                <a:latin typeface="Consolas" panose="020B0609020204030204" pitchFamily="49" charset="0"/>
              </a:rPr>
              <a:t>": "Tutor/a"</a:t>
            </a:r>
          </a:p>
          <a:p>
            <a:r>
              <a:rPr lang="es-ES" sz="500" dirty="0">
                <a:latin typeface="Consolas" panose="020B0609020204030204" pitchFamily="49" charset="0"/>
              </a:rPr>
              <a:t>        }</a:t>
            </a:r>
          </a:p>
          <a:p>
            <a:r>
              <a:rPr lang="es-ES" sz="500" dirty="0">
                <a:latin typeface="Consolas" panose="020B0609020204030204" pitchFamily="49" charset="0"/>
              </a:rPr>
              <a:t>      ]</a:t>
            </a:r>
          </a:p>
          <a:p>
            <a:r>
              <a:rPr lang="es-ES" sz="500" dirty="0">
                <a:latin typeface="Consolas" panose="020B0609020204030204" pitchFamily="49" charset="0"/>
              </a:rPr>
              <a:t>    }</a:t>
            </a:r>
          </a:p>
          <a:p>
            <a:r>
              <a:rPr lang="es-ES" sz="500" dirty="0">
                <a:latin typeface="Consolas" panose="020B0609020204030204" pitchFamily="49" charset="0"/>
              </a:rPr>
              <a:t>  ]</a:t>
            </a:r>
          </a:p>
          <a:p>
            <a:r>
              <a:rPr lang="es-ES" sz="500" dirty="0">
                <a:latin typeface="Consolas" panose="020B0609020204030204" pitchFamily="49" charset="0"/>
              </a:rPr>
              <a:t>}</a:t>
            </a:r>
          </a:p>
        </p:txBody>
      </p:sp>
      <p:pic>
        <p:nvPicPr>
          <p:cNvPr id="10" name="Imagen 9">
            <a:extLst>
              <a:ext uri="{FF2B5EF4-FFF2-40B4-BE49-F238E27FC236}">
                <a16:creationId xmlns:a16="http://schemas.microsoft.com/office/drawing/2014/main" id="{B217CBB0-A70D-C7B8-C491-1F4E7A7564AA}"/>
              </a:ext>
            </a:extLst>
          </p:cNvPr>
          <p:cNvPicPr>
            <a:picLocks noChangeAspect="1"/>
          </p:cNvPicPr>
          <p:nvPr/>
        </p:nvPicPr>
        <p:blipFill>
          <a:blip r:embed="rId3"/>
          <a:stretch>
            <a:fillRect/>
          </a:stretch>
        </p:blipFill>
        <p:spPr>
          <a:xfrm>
            <a:off x="1892759" y="948690"/>
            <a:ext cx="3543333" cy="3817620"/>
          </a:xfrm>
          <a:prstGeom prst="rect">
            <a:avLst/>
          </a:prstGeom>
        </p:spPr>
      </p:pic>
      <p:sp>
        <p:nvSpPr>
          <p:cNvPr id="11" name="CuadroTexto 10">
            <a:extLst>
              <a:ext uri="{FF2B5EF4-FFF2-40B4-BE49-F238E27FC236}">
                <a16:creationId xmlns:a16="http://schemas.microsoft.com/office/drawing/2014/main" id="{D9100174-8555-7304-309D-F77789CC4F60}"/>
              </a:ext>
            </a:extLst>
          </p:cNvPr>
          <p:cNvSpPr txBox="1"/>
          <p:nvPr/>
        </p:nvSpPr>
        <p:spPr>
          <a:xfrm>
            <a:off x="716279" y="2857500"/>
            <a:ext cx="2475293" cy="369332"/>
          </a:xfrm>
          <a:prstGeom prst="rect">
            <a:avLst/>
          </a:prstGeom>
          <a:noFill/>
        </p:spPr>
        <p:txBody>
          <a:bodyPr wrap="none" rtlCol="0">
            <a:spAutoFit/>
          </a:bodyPr>
          <a:lstStyle/>
          <a:p>
            <a:r>
              <a:rPr lang="es-ES" dirty="0"/>
              <a:t>SED – Atributos usuarios</a:t>
            </a:r>
          </a:p>
        </p:txBody>
      </p:sp>
    </p:spTree>
    <p:extLst>
      <p:ext uri="{BB962C8B-B14F-4D97-AF65-F5344CB8AC3E}">
        <p14:creationId xmlns:p14="http://schemas.microsoft.com/office/powerpoint/2010/main" val="172670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ntilla ponencias.pdf" descr="plantilla ponencias.pdf">
            <a:extLst>
              <a:ext uri="{FF2B5EF4-FFF2-40B4-BE49-F238E27FC236}">
                <a16:creationId xmlns:a16="http://schemas.microsoft.com/office/drawing/2014/main" id="{39716C68-E993-87B4-87BA-EF1CC3A78BAA}"/>
              </a:ext>
            </a:extLst>
          </p:cNvPr>
          <p:cNvPicPr/>
          <p:nvPr/>
        </p:nvPicPr>
        <p:blipFill>
          <a:blip r:embed="rId2"/>
          <a:srcRect t="1189" b="1189"/>
          <a:stretch>
            <a:fillRect/>
          </a:stretch>
        </p:blipFill>
        <p:spPr>
          <a:xfrm>
            <a:off x="-2" y="4423719"/>
            <a:ext cx="9144001" cy="1291281"/>
          </a:xfrm>
          <a:prstGeom prst="rect">
            <a:avLst/>
          </a:prstGeom>
          <a:ln w="12700">
            <a:miter lim="400000"/>
          </a:ln>
        </p:spPr>
      </p:pic>
      <p:sp>
        <p:nvSpPr>
          <p:cNvPr id="3" name="CuadroTexto 2">
            <a:extLst>
              <a:ext uri="{FF2B5EF4-FFF2-40B4-BE49-F238E27FC236}">
                <a16:creationId xmlns:a16="http://schemas.microsoft.com/office/drawing/2014/main" id="{933B55D9-FE7D-47FF-6FEB-C0C9ACDD0382}"/>
              </a:ext>
            </a:extLst>
          </p:cNvPr>
          <p:cNvSpPr txBox="1"/>
          <p:nvPr/>
        </p:nvSpPr>
        <p:spPr>
          <a:xfrm>
            <a:off x="3810785" y="894080"/>
            <a:ext cx="1806905" cy="523220"/>
          </a:xfrm>
          <a:prstGeom prst="rect">
            <a:avLst/>
          </a:prstGeom>
          <a:noFill/>
        </p:spPr>
        <p:txBody>
          <a:bodyPr wrap="none" rtlCol="0">
            <a:spAutoFit/>
          </a:bodyPr>
          <a:lstStyle/>
          <a:p>
            <a:r>
              <a:rPr lang="es-ES" sz="2800" b="1" dirty="0"/>
              <a:t>Conclusión</a:t>
            </a:r>
          </a:p>
        </p:txBody>
      </p:sp>
      <p:sp>
        <p:nvSpPr>
          <p:cNvPr id="6" name="CuadroTexto 5">
            <a:extLst>
              <a:ext uri="{FF2B5EF4-FFF2-40B4-BE49-F238E27FC236}">
                <a16:creationId xmlns:a16="http://schemas.microsoft.com/office/drawing/2014/main" id="{D7D3F8B7-8327-2EC0-27F1-19F0AF2163C4}"/>
              </a:ext>
            </a:extLst>
          </p:cNvPr>
          <p:cNvSpPr txBox="1"/>
          <p:nvPr/>
        </p:nvSpPr>
        <p:spPr>
          <a:xfrm>
            <a:off x="1259840" y="1657171"/>
            <a:ext cx="7775077" cy="1754326"/>
          </a:xfrm>
          <a:prstGeom prst="rect">
            <a:avLst/>
          </a:prstGeom>
          <a:noFill/>
        </p:spPr>
        <p:txBody>
          <a:bodyPr wrap="none" rtlCol="0">
            <a:spAutoFit/>
          </a:bodyPr>
          <a:lstStyle/>
          <a:p>
            <a:r>
              <a:rPr lang="es-ES" dirty="0"/>
              <a:t>Por coherencia con las líneas de actuación priorizadas por la UE en materia de</a:t>
            </a:r>
          </a:p>
          <a:p>
            <a:r>
              <a:rPr lang="es-ES" dirty="0"/>
              <a:t>Soberanía tecnológica, la administración pública  debería desarrollar una </a:t>
            </a:r>
          </a:p>
          <a:p>
            <a:r>
              <a:rPr lang="es-ES" dirty="0"/>
              <a:t>plataforma digital con funcionalidades análogas a las de Microsoft o Google,</a:t>
            </a:r>
          </a:p>
          <a:p>
            <a:r>
              <a:rPr lang="es-ES" dirty="0"/>
              <a:t>que sea Open </a:t>
            </a:r>
            <a:r>
              <a:rPr lang="es-ES" dirty="0" err="1"/>
              <a:t>Source</a:t>
            </a:r>
            <a:r>
              <a:rPr lang="es-ES" dirty="0"/>
              <a:t>, bien documentada, mantenida con mimo, escalable, y fácil</a:t>
            </a:r>
          </a:p>
          <a:p>
            <a:r>
              <a:rPr lang="es-ES" dirty="0"/>
              <a:t>de instalar en la infraestructura tecnológica de cualquier institución pública, </a:t>
            </a:r>
          </a:p>
          <a:p>
            <a:r>
              <a:rPr lang="es-ES" dirty="0"/>
              <a:t>empresa, asociación o incluso ciudadano.  </a:t>
            </a:r>
          </a:p>
        </p:txBody>
      </p:sp>
      <p:sp>
        <p:nvSpPr>
          <p:cNvPr id="7" name="CuadroTexto 6">
            <a:extLst>
              <a:ext uri="{FF2B5EF4-FFF2-40B4-BE49-F238E27FC236}">
                <a16:creationId xmlns:a16="http://schemas.microsoft.com/office/drawing/2014/main" id="{5E124769-05CD-EA8B-9FB7-B5592FE6C353}"/>
              </a:ext>
            </a:extLst>
          </p:cNvPr>
          <p:cNvSpPr txBox="1"/>
          <p:nvPr/>
        </p:nvSpPr>
        <p:spPr>
          <a:xfrm>
            <a:off x="1259840" y="3519416"/>
            <a:ext cx="7695440" cy="646331"/>
          </a:xfrm>
          <a:prstGeom prst="rect">
            <a:avLst/>
          </a:prstGeom>
          <a:noFill/>
        </p:spPr>
        <p:txBody>
          <a:bodyPr wrap="none" rtlCol="0">
            <a:spAutoFit/>
          </a:bodyPr>
          <a:lstStyle/>
          <a:p>
            <a:r>
              <a:rPr lang="es-ES" dirty="0"/>
              <a:t>Mientras eso no ocurra, seguiremos adelante, con los recursos que disponemos,</a:t>
            </a:r>
          </a:p>
          <a:p>
            <a:r>
              <a:rPr lang="es-ES" dirty="0"/>
              <a:t>con nuestro SED.</a:t>
            </a:r>
          </a:p>
        </p:txBody>
      </p:sp>
    </p:spTree>
    <p:extLst>
      <p:ext uri="{BB962C8B-B14F-4D97-AF65-F5344CB8AC3E}">
        <p14:creationId xmlns:p14="http://schemas.microsoft.com/office/powerpoint/2010/main" val="189865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189B0-8E89-628F-1E2F-B397D450B38F}"/>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1BA89FF8-0128-92CD-3D3F-AFECAB6150BC}"/>
              </a:ext>
            </a:extLst>
          </p:cNvPr>
          <p:cNvSpPr txBox="1">
            <a:spLocks/>
          </p:cNvSpPr>
          <p:nvPr/>
        </p:nvSpPr>
        <p:spPr>
          <a:xfrm>
            <a:off x="1856204" y="1718719"/>
            <a:ext cx="6688315" cy="1695969"/>
          </a:xfrm>
          <a:prstGeom prst="rect">
            <a:avLst/>
          </a:prstGeom>
          <a:effectLst>
            <a:outerShdw blurRad="50800" dist="38100" dir="2700000" algn="tl" rotWithShape="0">
              <a:prstClr val="black">
                <a:alpha val="40000"/>
              </a:prstClr>
            </a:outerShdw>
          </a:effectLst>
        </p:spPr>
        <p:txBody>
          <a:bodyPr lIns="91440" tIns="45720" rIns="91440" bIns="45720" anchor="t"/>
          <a:lstStyle>
            <a:lvl1pPr algn="l" defTabSz="679450" rtl="0" eaLnBrk="0" fontAlgn="base" hangingPunct="0">
              <a:lnSpc>
                <a:spcPct val="90000"/>
              </a:lnSpc>
              <a:spcBef>
                <a:spcPct val="0"/>
              </a:spcBef>
              <a:spcAft>
                <a:spcPct val="0"/>
              </a:spcAft>
              <a:defRPr sz="2800" kern="1200">
                <a:solidFill>
                  <a:schemeClr val="tx1"/>
                </a:solidFill>
                <a:latin typeface="Titillium Web" panose="00000500000000000000" pitchFamily="2" charset="0"/>
                <a:ea typeface="+mj-ea"/>
                <a:cs typeface="+mj-cs"/>
              </a:defRPr>
            </a:lvl1pPr>
            <a:lvl2pPr algn="l" defTabSz="679450" rtl="0" eaLnBrk="0" fontAlgn="base" hangingPunct="0">
              <a:lnSpc>
                <a:spcPct val="90000"/>
              </a:lnSpc>
              <a:spcBef>
                <a:spcPct val="0"/>
              </a:spcBef>
              <a:spcAft>
                <a:spcPct val="0"/>
              </a:spcAft>
              <a:defRPr sz="2800">
                <a:solidFill>
                  <a:schemeClr val="tx1"/>
                </a:solidFill>
                <a:latin typeface="Titillium Web" panose="00000500000000000000" pitchFamily="2" charset="0"/>
              </a:defRPr>
            </a:lvl2pPr>
            <a:lvl3pPr algn="l" defTabSz="679450" rtl="0" eaLnBrk="0" fontAlgn="base" hangingPunct="0">
              <a:lnSpc>
                <a:spcPct val="90000"/>
              </a:lnSpc>
              <a:spcBef>
                <a:spcPct val="0"/>
              </a:spcBef>
              <a:spcAft>
                <a:spcPct val="0"/>
              </a:spcAft>
              <a:defRPr sz="2800">
                <a:solidFill>
                  <a:schemeClr val="tx1"/>
                </a:solidFill>
                <a:latin typeface="Titillium Web" panose="00000500000000000000" pitchFamily="2" charset="0"/>
              </a:defRPr>
            </a:lvl3pPr>
            <a:lvl4pPr algn="l" defTabSz="679450" rtl="0" eaLnBrk="0" fontAlgn="base" hangingPunct="0">
              <a:lnSpc>
                <a:spcPct val="90000"/>
              </a:lnSpc>
              <a:spcBef>
                <a:spcPct val="0"/>
              </a:spcBef>
              <a:spcAft>
                <a:spcPct val="0"/>
              </a:spcAft>
              <a:defRPr sz="2800">
                <a:solidFill>
                  <a:schemeClr val="tx1"/>
                </a:solidFill>
                <a:latin typeface="Titillium Web" panose="00000500000000000000" pitchFamily="2" charset="0"/>
              </a:defRPr>
            </a:lvl4pPr>
            <a:lvl5pPr algn="l" defTabSz="679450" rtl="0" eaLnBrk="0" fontAlgn="base" hangingPunct="0">
              <a:lnSpc>
                <a:spcPct val="90000"/>
              </a:lnSpc>
              <a:spcBef>
                <a:spcPct val="0"/>
              </a:spcBef>
              <a:spcAft>
                <a:spcPct val="0"/>
              </a:spcAft>
              <a:defRPr sz="2800">
                <a:solidFill>
                  <a:schemeClr val="tx1"/>
                </a:solidFill>
                <a:latin typeface="Titillium Web" panose="00000500000000000000" pitchFamily="2" charset="0"/>
              </a:defRPr>
            </a:lvl5pPr>
            <a:lvl6pPr marL="453634"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6pPr>
            <a:lvl7pPr marL="907268"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7pPr>
            <a:lvl8pPr marL="1360902"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8pPr>
            <a:lvl9pPr marL="1814535" algn="l" defTabSz="680451" rtl="0" eaLnBrk="1" fontAlgn="base" hangingPunct="1">
              <a:lnSpc>
                <a:spcPct val="90000"/>
              </a:lnSpc>
              <a:spcBef>
                <a:spcPct val="0"/>
              </a:spcBef>
              <a:spcAft>
                <a:spcPct val="0"/>
              </a:spcAft>
              <a:defRPr sz="3274">
                <a:solidFill>
                  <a:schemeClr val="tx1"/>
                </a:solidFill>
                <a:latin typeface="Calibri Light" panose="020F0302020204030204" pitchFamily="34" charset="0"/>
              </a:defRPr>
            </a:lvl9pPr>
          </a:lstStyle>
          <a:p>
            <a:pPr defTabSz="680451" eaLnBrk="1" hangingPunct="1">
              <a:defRPr/>
            </a:pPr>
            <a:r>
              <a:rPr lang="es-ES" sz="4000" b="1" dirty="0">
                <a:latin typeface="+mn-lt"/>
              </a:rPr>
              <a:t>MUCHAS GRACIAS </a:t>
            </a:r>
          </a:p>
          <a:p>
            <a:pPr defTabSz="680451" eaLnBrk="1" hangingPunct="1">
              <a:defRPr/>
            </a:pPr>
            <a:r>
              <a:rPr lang="es-ES" sz="4000" b="1" dirty="0">
                <a:latin typeface="+mn-lt"/>
              </a:rPr>
              <a:t>POR SU ATENCIÓN</a:t>
            </a:r>
          </a:p>
          <a:p>
            <a:pPr defTabSz="680451" eaLnBrk="1" hangingPunct="1">
              <a:defRPr/>
            </a:pPr>
            <a:endParaRPr lang="es-ES" sz="4000" b="1" dirty="0">
              <a:latin typeface="+mn-lt"/>
              <a:cs typeface="Calibri"/>
            </a:endParaRPr>
          </a:p>
        </p:txBody>
      </p:sp>
      <p:sp>
        <p:nvSpPr>
          <p:cNvPr id="5" name="Subtítulo 2">
            <a:extLst>
              <a:ext uri="{FF2B5EF4-FFF2-40B4-BE49-F238E27FC236}">
                <a16:creationId xmlns:a16="http://schemas.microsoft.com/office/drawing/2014/main" id="{557ADACE-3AB5-B207-1503-06CF0330C161}"/>
              </a:ext>
            </a:extLst>
          </p:cNvPr>
          <p:cNvSpPr txBox="1">
            <a:spLocks noChangeArrowheads="1"/>
          </p:cNvSpPr>
          <p:nvPr/>
        </p:nvSpPr>
        <p:spPr>
          <a:xfrm>
            <a:off x="2697803" y="4131013"/>
            <a:ext cx="3321871" cy="329991"/>
          </a:xfrm>
          <a:prstGeom prst="rect">
            <a:avLst/>
          </a:prstGeom>
        </p:spPr>
        <p:txBody>
          <a:bodyPr>
            <a:normAutofit/>
          </a:bodyPr>
          <a:lstStyle>
            <a:lvl1pPr marL="169863" indent="-169863" algn="l" defTabSz="679450"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Titillium Web" panose="00000500000000000000" pitchFamily="2" charset="0"/>
                <a:ea typeface="+mn-ea"/>
                <a:cs typeface="+mn-cs"/>
              </a:defRPr>
            </a:lvl1pPr>
            <a:lvl2pPr marL="509588" indent="-169863" algn="l" defTabSz="67945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itillium Web" panose="00000500000000000000" pitchFamily="2" charset="0"/>
                <a:ea typeface="+mn-ea"/>
                <a:cs typeface="+mn-cs"/>
              </a:defRPr>
            </a:lvl2pPr>
            <a:lvl3pPr marL="849313" indent="-169863" algn="l" defTabSz="67945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Titillium Web" panose="00000500000000000000" pitchFamily="2" charset="0"/>
                <a:ea typeface="+mn-ea"/>
                <a:cs typeface="+mn-cs"/>
              </a:defRPr>
            </a:lvl3pPr>
            <a:lvl4pPr marL="1190625" indent="-169863" algn="l" defTabSz="67945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Titillium Web" panose="00000500000000000000" pitchFamily="2" charset="0"/>
                <a:ea typeface="+mn-ea"/>
                <a:cs typeface="+mn-cs"/>
              </a:defRPr>
            </a:lvl4pPr>
            <a:lvl5pPr marL="1530350" indent="-169863" algn="l" defTabSz="67945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Titillium Web" panose="00000500000000000000" pitchFamily="2" charset="0"/>
                <a:ea typeface="+mn-ea"/>
                <a:cs typeface="+mn-cs"/>
              </a:defRPr>
            </a:lvl5pPr>
            <a:lvl6pPr marL="1871240"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6pPr>
            <a:lvl7pPr marL="2211465"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7pPr>
            <a:lvl8pPr marL="2551690"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8pPr>
            <a:lvl9pPr marL="2891916" indent="-170113" algn="l" defTabSz="680451" rtl="0" eaLnBrk="1" latinLnBrk="0" hangingPunct="1">
              <a:lnSpc>
                <a:spcPct val="90000"/>
              </a:lnSpc>
              <a:spcBef>
                <a:spcPts val="372"/>
              </a:spcBef>
              <a:buFont typeface="Arial" panose="020B0604020202020204" pitchFamily="34" charset="0"/>
              <a:buChar char="•"/>
              <a:defRPr sz="1339" kern="1200">
                <a:solidFill>
                  <a:schemeClr val="tx1"/>
                </a:solidFill>
                <a:latin typeface="+mn-lt"/>
                <a:ea typeface="+mn-ea"/>
                <a:cs typeface="+mn-cs"/>
              </a:defRPr>
            </a:lvl9pPr>
          </a:lstStyle>
          <a:p>
            <a:pPr marL="0" indent="0" eaLnBrk="1" hangingPunct="1">
              <a:buNone/>
            </a:pPr>
            <a:r>
              <a:rPr lang="es-ES" altLang="es-ES" sz="1400" dirty="0">
                <a:latin typeface="+mn-lt"/>
              </a:rPr>
              <a:t>INTEF // @educaINTEF // </a:t>
            </a:r>
            <a:r>
              <a:rPr lang="es-ES" altLang="es-ES" sz="1400" dirty="0">
                <a:latin typeface="+mn-lt"/>
                <a:hlinkClick r:id="rId2"/>
              </a:rPr>
              <a:t>www.intef.es</a:t>
            </a:r>
            <a:endParaRPr lang="es-ES" altLang="es-ES" sz="1400" dirty="0">
              <a:latin typeface="+mn-lt"/>
            </a:endParaRPr>
          </a:p>
          <a:p>
            <a:pPr marL="0" indent="0" eaLnBrk="1" hangingPunct="1">
              <a:buNone/>
            </a:pPr>
            <a:endParaRPr lang="es-ES" altLang="es-ES" sz="1400" dirty="0">
              <a:latin typeface="+mn-lt"/>
            </a:endParaRPr>
          </a:p>
        </p:txBody>
      </p:sp>
      <p:pic>
        <p:nvPicPr>
          <p:cNvPr id="2" name="plantilla ponencias.pdf" descr="plantilla ponencias.pdf">
            <a:extLst>
              <a:ext uri="{FF2B5EF4-FFF2-40B4-BE49-F238E27FC236}">
                <a16:creationId xmlns:a16="http://schemas.microsoft.com/office/drawing/2014/main" id="{082AD9E5-C97F-8F43-1424-30FD9853D29F}"/>
              </a:ext>
            </a:extLst>
          </p:cNvPr>
          <p:cNvPicPr/>
          <p:nvPr/>
        </p:nvPicPr>
        <p:blipFill>
          <a:blip r:embed="rId3"/>
          <a:srcRect t="1189" b="1189"/>
          <a:stretch>
            <a:fillRect/>
          </a:stretch>
        </p:blipFill>
        <p:spPr>
          <a:xfrm>
            <a:off x="-2" y="4423719"/>
            <a:ext cx="9144001" cy="1291281"/>
          </a:xfrm>
          <a:prstGeom prst="rect">
            <a:avLst/>
          </a:prstGeom>
          <a:ln w="12700">
            <a:miter lim="400000"/>
          </a:ln>
        </p:spPr>
      </p:pic>
    </p:spTree>
    <p:extLst>
      <p:ext uri="{BB962C8B-B14F-4D97-AF65-F5344CB8AC3E}">
        <p14:creationId xmlns:p14="http://schemas.microsoft.com/office/powerpoint/2010/main" val="112517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ntilla ponencias.pdf" descr="plantilla ponencias.pdf">
            <a:extLst>
              <a:ext uri="{FF2B5EF4-FFF2-40B4-BE49-F238E27FC236}">
                <a16:creationId xmlns:a16="http://schemas.microsoft.com/office/drawing/2014/main" id="{F8E12ED9-0C1F-DA9C-B5F3-B56B4CBBB844}"/>
              </a:ext>
            </a:extLst>
          </p:cNvPr>
          <p:cNvPicPr/>
          <p:nvPr/>
        </p:nvPicPr>
        <p:blipFill>
          <a:blip r:embed="rId3"/>
          <a:srcRect t="1189" b="1189"/>
          <a:stretch>
            <a:fillRect/>
          </a:stretch>
        </p:blipFill>
        <p:spPr>
          <a:xfrm>
            <a:off x="-2" y="4423719"/>
            <a:ext cx="9144001" cy="1291281"/>
          </a:xfrm>
          <a:prstGeom prst="rect">
            <a:avLst/>
          </a:prstGeom>
          <a:ln w="12700">
            <a:miter lim="400000"/>
          </a:ln>
        </p:spPr>
      </p:pic>
      <p:sp>
        <p:nvSpPr>
          <p:cNvPr id="6" name="CuadroTexto 5">
            <a:extLst>
              <a:ext uri="{FF2B5EF4-FFF2-40B4-BE49-F238E27FC236}">
                <a16:creationId xmlns:a16="http://schemas.microsoft.com/office/drawing/2014/main" id="{40DFDB70-E3E5-E0A7-E703-6AC3CF69C13A}"/>
              </a:ext>
            </a:extLst>
          </p:cNvPr>
          <p:cNvSpPr txBox="1"/>
          <p:nvPr/>
        </p:nvSpPr>
        <p:spPr>
          <a:xfrm>
            <a:off x="4159490" y="692531"/>
            <a:ext cx="3089307" cy="646331"/>
          </a:xfrm>
          <a:prstGeom prst="rect">
            <a:avLst/>
          </a:prstGeom>
          <a:noFill/>
        </p:spPr>
        <p:txBody>
          <a:bodyPr wrap="none" rtlCol="0">
            <a:spAutoFit/>
          </a:bodyPr>
          <a:lstStyle/>
          <a:p>
            <a:r>
              <a:rPr lang="es-ES" sz="3600" dirty="0"/>
              <a:t>¿Qué es INTEF?</a:t>
            </a:r>
          </a:p>
        </p:txBody>
      </p:sp>
      <p:sp>
        <p:nvSpPr>
          <p:cNvPr id="7" name="CuadroTexto 6">
            <a:extLst>
              <a:ext uri="{FF2B5EF4-FFF2-40B4-BE49-F238E27FC236}">
                <a16:creationId xmlns:a16="http://schemas.microsoft.com/office/drawing/2014/main" id="{7F252D3E-2D26-3665-49D0-550CA890BA21}"/>
              </a:ext>
            </a:extLst>
          </p:cNvPr>
          <p:cNvSpPr txBox="1"/>
          <p:nvPr/>
        </p:nvSpPr>
        <p:spPr>
          <a:xfrm>
            <a:off x="4159490" y="1556352"/>
            <a:ext cx="2994659" cy="369332"/>
          </a:xfrm>
          <a:custGeom>
            <a:avLst/>
            <a:gdLst>
              <a:gd name="connsiteX0" fmla="*/ 0 w 2994659"/>
              <a:gd name="connsiteY0" fmla="*/ 0 h 369332"/>
              <a:gd name="connsiteX1" fmla="*/ 628878 w 2994659"/>
              <a:gd name="connsiteY1" fmla="*/ 0 h 369332"/>
              <a:gd name="connsiteX2" fmla="*/ 1197864 w 2994659"/>
              <a:gd name="connsiteY2" fmla="*/ 0 h 369332"/>
              <a:gd name="connsiteX3" fmla="*/ 1766849 w 2994659"/>
              <a:gd name="connsiteY3" fmla="*/ 0 h 369332"/>
              <a:gd name="connsiteX4" fmla="*/ 2335834 w 2994659"/>
              <a:gd name="connsiteY4" fmla="*/ 0 h 369332"/>
              <a:gd name="connsiteX5" fmla="*/ 2994659 w 2994659"/>
              <a:gd name="connsiteY5" fmla="*/ 0 h 369332"/>
              <a:gd name="connsiteX6" fmla="*/ 2994659 w 2994659"/>
              <a:gd name="connsiteY6" fmla="*/ 369332 h 369332"/>
              <a:gd name="connsiteX7" fmla="*/ 2395727 w 2994659"/>
              <a:gd name="connsiteY7" fmla="*/ 369332 h 369332"/>
              <a:gd name="connsiteX8" fmla="*/ 1856689 w 2994659"/>
              <a:gd name="connsiteY8" fmla="*/ 369332 h 369332"/>
              <a:gd name="connsiteX9" fmla="*/ 1197864 w 2994659"/>
              <a:gd name="connsiteY9" fmla="*/ 369332 h 369332"/>
              <a:gd name="connsiteX10" fmla="*/ 658825 w 2994659"/>
              <a:gd name="connsiteY10" fmla="*/ 369332 h 369332"/>
              <a:gd name="connsiteX11" fmla="*/ 0 w 2994659"/>
              <a:gd name="connsiteY11" fmla="*/ 369332 h 369332"/>
              <a:gd name="connsiteX12" fmla="*/ 0 w 2994659"/>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4659" h="369332" extrusionOk="0">
                <a:moveTo>
                  <a:pt x="0" y="0"/>
                </a:moveTo>
                <a:cubicBezTo>
                  <a:pt x="260682" y="-27028"/>
                  <a:pt x="320235" y="57366"/>
                  <a:pt x="628878" y="0"/>
                </a:cubicBezTo>
                <a:cubicBezTo>
                  <a:pt x="937521" y="-57366"/>
                  <a:pt x="1041712" y="47717"/>
                  <a:pt x="1197864" y="0"/>
                </a:cubicBezTo>
                <a:cubicBezTo>
                  <a:pt x="1354016" y="-47717"/>
                  <a:pt x="1629605" y="1980"/>
                  <a:pt x="1766849" y="0"/>
                </a:cubicBezTo>
                <a:cubicBezTo>
                  <a:pt x="1904093" y="-1980"/>
                  <a:pt x="2118956" y="60123"/>
                  <a:pt x="2335834" y="0"/>
                </a:cubicBezTo>
                <a:cubicBezTo>
                  <a:pt x="2552713" y="-60123"/>
                  <a:pt x="2813344" y="38301"/>
                  <a:pt x="2994659" y="0"/>
                </a:cubicBezTo>
                <a:cubicBezTo>
                  <a:pt x="3017895" y="175631"/>
                  <a:pt x="2951159" y="236357"/>
                  <a:pt x="2994659" y="369332"/>
                </a:cubicBezTo>
                <a:cubicBezTo>
                  <a:pt x="2812232" y="423046"/>
                  <a:pt x="2653320" y="301437"/>
                  <a:pt x="2395727" y="369332"/>
                </a:cubicBezTo>
                <a:cubicBezTo>
                  <a:pt x="2138134" y="437227"/>
                  <a:pt x="2032145" y="360689"/>
                  <a:pt x="1856689" y="369332"/>
                </a:cubicBezTo>
                <a:cubicBezTo>
                  <a:pt x="1681233" y="377975"/>
                  <a:pt x="1455985" y="347523"/>
                  <a:pt x="1197864" y="369332"/>
                </a:cubicBezTo>
                <a:cubicBezTo>
                  <a:pt x="939743" y="391141"/>
                  <a:pt x="814159" y="343459"/>
                  <a:pt x="658825" y="369332"/>
                </a:cubicBezTo>
                <a:cubicBezTo>
                  <a:pt x="503491" y="395205"/>
                  <a:pt x="319556" y="315506"/>
                  <a:pt x="0" y="369332"/>
                </a:cubicBezTo>
                <a:cubicBezTo>
                  <a:pt x="-43466" y="214724"/>
                  <a:pt x="27341" y="84658"/>
                  <a:pt x="0" y="0"/>
                </a:cubicBezTo>
                <a:close/>
              </a:path>
            </a:pathLst>
          </a:custGeom>
          <a:noFill/>
          <a:ln>
            <a:solidFill>
              <a:schemeClr val="tx1"/>
            </a:solidFill>
            <a:extLst>
              <a:ext uri="{C807C97D-BFC1-408E-A445-0C87EB9F89A2}">
                <ask:lineSketchStyleProps xmlns:ask="http://schemas.microsoft.com/office/drawing/2018/sketchyshapes" sd="3053531555">
                  <a:prstGeom prst="rect">
                    <a:avLst/>
                  </a:prstGeom>
                  <ask:type>
                    <ask:lineSketchScribble/>
                  </ask:type>
                </ask:lineSketchStyleProps>
              </a:ext>
            </a:extLst>
          </a:ln>
        </p:spPr>
        <p:txBody>
          <a:bodyPr wrap="square">
            <a:spAutoFit/>
          </a:bodyPr>
          <a:lstStyle/>
          <a:p>
            <a:r>
              <a:rPr lang="es-ES" dirty="0"/>
              <a:t>Competencia digital educativa</a:t>
            </a:r>
          </a:p>
        </p:txBody>
      </p:sp>
      <p:sp>
        <p:nvSpPr>
          <p:cNvPr id="9" name="CuadroTexto 8">
            <a:extLst>
              <a:ext uri="{FF2B5EF4-FFF2-40B4-BE49-F238E27FC236}">
                <a16:creationId xmlns:a16="http://schemas.microsoft.com/office/drawing/2014/main" id="{85EC8C35-7F12-9003-9175-7D54F574767D}"/>
              </a:ext>
            </a:extLst>
          </p:cNvPr>
          <p:cNvSpPr txBox="1"/>
          <p:nvPr/>
        </p:nvSpPr>
        <p:spPr>
          <a:xfrm>
            <a:off x="3688652" y="2211783"/>
            <a:ext cx="4030980" cy="369332"/>
          </a:xfrm>
          <a:custGeom>
            <a:avLst/>
            <a:gdLst>
              <a:gd name="connsiteX0" fmla="*/ 0 w 4030980"/>
              <a:gd name="connsiteY0" fmla="*/ 0 h 369332"/>
              <a:gd name="connsiteX1" fmla="*/ 575854 w 4030980"/>
              <a:gd name="connsiteY1" fmla="*/ 0 h 369332"/>
              <a:gd name="connsiteX2" fmla="*/ 1192018 w 4030980"/>
              <a:gd name="connsiteY2" fmla="*/ 0 h 369332"/>
              <a:gd name="connsiteX3" fmla="*/ 1767873 w 4030980"/>
              <a:gd name="connsiteY3" fmla="*/ 0 h 369332"/>
              <a:gd name="connsiteX4" fmla="*/ 2384037 w 4030980"/>
              <a:gd name="connsiteY4" fmla="*/ 0 h 369332"/>
              <a:gd name="connsiteX5" fmla="*/ 3040511 w 4030980"/>
              <a:gd name="connsiteY5" fmla="*/ 0 h 369332"/>
              <a:gd name="connsiteX6" fmla="*/ 4030980 w 4030980"/>
              <a:gd name="connsiteY6" fmla="*/ 0 h 369332"/>
              <a:gd name="connsiteX7" fmla="*/ 4030980 w 4030980"/>
              <a:gd name="connsiteY7" fmla="*/ 369332 h 369332"/>
              <a:gd name="connsiteX8" fmla="*/ 3495436 w 4030980"/>
              <a:gd name="connsiteY8" fmla="*/ 369332 h 369332"/>
              <a:gd name="connsiteX9" fmla="*/ 2959891 w 4030980"/>
              <a:gd name="connsiteY9" fmla="*/ 369332 h 369332"/>
              <a:gd name="connsiteX10" fmla="*/ 2303417 w 4030980"/>
              <a:gd name="connsiteY10" fmla="*/ 369332 h 369332"/>
              <a:gd name="connsiteX11" fmla="*/ 1767873 w 4030980"/>
              <a:gd name="connsiteY11" fmla="*/ 369332 h 369332"/>
              <a:gd name="connsiteX12" fmla="*/ 1151709 w 4030980"/>
              <a:gd name="connsiteY12" fmla="*/ 369332 h 369332"/>
              <a:gd name="connsiteX13" fmla="*/ 495235 w 4030980"/>
              <a:gd name="connsiteY13" fmla="*/ 369332 h 369332"/>
              <a:gd name="connsiteX14" fmla="*/ 0 w 4030980"/>
              <a:gd name="connsiteY14" fmla="*/ 369332 h 369332"/>
              <a:gd name="connsiteX15" fmla="*/ 0 w 4030980"/>
              <a:gd name="connsiteY15"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30980" h="369332" extrusionOk="0">
                <a:moveTo>
                  <a:pt x="0" y="0"/>
                </a:moveTo>
                <a:cubicBezTo>
                  <a:pt x="151960" y="-1138"/>
                  <a:pt x="396887" y="30599"/>
                  <a:pt x="575854" y="0"/>
                </a:cubicBezTo>
                <a:cubicBezTo>
                  <a:pt x="754821" y="-30599"/>
                  <a:pt x="919321" y="34037"/>
                  <a:pt x="1192018" y="0"/>
                </a:cubicBezTo>
                <a:cubicBezTo>
                  <a:pt x="1464715" y="-34037"/>
                  <a:pt x="1579916" y="15125"/>
                  <a:pt x="1767873" y="0"/>
                </a:cubicBezTo>
                <a:cubicBezTo>
                  <a:pt x="1955831" y="-15125"/>
                  <a:pt x="2121191" y="18733"/>
                  <a:pt x="2384037" y="0"/>
                </a:cubicBezTo>
                <a:cubicBezTo>
                  <a:pt x="2646883" y="-18733"/>
                  <a:pt x="2838076" y="28462"/>
                  <a:pt x="3040511" y="0"/>
                </a:cubicBezTo>
                <a:cubicBezTo>
                  <a:pt x="3242946" y="-28462"/>
                  <a:pt x="3594297" y="11651"/>
                  <a:pt x="4030980" y="0"/>
                </a:cubicBezTo>
                <a:cubicBezTo>
                  <a:pt x="4065837" y="120874"/>
                  <a:pt x="4019465" y="256930"/>
                  <a:pt x="4030980" y="369332"/>
                </a:cubicBezTo>
                <a:cubicBezTo>
                  <a:pt x="3865289" y="423055"/>
                  <a:pt x="3762328" y="324283"/>
                  <a:pt x="3495436" y="369332"/>
                </a:cubicBezTo>
                <a:cubicBezTo>
                  <a:pt x="3228544" y="414381"/>
                  <a:pt x="3215386" y="309510"/>
                  <a:pt x="2959891" y="369332"/>
                </a:cubicBezTo>
                <a:cubicBezTo>
                  <a:pt x="2704397" y="429154"/>
                  <a:pt x="2496600" y="322078"/>
                  <a:pt x="2303417" y="369332"/>
                </a:cubicBezTo>
                <a:cubicBezTo>
                  <a:pt x="2110234" y="416586"/>
                  <a:pt x="2004575" y="325262"/>
                  <a:pt x="1767873" y="369332"/>
                </a:cubicBezTo>
                <a:cubicBezTo>
                  <a:pt x="1531171" y="413402"/>
                  <a:pt x="1387914" y="333618"/>
                  <a:pt x="1151709" y="369332"/>
                </a:cubicBezTo>
                <a:cubicBezTo>
                  <a:pt x="915504" y="405046"/>
                  <a:pt x="822199" y="330155"/>
                  <a:pt x="495235" y="369332"/>
                </a:cubicBezTo>
                <a:cubicBezTo>
                  <a:pt x="168271" y="408509"/>
                  <a:pt x="239235" y="332369"/>
                  <a:pt x="0" y="369332"/>
                </a:cubicBezTo>
                <a:cubicBezTo>
                  <a:pt x="-3084" y="218686"/>
                  <a:pt x="42334" y="154925"/>
                  <a:pt x="0" y="0"/>
                </a:cubicBezTo>
                <a:close/>
              </a:path>
            </a:pathLst>
          </a:custGeom>
          <a:noFill/>
          <a:ln>
            <a:solidFill>
              <a:schemeClr val="tx1"/>
            </a:solidFill>
            <a:extLst>
              <a:ext uri="{C807C97D-BFC1-408E-A445-0C87EB9F89A2}">
                <ask:lineSketchStyleProps xmlns:ask="http://schemas.microsoft.com/office/drawing/2018/sketchyshapes" sd="399823571">
                  <a:prstGeom prst="rect">
                    <a:avLst/>
                  </a:prstGeom>
                  <ask:type>
                    <ask:lineSketchScribble/>
                  </ask:type>
                </ask:lineSketchStyleProps>
              </a:ext>
            </a:extLst>
          </a:ln>
        </p:spPr>
        <p:txBody>
          <a:bodyPr wrap="square">
            <a:spAutoFit/>
          </a:bodyPr>
          <a:lstStyle/>
          <a:p>
            <a:r>
              <a:rPr lang="es-ES" dirty="0"/>
              <a:t>Recursos educativos y formación docente</a:t>
            </a:r>
          </a:p>
        </p:txBody>
      </p:sp>
      <p:sp>
        <p:nvSpPr>
          <p:cNvPr id="11" name="CuadroTexto 10">
            <a:extLst>
              <a:ext uri="{FF2B5EF4-FFF2-40B4-BE49-F238E27FC236}">
                <a16:creationId xmlns:a16="http://schemas.microsoft.com/office/drawing/2014/main" id="{DF95CEB8-FBB5-6D11-D85E-09760314E192}"/>
              </a:ext>
            </a:extLst>
          </p:cNvPr>
          <p:cNvSpPr txBox="1"/>
          <p:nvPr/>
        </p:nvSpPr>
        <p:spPr>
          <a:xfrm>
            <a:off x="4004883" y="2857500"/>
            <a:ext cx="3398519" cy="369332"/>
          </a:xfrm>
          <a:custGeom>
            <a:avLst/>
            <a:gdLst>
              <a:gd name="connsiteX0" fmla="*/ 0 w 3398519"/>
              <a:gd name="connsiteY0" fmla="*/ 0 h 369332"/>
              <a:gd name="connsiteX1" fmla="*/ 532435 w 3398519"/>
              <a:gd name="connsiteY1" fmla="*/ 0 h 369332"/>
              <a:gd name="connsiteX2" fmla="*/ 996899 w 3398519"/>
              <a:gd name="connsiteY2" fmla="*/ 0 h 369332"/>
              <a:gd name="connsiteX3" fmla="*/ 1631289 w 3398519"/>
              <a:gd name="connsiteY3" fmla="*/ 0 h 369332"/>
              <a:gd name="connsiteX4" fmla="*/ 2163724 w 3398519"/>
              <a:gd name="connsiteY4" fmla="*/ 0 h 369332"/>
              <a:gd name="connsiteX5" fmla="*/ 2696158 w 3398519"/>
              <a:gd name="connsiteY5" fmla="*/ 0 h 369332"/>
              <a:gd name="connsiteX6" fmla="*/ 3398519 w 3398519"/>
              <a:gd name="connsiteY6" fmla="*/ 0 h 369332"/>
              <a:gd name="connsiteX7" fmla="*/ 3398519 w 3398519"/>
              <a:gd name="connsiteY7" fmla="*/ 369332 h 369332"/>
              <a:gd name="connsiteX8" fmla="*/ 2832099 w 3398519"/>
              <a:gd name="connsiteY8" fmla="*/ 369332 h 369332"/>
              <a:gd name="connsiteX9" fmla="*/ 2367635 w 3398519"/>
              <a:gd name="connsiteY9" fmla="*/ 369332 h 369332"/>
              <a:gd name="connsiteX10" fmla="*/ 1801215 w 3398519"/>
              <a:gd name="connsiteY10" fmla="*/ 369332 h 369332"/>
              <a:gd name="connsiteX11" fmla="*/ 1234795 w 3398519"/>
              <a:gd name="connsiteY11" fmla="*/ 369332 h 369332"/>
              <a:gd name="connsiteX12" fmla="*/ 702361 w 3398519"/>
              <a:gd name="connsiteY12" fmla="*/ 369332 h 369332"/>
              <a:gd name="connsiteX13" fmla="*/ 0 w 3398519"/>
              <a:gd name="connsiteY13" fmla="*/ 369332 h 369332"/>
              <a:gd name="connsiteX14" fmla="*/ 0 w 3398519"/>
              <a:gd name="connsiteY14"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98519" h="369332" extrusionOk="0">
                <a:moveTo>
                  <a:pt x="0" y="0"/>
                </a:moveTo>
                <a:cubicBezTo>
                  <a:pt x="192386" y="-43566"/>
                  <a:pt x="372403" y="13079"/>
                  <a:pt x="532435" y="0"/>
                </a:cubicBezTo>
                <a:cubicBezTo>
                  <a:pt x="692467" y="-13079"/>
                  <a:pt x="844476" y="6694"/>
                  <a:pt x="996899" y="0"/>
                </a:cubicBezTo>
                <a:cubicBezTo>
                  <a:pt x="1149322" y="-6694"/>
                  <a:pt x="1492138" y="9648"/>
                  <a:pt x="1631289" y="0"/>
                </a:cubicBezTo>
                <a:cubicBezTo>
                  <a:pt x="1770440" y="-9648"/>
                  <a:pt x="1913786" y="19816"/>
                  <a:pt x="2163724" y="0"/>
                </a:cubicBezTo>
                <a:cubicBezTo>
                  <a:pt x="2413663" y="-19816"/>
                  <a:pt x="2486168" y="37407"/>
                  <a:pt x="2696158" y="0"/>
                </a:cubicBezTo>
                <a:cubicBezTo>
                  <a:pt x="2906148" y="-37407"/>
                  <a:pt x="3222905" y="58354"/>
                  <a:pt x="3398519" y="0"/>
                </a:cubicBezTo>
                <a:cubicBezTo>
                  <a:pt x="3420198" y="103222"/>
                  <a:pt x="3365358" y="284950"/>
                  <a:pt x="3398519" y="369332"/>
                </a:cubicBezTo>
                <a:cubicBezTo>
                  <a:pt x="3259244" y="390879"/>
                  <a:pt x="3093411" y="354735"/>
                  <a:pt x="2832099" y="369332"/>
                </a:cubicBezTo>
                <a:cubicBezTo>
                  <a:pt x="2570787" y="383929"/>
                  <a:pt x="2507200" y="331893"/>
                  <a:pt x="2367635" y="369332"/>
                </a:cubicBezTo>
                <a:cubicBezTo>
                  <a:pt x="2228070" y="406771"/>
                  <a:pt x="1967596" y="342858"/>
                  <a:pt x="1801215" y="369332"/>
                </a:cubicBezTo>
                <a:cubicBezTo>
                  <a:pt x="1634834" y="395806"/>
                  <a:pt x="1484910" y="361307"/>
                  <a:pt x="1234795" y="369332"/>
                </a:cubicBezTo>
                <a:cubicBezTo>
                  <a:pt x="984680" y="377357"/>
                  <a:pt x="875198" y="309857"/>
                  <a:pt x="702361" y="369332"/>
                </a:cubicBezTo>
                <a:cubicBezTo>
                  <a:pt x="529524" y="428807"/>
                  <a:pt x="152546" y="321242"/>
                  <a:pt x="0" y="369332"/>
                </a:cubicBezTo>
                <a:cubicBezTo>
                  <a:pt x="-8026" y="274434"/>
                  <a:pt x="20480" y="124469"/>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es-ES" dirty="0"/>
              <a:t>Cooperación CCAA / internacional</a:t>
            </a:r>
          </a:p>
        </p:txBody>
      </p:sp>
      <p:sp>
        <p:nvSpPr>
          <p:cNvPr id="13" name="CuadroTexto 12">
            <a:extLst>
              <a:ext uri="{FF2B5EF4-FFF2-40B4-BE49-F238E27FC236}">
                <a16:creationId xmlns:a16="http://schemas.microsoft.com/office/drawing/2014/main" id="{42E31416-6964-91F4-5598-1DD91788B659}"/>
              </a:ext>
            </a:extLst>
          </p:cNvPr>
          <p:cNvSpPr txBox="1"/>
          <p:nvPr/>
        </p:nvSpPr>
        <p:spPr>
          <a:xfrm>
            <a:off x="3992881" y="3528089"/>
            <a:ext cx="3316877" cy="369332"/>
          </a:xfrm>
          <a:custGeom>
            <a:avLst/>
            <a:gdLst>
              <a:gd name="connsiteX0" fmla="*/ 0 w 3316877"/>
              <a:gd name="connsiteY0" fmla="*/ 0 h 369332"/>
              <a:gd name="connsiteX1" fmla="*/ 519644 w 3316877"/>
              <a:gd name="connsiteY1" fmla="*/ 0 h 369332"/>
              <a:gd name="connsiteX2" fmla="*/ 1072457 w 3316877"/>
              <a:gd name="connsiteY2" fmla="*/ 0 h 369332"/>
              <a:gd name="connsiteX3" fmla="*/ 1558932 w 3316877"/>
              <a:gd name="connsiteY3" fmla="*/ 0 h 369332"/>
              <a:gd name="connsiteX4" fmla="*/ 2144914 w 3316877"/>
              <a:gd name="connsiteY4" fmla="*/ 0 h 369332"/>
              <a:gd name="connsiteX5" fmla="*/ 2764064 w 3316877"/>
              <a:gd name="connsiteY5" fmla="*/ 0 h 369332"/>
              <a:gd name="connsiteX6" fmla="*/ 3316877 w 3316877"/>
              <a:gd name="connsiteY6" fmla="*/ 0 h 369332"/>
              <a:gd name="connsiteX7" fmla="*/ 3316877 w 3316877"/>
              <a:gd name="connsiteY7" fmla="*/ 369332 h 369332"/>
              <a:gd name="connsiteX8" fmla="*/ 2730895 w 3316877"/>
              <a:gd name="connsiteY8" fmla="*/ 369332 h 369332"/>
              <a:gd name="connsiteX9" fmla="*/ 2111745 w 3316877"/>
              <a:gd name="connsiteY9" fmla="*/ 369332 h 369332"/>
              <a:gd name="connsiteX10" fmla="*/ 1558932 w 3316877"/>
              <a:gd name="connsiteY10" fmla="*/ 369332 h 369332"/>
              <a:gd name="connsiteX11" fmla="*/ 1072457 w 3316877"/>
              <a:gd name="connsiteY11" fmla="*/ 369332 h 369332"/>
              <a:gd name="connsiteX12" fmla="*/ 486475 w 3316877"/>
              <a:gd name="connsiteY12" fmla="*/ 369332 h 369332"/>
              <a:gd name="connsiteX13" fmla="*/ 0 w 3316877"/>
              <a:gd name="connsiteY13" fmla="*/ 369332 h 369332"/>
              <a:gd name="connsiteX14" fmla="*/ 0 w 3316877"/>
              <a:gd name="connsiteY14"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6877" h="369332" extrusionOk="0">
                <a:moveTo>
                  <a:pt x="0" y="0"/>
                </a:moveTo>
                <a:cubicBezTo>
                  <a:pt x="235734" y="-7280"/>
                  <a:pt x="319582" y="27630"/>
                  <a:pt x="519644" y="0"/>
                </a:cubicBezTo>
                <a:cubicBezTo>
                  <a:pt x="719706" y="-27630"/>
                  <a:pt x="925897" y="34296"/>
                  <a:pt x="1072457" y="0"/>
                </a:cubicBezTo>
                <a:cubicBezTo>
                  <a:pt x="1219017" y="-34296"/>
                  <a:pt x="1416745" y="38532"/>
                  <a:pt x="1558932" y="0"/>
                </a:cubicBezTo>
                <a:cubicBezTo>
                  <a:pt x="1701119" y="-38532"/>
                  <a:pt x="2017080" y="23175"/>
                  <a:pt x="2144914" y="0"/>
                </a:cubicBezTo>
                <a:cubicBezTo>
                  <a:pt x="2272748" y="-23175"/>
                  <a:pt x="2617756" y="67724"/>
                  <a:pt x="2764064" y="0"/>
                </a:cubicBezTo>
                <a:cubicBezTo>
                  <a:pt x="2910372" y="-67724"/>
                  <a:pt x="3086370" y="26892"/>
                  <a:pt x="3316877" y="0"/>
                </a:cubicBezTo>
                <a:cubicBezTo>
                  <a:pt x="3360863" y="130633"/>
                  <a:pt x="3279528" y="274450"/>
                  <a:pt x="3316877" y="369332"/>
                </a:cubicBezTo>
                <a:cubicBezTo>
                  <a:pt x="3196527" y="387401"/>
                  <a:pt x="3007761" y="318691"/>
                  <a:pt x="2730895" y="369332"/>
                </a:cubicBezTo>
                <a:cubicBezTo>
                  <a:pt x="2454029" y="419973"/>
                  <a:pt x="2264391" y="316923"/>
                  <a:pt x="2111745" y="369332"/>
                </a:cubicBezTo>
                <a:cubicBezTo>
                  <a:pt x="1959099" y="421741"/>
                  <a:pt x="1743183" y="335426"/>
                  <a:pt x="1558932" y="369332"/>
                </a:cubicBezTo>
                <a:cubicBezTo>
                  <a:pt x="1374681" y="403238"/>
                  <a:pt x="1313283" y="359964"/>
                  <a:pt x="1072457" y="369332"/>
                </a:cubicBezTo>
                <a:cubicBezTo>
                  <a:pt x="831631" y="378700"/>
                  <a:pt x="698782" y="337439"/>
                  <a:pt x="486475" y="369332"/>
                </a:cubicBezTo>
                <a:cubicBezTo>
                  <a:pt x="274168" y="401225"/>
                  <a:pt x="163363" y="366138"/>
                  <a:pt x="0" y="369332"/>
                </a:cubicBezTo>
                <a:cubicBezTo>
                  <a:pt x="-38482" y="268431"/>
                  <a:pt x="15209" y="82059"/>
                  <a:pt x="0" y="0"/>
                </a:cubicBezTo>
                <a:close/>
              </a:path>
            </a:pathLst>
          </a:custGeom>
          <a:noFill/>
          <a:ln>
            <a:solidFill>
              <a:schemeClr val="tx1"/>
            </a:solidFill>
            <a:extLst>
              <a:ext uri="{C807C97D-BFC1-408E-A445-0C87EB9F89A2}">
                <ask:lineSketchStyleProps xmlns:ask="http://schemas.microsoft.com/office/drawing/2018/sketchyshapes" sd="3752197344">
                  <a:prstGeom prst="rect">
                    <a:avLst/>
                  </a:prstGeom>
                  <ask:type>
                    <ask:lineSketchScribble/>
                  </ask:type>
                </ask:lineSketchStyleProps>
              </a:ext>
            </a:extLst>
          </a:ln>
        </p:spPr>
        <p:txBody>
          <a:bodyPr wrap="square">
            <a:spAutoFit/>
          </a:bodyPr>
          <a:lstStyle/>
          <a:p>
            <a:r>
              <a:rPr lang="es-ES" dirty="0"/>
              <a:t>Innovación tecnológica educativa</a:t>
            </a:r>
          </a:p>
        </p:txBody>
      </p:sp>
      <p:pic>
        <p:nvPicPr>
          <p:cNvPr id="5" name="Imagen 4">
            <a:extLst>
              <a:ext uri="{FF2B5EF4-FFF2-40B4-BE49-F238E27FC236}">
                <a16:creationId xmlns:a16="http://schemas.microsoft.com/office/drawing/2014/main" id="{A606E90F-3250-16A9-78CD-89A5F9C593C5}"/>
              </a:ext>
            </a:extLst>
          </p:cNvPr>
          <p:cNvPicPr>
            <a:picLocks noChangeAspect="1"/>
          </p:cNvPicPr>
          <p:nvPr/>
        </p:nvPicPr>
        <p:blipFill>
          <a:blip r:embed="rId4"/>
          <a:stretch>
            <a:fillRect/>
          </a:stretch>
        </p:blipFill>
        <p:spPr>
          <a:xfrm>
            <a:off x="1190689" y="772088"/>
            <a:ext cx="1813136" cy="3651631"/>
          </a:xfrm>
          <a:prstGeom prst="rect">
            <a:avLst/>
          </a:prstGeom>
        </p:spPr>
      </p:pic>
    </p:spTree>
    <p:extLst>
      <p:ext uri="{BB962C8B-B14F-4D97-AF65-F5344CB8AC3E}">
        <p14:creationId xmlns:p14="http://schemas.microsoft.com/office/powerpoint/2010/main" val="53289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8AD92-A6D6-AC0F-F149-1618B643E2CE}"/>
            </a:ext>
          </a:extLst>
        </p:cNvPr>
        <p:cNvGrpSpPr/>
        <p:nvPr/>
      </p:nvGrpSpPr>
      <p:grpSpPr>
        <a:xfrm>
          <a:off x="0" y="0"/>
          <a:ext cx="0" cy="0"/>
          <a:chOff x="0" y="0"/>
          <a:chExt cx="0" cy="0"/>
        </a:xfrm>
      </p:grpSpPr>
      <p:pic>
        <p:nvPicPr>
          <p:cNvPr id="4" name="plantilla ponencias.pdf" descr="plantilla ponencias.pdf">
            <a:extLst>
              <a:ext uri="{FF2B5EF4-FFF2-40B4-BE49-F238E27FC236}">
                <a16:creationId xmlns:a16="http://schemas.microsoft.com/office/drawing/2014/main" id="{FCFB0241-877E-839C-FDDC-619ED94883C0}"/>
              </a:ext>
            </a:extLst>
          </p:cNvPr>
          <p:cNvPicPr/>
          <p:nvPr/>
        </p:nvPicPr>
        <p:blipFill>
          <a:blip r:embed="rId2"/>
          <a:srcRect t="1189" b="1189"/>
          <a:stretch>
            <a:fillRect/>
          </a:stretch>
        </p:blipFill>
        <p:spPr>
          <a:xfrm>
            <a:off x="-2" y="4423719"/>
            <a:ext cx="9144001" cy="1291281"/>
          </a:xfrm>
          <a:prstGeom prst="rect">
            <a:avLst/>
          </a:prstGeom>
          <a:ln w="12700">
            <a:miter lim="400000"/>
          </a:ln>
        </p:spPr>
      </p:pic>
      <p:sp>
        <p:nvSpPr>
          <p:cNvPr id="3" name="CuadroTexto 2">
            <a:extLst>
              <a:ext uri="{FF2B5EF4-FFF2-40B4-BE49-F238E27FC236}">
                <a16:creationId xmlns:a16="http://schemas.microsoft.com/office/drawing/2014/main" id="{C9744104-D85D-BE8D-0DAA-03C36ACE03DC}"/>
              </a:ext>
            </a:extLst>
          </p:cNvPr>
          <p:cNvSpPr txBox="1"/>
          <p:nvPr/>
        </p:nvSpPr>
        <p:spPr>
          <a:xfrm>
            <a:off x="1196509" y="2132737"/>
            <a:ext cx="6976709" cy="1200329"/>
          </a:xfrm>
          <a:custGeom>
            <a:avLst/>
            <a:gdLst>
              <a:gd name="connsiteX0" fmla="*/ 0 w 6976709"/>
              <a:gd name="connsiteY0" fmla="*/ 0 h 1200329"/>
              <a:gd name="connsiteX1" fmla="*/ 511625 w 6976709"/>
              <a:gd name="connsiteY1" fmla="*/ 0 h 1200329"/>
              <a:gd name="connsiteX2" fmla="*/ 883716 w 6976709"/>
              <a:gd name="connsiteY2" fmla="*/ 0 h 1200329"/>
              <a:gd name="connsiteX3" fmla="*/ 1604643 w 6976709"/>
              <a:gd name="connsiteY3" fmla="*/ 0 h 1200329"/>
              <a:gd name="connsiteX4" fmla="*/ 2116268 w 6976709"/>
              <a:gd name="connsiteY4" fmla="*/ 0 h 1200329"/>
              <a:gd name="connsiteX5" fmla="*/ 2627894 w 6976709"/>
              <a:gd name="connsiteY5" fmla="*/ 0 h 1200329"/>
              <a:gd name="connsiteX6" fmla="*/ 3348820 w 6976709"/>
              <a:gd name="connsiteY6" fmla="*/ 0 h 1200329"/>
              <a:gd name="connsiteX7" fmla="*/ 3790679 w 6976709"/>
              <a:gd name="connsiteY7" fmla="*/ 0 h 1200329"/>
              <a:gd name="connsiteX8" fmla="*/ 4511605 w 6976709"/>
              <a:gd name="connsiteY8" fmla="*/ 0 h 1200329"/>
              <a:gd name="connsiteX9" fmla="*/ 5232532 w 6976709"/>
              <a:gd name="connsiteY9" fmla="*/ 0 h 1200329"/>
              <a:gd name="connsiteX10" fmla="*/ 5813924 w 6976709"/>
              <a:gd name="connsiteY10" fmla="*/ 0 h 1200329"/>
              <a:gd name="connsiteX11" fmla="*/ 6976709 w 6976709"/>
              <a:gd name="connsiteY11" fmla="*/ 0 h 1200329"/>
              <a:gd name="connsiteX12" fmla="*/ 6976709 w 6976709"/>
              <a:gd name="connsiteY12" fmla="*/ 388106 h 1200329"/>
              <a:gd name="connsiteX13" fmla="*/ 6976709 w 6976709"/>
              <a:gd name="connsiteY13" fmla="*/ 752206 h 1200329"/>
              <a:gd name="connsiteX14" fmla="*/ 6976709 w 6976709"/>
              <a:gd name="connsiteY14" fmla="*/ 1200329 h 1200329"/>
              <a:gd name="connsiteX15" fmla="*/ 6395317 w 6976709"/>
              <a:gd name="connsiteY15" fmla="*/ 1200329 h 1200329"/>
              <a:gd name="connsiteX16" fmla="*/ 5813924 w 6976709"/>
              <a:gd name="connsiteY16" fmla="*/ 1200329 h 1200329"/>
              <a:gd name="connsiteX17" fmla="*/ 5092998 w 6976709"/>
              <a:gd name="connsiteY17" fmla="*/ 1200329 h 1200329"/>
              <a:gd name="connsiteX18" fmla="*/ 4511605 w 6976709"/>
              <a:gd name="connsiteY18" fmla="*/ 1200329 h 1200329"/>
              <a:gd name="connsiteX19" fmla="*/ 4139514 w 6976709"/>
              <a:gd name="connsiteY19" fmla="*/ 1200329 h 1200329"/>
              <a:gd name="connsiteX20" fmla="*/ 3697656 w 6976709"/>
              <a:gd name="connsiteY20" fmla="*/ 1200329 h 1200329"/>
              <a:gd name="connsiteX21" fmla="*/ 2976729 w 6976709"/>
              <a:gd name="connsiteY21" fmla="*/ 1200329 h 1200329"/>
              <a:gd name="connsiteX22" fmla="*/ 2395337 w 6976709"/>
              <a:gd name="connsiteY22" fmla="*/ 1200329 h 1200329"/>
              <a:gd name="connsiteX23" fmla="*/ 1953479 w 6976709"/>
              <a:gd name="connsiteY23" fmla="*/ 1200329 h 1200329"/>
              <a:gd name="connsiteX24" fmla="*/ 1372086 w 6976709"/>
              <a:gd name="connsiteY24" fmla="*/ 1200329 h 1200329"/>
              <a:gd name="connsiteX25" fmla="*/ 999995 w 6976709"/>
              <a:gd name="connsiteY25" fmla="*/ 1200329 h 1200329"/>
              <a:gd name="connsiteX26" fmla="*/ 627904 w 6976709"/>
              <a:gd name="connsiteY26" fmla="*/ 1200329 h 1200329"/>
              <a:gd name="connsiteX27" fmla="*/ 0 w 6976709"/>
              <a:gd name="connsiteY27" fmla="*/ 1200329 h 1200329"/>
              <a:gd name="connsiteX28" fmla="*/ 0 w 6976709"/>
              <a:gd name="connsiteY28" fmla="*/ 824226 h 1200329"/>
              <a:gd name="connsiteX29" fmla="*/ 0 w 6976709"/>
              <a:gd name="connsiteY29" fmla="*/ 400110 h 1200329"/>
              <a:gd name="connsiteX30" fmla="*/ 0 w 6976709"/>
              <a:gd name="connsiteY3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76709" h="1200329" extrusionOk="0">
                <a:moveTo>
                  <a:pt x="0" y="0"/>
                </a:moveTo>
                <a:cubicBezTo>
                  <a:pt x="142954" y="-13573"/>
                  <a:pt x="372569" y="58892"/>
                  <a:pt x="511625" y="0"/>
                </a:cubicBezTo>
                <a:cubicBezTo>
                  <a:pt x="650681" y="-58892"/>
                  <a:pt x="731339" y="4572"/>
                  <a:pt x="883716" y="0"/>
                </a:cubicBezTo>
                <a:cubicBezTo>
                  <a:pt x="1036093" y="-4572"/>
                  <a:pt x="1352389" y="86341"/>
                  <a:pt x="1604643" y="0"/>
                </a:cubicBezTo>
                <a:cubicBezTo>
                  <a:pt x="1856897" y="-86341"/>
                  <a:pt x="1965516" y="7083"/>
                  <a:pt x="2116268" y="0"/>
                </a:cubicBezTo>
                <a:cubicBezTo>
                  <a:pt x="2267020" y="-7083"/>
                  <a:pt x="2435126" y="35243"/>
                  <a:pt x="2627894" y="0"/>
                </a:cubicBezTo>
                <a:cubicBezTo>
                  <a:pt x="2820662" y="-35243"/>
                  <a:pt x="3032575" y="18890"/>
                  <a:pt x="3348820" y="0"/>
                </a:cubicBezTo>
                <a:cubicBezTo>
                  <a:pt x="3665065" y="-18890"/>
                  <a:pt x="3698415" y="3050"/>
                  <a:pt x="3790679" y="0"/>
                </a:cubicBezTo>
                <a:cubicBezTo>
                  <a:pt x="3882943" y="-3050"/>
                  <a:pt x="4193037" y="78449"/>
                  <a:pt x="4511605" y="0"/>
                </a:cubicBezTo>
                <a:cubicBezTo>
                  <a:pt x="4830173" y="-78449"/>
                  <a:pt x="5008127" y="77253"/>
                  <a:pt x="5232532" y="0"/>
                </a:cubicBezTo>
                <a:cubicBezTo>
                  <a:pt x="5456937" y="-77253"/>
                  <a:pt x="5621827" y="42203"/>
                  <a:pt x="5813924" y="0"/>
                </a:cubicBezTo>
                <a:cubicBezTo>
                  <a:pt x="6006021" y="-42203"/>
                  <a:pt x="6628807" y="107236"/>
                  <a:pt x="6976709" y="0"/>
                </a:cubicBezTo>
                <a:cubicBezTo>
                  <a:pt x="7011958" y="175314"/>
                  <a:pt x="6945415" y="209229"/>
                  <a:pt x="6976709" y="388106"/>
                </a:cubicBezTo>
                <a:cubicBezTo>
                  <a:pt x="7008003" y="566983"/>
                  <a:pt x="6941424" y="628797"/>
                  <a:pt x="6976709" y="752206"/>
                </a:cubicBezTo>
                <a:cubicBezTo>
                  <a:pt x="7011994" y="875615"/>
                  <a:pt x="6935615" y="1013344"/>
                  <a:pt x="6976709" y="1200329"/>
                </a:cubicBezTo>
                <a:cubicBezTo>
                  <a:pt x="6843736" y="1208290"/>
                  <a:pt x="6523288" y="1141897"/>
                  <a:pt x="6395317" y="1200329"/>
                </a:cubicBezTo>
                <a:cubicBezTo>
                  <a:pt x="6267346" y="1258761"/>
                  <a:pt x="5936315" y="1176302"/>
                  <a:pt x="5813924" y="1200329"/>
                </a:cubicBezTo>
                <a:cubicBezTo>
                  <a:pt x="5691533" y="1224356"/>
                  <a:pt x="5324547" y="1160216"/>
                  <a:pt x="5092998" y="1200329"/>
                </a:cubicBezTo>
                <a:cubicBezTo>
                  <a:pt x="4861449" y="1240442"/>
                  <a:pt x="4728527" y="1131512"/>
                  <a:pt x="4511605" y="1200329"/>
                </a:cubicBezTo>
                <a:cubicBezTo>
                  <a:pt x="4294683" y="1269146"/>
                  <a:pt x="4313067" y="1181856"/>
                  <a:pt x="4139514" y="1200329"/>
                </a:cubicBezTo>
                <a:cubicBezTo>
                  <a:pt x="3965961" y="1218802"/>
                  <a:pt x="3812083" y="1170018"/>
                  <a:pt x="3697656" y="1200329"/>
                </a:cubicBezTo>
                <a:cubicBezTo>
                  <a:pt x="3583229" y="1230640"/>
                  <a:pt x="3259683" y="1160280"/>
                  <a:pt x="2976729" y="1200329"/>
                </a:cubicBezTo>
                <a:cubicBezTo>
                  <a:pt x="2693775" y="1240378"/>
                  <a:pt x="2572271" y="1177814"/>
                  <a:pt x="2395337" y="1200329"/>
                </a:cubicBezTo>
                <a:cubicBezTo>
                  <a:pt x="2218403" y="1222844"/>
                  <a:pt x="2141476" y="1194795"/>
                  <a:pt x="1953479" y="1200329"/>
                </a:cubicBezTo>
                <a:cubicBezTo>
                  <a:pt x="1765482" y="1205863"/>
                  <a:pt x="1636665" y="1152787"/>
                  <a:pt x="1372086" y="1200329"/>
                </a:cubicBezTo>
                <a:cubicBezTo>
                  <a:pt x="1107507" y="1247871"/>
                  <a:pt x="1161453" y="1163056"/>
                  <a:pt x="999995" y="1200329"/>
                </a:cubicBezTo>
                <a:cubicBezTo>
                  <a:pt x="838537" y="1237602"/>
                  <a:pt x="761038" y="1173624"/>
                  <a:pt x="627904" y="1200329"/>
                </a:cubicBezTo>
                <a:cubicBezTo>
                  <a:pt x="494770" y="1227034"/>
                  <a:pt x="302358" y="1195192"/>
                  <a:pt x="0" y="1200329"/>
                </a:cubicBezTo>
                <a:cubicBezTo>
                  <a:pt x="-35652" y="1037195"/>
                  <a:pt x="43436" y="947441"/>
                  <a:pt x="0" y="824226"/>
                </a:cubicBezTo>
                <a:cubicBezTo>
                  <a:pt x="-43436" y="701011"/>
                  <a:pt x="39561" y="517177"/>
                  <a:pt x="0" y="400110"/>
                </a:cubicBezTo>
                <a:cubicBezTo>
                  <a:pt x="-39561" y="283043"/>
                  <a:pt x="35203" y="140009"/>
                  <a:pt x="0" y="0"/>
                </a:cubicBezTo>
                <a:close/>
              </a:path>
            </a:pathLst>
          </a:custGeom>
          <a:noFill/>
          <a:ln>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s-ES" dirty="0"/>
              <a:t>en el marco de esas funciones, y manteniendo el MEDPD competencias educativas plenas sobre los centros educativos de </a:t>
            </a:r>
            <a:r>
              <a:rPr lang="es-ES" b="1" dirty="0"/>
              <a:t>Ceuta</a:t>
            </a:r>
            <a:r>
              <a:rPr lang="es-ES" dirty="0"/>
              <a:t>, </a:t>
            </a:r>
            <a:r>
              <a:rPr lang="es-ES" b="1" dirty="0"/>
              <a:t>Melilla</a:t>
            </a:r>
            <a:r>
              <a:rPr lang="es-ES" dirty="0"/>
              <a:t> y la </a:t>
            </a:r>
            <a:r>
              <a:rPr lang="es-ES" b="1" dirty="0"/>
              <a:t>Acción educativa exterior</a:t>
            </a:r>
            <a:r>
              <a:rPr lang="es-ES" dirty="0"/>
              <a:t>, el INTEF ofrece servicios de plataformas educativas y de gestión para los centros docentes</a:t>
            </a:r>
          </a:p>
        </p:txBody>
      </p:sp>
      <p:sp>
        <p:nvSpPr>
          <p:cNvPr id="7" name="CuadroTexto 6">
            <a:extLst>
              <a:ext uri="{FF2B5EF4-FFF2-40B4-BE49-F238E27FC236}">
                <a16:creationId xmlns:a16="http://schemas.microsoft.com/office/drawing/2014/main" id="{9DFD61E3-F2C1-6A29-2658-4A0428FAA40C}"/>
              </a:ext>
            </a:extLst>
          </p:cNvPr>
          <p:cNvSpPr txBox="1"/>
          <p:nvPr/>
        </p:nvSpPr>
        <p:spPr>
          <a:xfrm>
            <a:off x="1766143" y="1125745"/>
            <a:ext cx="6407075" cy="461665"/>
          </a:xfrm>
          <a:prstGeom prst="rect">
            <a:avLst/>
          </a:prstGeom>
          <a:noFill/>
        </p:spPr>
        <p:txBody>
          <a:bodyPr wrap="none" rtlCol="0">
            <a:spAutoFit/>
          </a:bodyPr>
          <a:lstStyle/>
          <a:p>
            <a:r>
              <a:rPr lang="es-ES" sz="2400" b="1" dirty="0"/>
              <a:t>Centros educativos de Ceuta, Melilla y Exteriores</a:t>
            </a:r>
          </a:p>
        </p:txBody>
      </p:sp>
    </p:spTree>
    <p:extLst>
      <p:ext uri="{BB962C8B-B14F-4D97-AF65-F5344CB8AC3E}">
        <p14:creationId xmlns:p14="http://schemas.microsoft.com/office/powerpoint/2010/main" val="78852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02ED1-6605-EF34-DE27-5DC0930F550E}"/>
            </a:ext>
          </a:extLst>
        </p:cNvPr>
        <p:cNvGrpSpPr/>
        <p:nvPr/>
      </p:nvGrpSpPr>
      <p:grpSpPr>
        <a:xfrm>
          <a:off x="0" y="0"/>
          <a:ext cx="0" cy="0"/>
          <a:chOff x="0" y="0"/>
          <a:chExt cx="0" cy="0"/>
        </a:xfrm>
      </p:grpSpPr>
      <p:pic>
        <p:nvPicPr>
          <p:cNvPr id="4" name="plantilla ponencias.pdf" descr="plantilla ponencias.pdf">
            <a:extLst>
              <a:ext uri="{FF2B5EF4-FFF2-40B4-BE49-F238E27FC236}">
                <a16:creationId xmlns:a16="http://schemas.microsoft.com/office/drawing/2014/main" id="{03CF73FB-9E07-1DA3-53F2-F70F2AB28519}"/>
              </a:ext>
            </a:extLst>
          </p:cNvPr>
          <p:cNvPicPr/>
          <p:nvPr/>
        </p:nvPicPr>
        <p:blipFill>
          <a:blip r:embed="rId2"/>
          <a:srcRect t="1189" b="1189"/>
          <a:stretch>
            <a:fillRect/>
          </a:stretch>
        </p:blipFill>
        <p:spPr>
          <a:xfrm>
            <a:off x="-2" y="4423719"/>
            <a:ext cx="9144001" cy="1291281"/>
          </a:xfrm>
          <a:prstGeom prst="rect">
            <a:avLst/>
          </a:prstGeom>
          <a:ln w="12700">
            <a:miter lim="400000"/>
          </a:ln>
        </p:spPr>
      </p:pic>
      <p:sp>
        <p:nvSpPr>
          <p:cNvPr id="5" name="CuadroTexto 4">
            <a:extLst>
              <a:ext uri="{FF2B5EF4-FFF2-40B4-BE49-F238E27FC236}">
                <a16:creationId xmlns:a16="http://schemas.microsoft.com/office/drawing/2014/main" id="{2CB1D306-68BA-89D9-60E7-5A9DF419BD7D}"/>
              </a:ext>
            </a:extLst>
          </p:cNvPr>
          <p:cNvSpPr txBox="1"/>
          <p:nvPr/>
        </p:nvSpPr>
        <p:spPr>
          <a:xfrm>
            <a:off x="2614539" y="1008038"/>
            <a:ext cx="4361964" cy="400110"/>
          </a:xfrm>
          <a:custGeom>
            <a:avLst/>
            <a:gdLst>
              <a:gd name="connsiteX0" fmla="*/ 0 w 4361964"/>
              <a:gd name="connsiteY0" fmla="*/ 0 h 400110"/>
              <a:gd name="connsiteX1" fmla="*/ 501626 w 4361964"/>
              <a:gd name="connsiteY1" fmla="*/ 0 h 400110"/>
              <a:gd name="connsiteX2" fmla="*/ 916012 w 4361964"/>
              <a:gd name="connsiteY2" fmla="*/ 0 h 400110"/>
              <a:gd name="connsiteX3" fmla="*/ 1548497 w 4361964"/>
              <a:gd name="connsiteY3" fmla="*/ 0 h 400110"/>
              <a:gd name="connsiteX4" fmla="*/ 2050123 w 4361964"/>
              <a:gd name="connsiteY4" fmla="*/ 0 h 400110"/>
              <a:gd name="connsiteX5" fmla="*/ 2551749 w 4361964"/>
              <a:gd name="connsiteY5" fmla="*/ 0 h 400110"/>
              <a:gd name="connsiteX6" fmla="*/ 3184234 w 4361964"/>
              <a:gd name="connsiteY6" fmla="*/ 0 h 400110"/>
              <a:gd name="connsiteX7" fmla="*/ 3642240 w 4361964"/>
              <a:gd name="connsiteY7" fmla="*/ 0 h 400110"/>
              <a:gd name="connsiteX8" fmla="*/ 4361964 w 4361964"/>
              <a:gd name="connsiteY8" fmla="*/ 0 h 400110"/>
              <a:gd name="connsiteX9" fmla="*/ 4361964 w 4361964"/>
              <a:gd name="connsiteY9" fmla="*/ 400110 h 400110"/>
              <a:gd name="connsiteX10" fmla="*/ 3903958 w 4361964"/>
              <a:gd name="connsiteY10" fmla="*/ 400110 h 400110"/>
              <a:gd name="connsiteX11" fmla="*/ 3358712 w 4361964"/>
              <a:gd name="connsiteY11" fmla="*/ 400110 h 400110"/>
              <a:gd name="connsiteX12" fmla="*/ 2857086 w 4361964"/>
              <a:gd name="connsiteY12" fmla="*/ 400110 h 400110"/>
              <a:gd name="connsiteX13" fmla="*/ 2224602 w 4361964"/>
              <a:gd name="connsiteY13" fmla="*/ 400110 h 400110"/>
              <a:gd name="connsiteX14" fmla="*/ 1592117 w 4361964"/>
              <a:gd name="connsiteY14" fmla="*/ 400110 h 400110"/>
              <a:gd name="connsiteX15" fmla="*/ 1134111 w 4361964"/>
              <a:gd name="connsiteY15" fmla="*/ 400110 h 400110"/>
              <a:gd name="connsiteX16" fmla="*/ 588865 w 4361964"/>
              <a:gd name="connsiteY16" fmla="*/ 400110 h 400110"/>
              <a:gd name="connsiteX17" fmla="*/ 0 w 4361964"/>
              <a:gd name="connsiteY17" fmla="*/ 400110 h 400110"/>
              <a:gd name="connsiteX18" fmla="*/ 0 w 4361964"/>
              <a:gd name="connsiteY1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61964" h="400110" extrusionOk="0">
                <a:moveTo>
                  <a:pt x="0" y="0"/>
                </a:moveTo>
                <a:cubicBezTo>
                  <a:pt x="146329" y="-4521"/>
                  <a:pt x="390759" y="49106"/>
                  <a:pt x="501626" y="0"/>
                </a:cubicBezTo>
                <a:cubicBezTo>
                  <a:pt x="612493" y="-49106"/>
                  <a:pt x="787712" y="9182"/>
                  <a:pt x="916012" y="0"/>
                </a:cubicBezTo>
                <a:cubicBezTo>
                  <a:pt x="1044312" y="-9182"/>
                  <a:pt x="1262639" y="33935"/>
                  <a:pt x="1548497" y="0"/>
                </a:cubicBezTo>
                <a:cubicBezTo>
                  <a:pt x="1834355" y="-33935"/>
                  <a:pt x="1819159" y="35277"/>
                  <a:pt x="2050123" y="0"/>
                </a:cubicBezTo>
                <a:cubicBezTo>
                  <a:pt x="2281087" y="-35277"/>
                  <a:pt x="2310970" y="6445"/>
                  <a:pt x="2551749" y="0"/>
                </a:cubicBezTo>
                <a:cubicBezTo>
                  <a:pt x="2792528" y="-6445"/>
                  <a:pt x="3011148" y="9821"/>
                  <a:pt x="3184234" y="0"/>
                </a:cubicBezTo>
                <a:cubicBezTo>
                  <a:pt x="3357321" y="-9821"/>
                  <a:pt x="3454813" y="7964"/>
                  <a:pt x="3642240" y="0"/>
                </a:cubicBezTo>
                <a:cubicBezTo>
                  <a:pt x="3829667" y="-7964"/>
                  <a:pt x="4019460" y="54106"/>
                  <a:pt x="4361964" y="0"/>
                </a:cubicBezTo>
                <a:cubicBezTo>
                  <a:pt x="4374105" y="172961"/>
                  <a:pt x="4318796" y="209392"/>
                  <a:pt x="4361964" y="400110"/>
                </a:cubicBezTo>
                <a:cubicBezTo>
                  <a:pt x="4247662" y="401713"/>
                  <a:pt x="4097482" y="367437"/>
                  <a:pt x="3903958" y="400110"/>
                </a:cubicBezTo>
                <a:cubicBezTo>
                  <a:pt x="3710434" y="432783"/>
                  <a:pt x="3629142" y="383640"/>
                  <a:pt x="3358712" y="400110"/>
                </a:cubicBezTo>
                <a:cubicBezTo>
                  <a:pt x="3088282" y="416580"/>
                  <a:pt x="2980552" y="371199"/>
                  <a:pt x="2857086" y="400110"/>
                </a:cubicBezTo>
                <a:cubicBezTo>
                  <a:pt x="2733620" y="429021"/>
                  <a:pt x="2353513" y="344224"/>
                  <a:pt x="2224602" y="400110"/>
                </a:cubicBezTo>
                <a:cubicBezTo>
                  <a:pt x="2095691" y="455996"/>
                  <a:pt x="1747895" y="326441"/>
                  <a:pt x="1592117" y="400110"/>
                </a:cubicBezTo>
                <a:cubicBezTo>
                  <a:pt x="1436340" y="473779"/>
                  <a:pt x="1255306" y="360816"/>
                  <a:pt x="1134111" y="400110"/>
                </a:cubicBezTo>
                <a:cubicBezTo>
                  <a:pt x="1012916" y="439404"/>
                  <a:pt x="830548" y="364633"/>
                  <a:pt x="588865" y="400110"/>
                </a:cubicBezTo>
                <a:cubicBezTo>
                  <a:pt x="347182" y="435587"/>
                  <a:pt x="146346" y="394194"/>
                  <a:pt x="0" y="400110"/>
                </a:cubicBezTo>
                <a:cubicBezTo>
                  <a:pt x="-8572" y="207510"/>
                  <a:pt x="20430" y="157629"/>
                  <a:pt x="0" y="0"/>
                </a:cubicBezTo>
                <a:close/>
              </a:path>
            </a:pathLst>
          </a:custGeom>
          <a:noFill/>
          <a:ln>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pPr algn="ctr"/>
            <a:r>
              <a:rPr lang="es-ES" sz="2000" b="1" dirty="0"/>
              <a:t>El Sistema Educativo Digital (SED, 2014)</a:t>
            </a:r>
          </a:p>
        </p:txBody>
      </p:sp>
      <p:sp>
        <p:nvSpPr>
          <p:cNvPr id="7" name="CuadroTexto 6">
            <a:extLst>
              <a:ext uri="{FF2B5EF4-FFF2-40B4-BE49-F238E27FC236}">
                <a16:creationId xmlns:a16="http://schemas.microsoft.com/office/drawing/2014/main" id="{B4A22003-5844-7AB6-96A2-A5D7FC45CC64}"/>
              </a:ext>
            </a:extLst>
          </p:cNvPr>
          <p:cNvSpPr txBox="1"/>
          <p:nvPr/>
        </p:nvSpPr>
        <p:spPr>
          <a:xfrm>
            <a:off x="1280160" y="2534334"/>
            <a:ext cx="6817360" cy="646331"/>
          </a:xfrm>
          <a:prstGeom prst="rect">
            <a:avLst/>
          </a:prstGeom>
          <a:noFill/>
        </p:spPr>
        <p:txBody>
          <a:bodyPr wrap="square">
            <a:spAutoFit/>
          </a:bodyPr>
          <a:lstStyle/>
          <a:p>
            <a:pPr algn="ctr"/>
            <a:r>
              <a:rPr lang="es-ES" sz="1800" dirty="0">
                <a:effectLst/>
                <a:latin typeface="Calibri" panose="020F0502020204030204" pitchFamily="34" charset="0"/>
                <a:ea typeface="Calibri" panose="020F0502020204030204" pitchFamily="34" charset="0"/>
              </a:rPr>
              <a:t>En la actualidad está siendo utilizada por 30 centros de Ceuta, 26 centros de Melilla y 17 centros de titularidad española en el Exterior</a:t>
            </a:r>
            <a:endParaRPr lang="es-ES" dirty="0"/>
          </a:p>
        </p:txBody>
      </p:sp>
      <p:sp>
        <p:nvSpPr>
          <p:cNvPr id="8" name="CuadroTexto 7">
            <a:extLst>
              <a:ext uri="{FF2B5EF4-FFF2-40B4-BE49-F238E27FC236}">
                <a16:creationId xmlns:a16="http://schemas.microsoft.com/office/drawing/2014/main" id="{FD5F1CEA-BDE7-6E6C-0BB9-C45928A1C2D7}"/>
              </a:ext>
            </a:extLst>
          </p:cNvPr>
          <p:cNvSpPr txBox="1"/>
          <p:nvPr/>
        </p:nvSpPr>
        <p:spPr>
          <a:xfrm>
            <a:off x="2092957" y="3539021"/>
            <a:ext cx="4958082" cy="646331"/>
          </a:xfrm>
          <a:prstGeom prst="rect">
            <a:avLst/>
          </a:prstGeom>
          <a:noFill/>
        </p:spPr>
        <p:txBody>
          <a:bodyPr wrap="square">
            <a:spAutoFit/>
          </a:bodyPr>
          <a:lstStyle/>
          <a:p>
            <a:pPr algn="ctr"/>
            <a:r>
              <a:rPr lang="es-ES" sz="1800" dirty="0">
                <a:effectLst/>
                <a:latin typeface="Calibri" panose="020F0502020204030204" pitchFamily="34" charset="0"/>
                <a:ea typeface="Calibri" panose="020F0502020204030204" pitchFamily="34" charset="0"/>
              </a:rPr>
              <a:t>Uso intensivo a partir del 2020 asociado a la alerta sanitaria por COVID-19</a:t>
            </a:r>
            <a:endParaRPr lang="es-ES" dirty="0"/>
          </a:p>
        </p:txBody>
      </p:sp>
      <p:sp>
        <p:nvSpPr>
          <p:cNvPr id="9" name="CuadroTexto 8">
            <a:extLst>
              <a:ext uri="{FF2B5EF4-FFF2-40B4-BE49-F238E27FC236}">
                <a16:creationId xmlns:a16="http://schemas.microsoft.com/office/drawing/2014/main" id="{39D80B9E-5389-3166-FB4B-F0BF2F0FB334}"/>
              </a:ext>
            </a:extLst>
          </p:cNvPr>
          <p:cNvSpPr txBox="1"/>
          <p:nvPr/>
        </p:nvSpPr>
        <p:spPr>
          <a:xfrm>
            <a:off x="1280160" y="1565643"/>
            <a:ext cx="6817360" cy="646331"/>
          </a:xfrm>
          <a:prstGeom prst="rect">
            <a:avLst/>
          </a:prstGeom>
          <a:noFill/>
        </p:spPr>
        <p:txBody>
          <a:bodyPr wrap="square">
            <a:spAutoFit/>
          </a:bodyPr>
          <a:lstStyle/>
          <a:p>
            <a:pPr algn="ctr"/>
            <a:r>
              <a:rPr lang="es-ES" sz="1800" dirty="0">
                <a:effectLst/>
                <a:latin typeface="Calibri" panose="020F0502020204030204" pitchFamily="34" charset="0"/>
                <a:ea typeface="Calibri" panose="020F0502020204030204" pitchFamily="34" charset="0"/>
              </a:rPr>
              <a:t>Conjunto de aplicaciones que facilitan la comunicación y el trabajo colaborativo en la comunidad educativa (LMS + CMS)</a:t>
            </a:r>
            <a:endParaRPr lang="es-ES" dirty="0"/>
          </a:p>
        </p:txBody>
      </p:sp>
    </p:spTree>
    <p:extLst>
      <p:ext uri="{BB962C8B-B14F-4D97-AF65-F5344CB8AC3E}">
        <p14:creationId xmlns:p14="http://schemas.microsoft.com/office/powerpoint/2010/main" val="118116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3F43F-4E18-9157-193E-2B0F83BA0E00}"/>
            </a:ext>
          </a:extLst>
        </p:cNvPr>
        <p:cNvGrpSpPr/>
        <p:nvPr/>
      </p:nvGrpSpPr>
      <p:grpSpPr>
        <a:xfrm>
          <a:off x="0" y="0"/>
          <a:ext cx="0" cy="0"/>
          <a:chOff x="0" y="0"/>
          <a:chExt cx="0" cy="0"/>
        </a:xfrm>
      </p:grpSpPr>
      <p:pic>
        <p:nvPicPr>
          <p:cNvPr id="4" name="plantilla ponencias.pdf" descr="plantilla ponencias.pdf">
            <a:extLst>
              <a:ext uri="{FF2B5EF4-FFF2-40B4-BE49-F238E27FC236}">
                <a16:creationId xmlns:a16="http://schemas.microsoft.com/office/drawing/2014/main" id="{8E705C7A-1C1B-457E-6FD3-86DB89800899}"/>
              </a:ext>
            </a:extLst>
          </p:cNvPr>
          <p:cNvPicPr/>
          <p:nvPr/>
        </p:nvPicPr>
        <p:blipFill>
          <a:blip r:embed="rId3"/>
          <a:srcRect t="1189" b="1189"/>
          <a:stretch>
            <a:fillRect/>
          </a:stretch>
        </p:blipFill>
        <p:spPr>
          <a:xfrm>
            <a:off x="-2" y="4423719"/>
            <a:ext cx="9144001" cy="1291281"/>
          </a:xfrm>
          <a:prstGeom prst="rect">
            <a:avLst/>
          </a:prstGeom>
          <a:ln w="12700">
            <a:miter lim="400000"/>
          </a:ln>
        </p:spPr>
      </p:pic>
      <p:sp>
        <p:nvSpPr>
          <p:cNvPr id="2" name="CuadroTexto 1">
            <a:extLst>
              <a:ext uri="{FF2B5EF4-FFF2-40B4-BE49-F238E27FC236}">
                <a16:creationId xmlns:a16="http://schemas.microsoft.com/office/drawing/2014/main" id="{FA1912FC-2F06-1FAC-498F-DB502C79A5C4}"/>
              </a:ext>
            </a:extLst>
          </p:cNvPr>
          <p:cNvSpPr txBox="1"/>
          <p:nvPr/>
        </p:nvSpPr>
        <p:spPr>
          <a:xfrm>
            <a:off x="3292634" y="929803"/>
            <a:ext cx="2822889" cy="461665"/>
          </a:xfrm>
          <a:prstGeom prst="rect">
            <a:avLst/>
          </a:prstGeom>
          <a:noFill/>
        </p:spPr>
        <p:txBody>
          <a:bodyPr wrap="none" rtlCol="0">
            <a:spAutoFit/>
          </a:bodyPr>
          <a:lstStyle/>
          <a:p>
            <a:r>
              <a:rPr lang="es-ES" sz="2400" b="1" dirty="0"/>
              <a:t>Soluciones “rápidas”</a:t>
            </a:r>
          </a:p>
        </p:txBody>
      </p:sp>
      <p:sp>
        <p:nvSpPr>
          <p:cNvPr id="5" name="CuadroTexto 4">
            <a:extLst>
              <a:ext uri="{FF2B5EF4-FFF2-40B4-BE49-F238E27FC236}">
                <a16:creationId xmlns:a16="http://schemas.microsoft.com/office/drawing/2014/main" id="{A9D0B4C9-9618-0711-CEC7-F5D436F347E4}"/>
              </a:ext>
            </a:extLst>
          </p:cNvPr>
          <p:cNvSpPr txBox="1"/>
          <p:nvPr/>
        </p:nvSpPr>
        <p:spPr>
          <a:xfrm>
            <a:off x="1412240" y="1805245"/>
            <a:ext cx="2286000" cy="369332"/>
          </a:xfrm>
          <a:custGeom>
            <a:avLst/>
            <a:gdLst>
              <a:gd name="connsiteX0" fmla="*/ 0 w 2286000"/>
              <a:gd name="connsiteY0" fmla="*/ 0 h 369332"/>
              <a:gd name="connsiteX1" fmla="*/ 548640 w 2286000"/>
              <a:gd name="connsiteY1" fmla="*/ 0 h 369332"/>
              <a:gd name="connsiteX2" fmla="*/ 1120140 w 2286000"/>
              <a:gd name="connsiteY2" fmla="*/ 0 h 369332"/>
              <a:gd name="connsiteX3" fmla="*/ 1691640 w 2286000"/>
              <a:gd name="connsiteY3" fmla="*/ 0 h 369332"/>
              <a:gd name="connsiteX4" fmla="*/ 2286000 w 2286000"/>
              <a:gd name="connsiteY4" fmla="*/ 0 h 369332"/>
              <a:gd name="connsiteX5" fmla="*/ 2286000 w 2286000"/>
              <a:gd name="connsiteY5" fmla="*/ 369332 h 369332"/>
              <a:gd name="connsiteX6" fmla="*/ 1714500 w 2286000"/>
              <a:gd name="connsiteY6" fmla="*/ 369332 h 369332"/>
              <a:gd name="connsiteX7" fmla="*/ 1188720 w 2286000"/>
              <a:gd name="connsiteY7" fmla="*/ 369332 h 369332"/>
              <a:gd name="connsiteX8" fmla="*/ 662940 w 2286000"/>
              <a:gd name="connsiteY8" fmla="*/ 369332 h 369332"/>
              <a:gd name="connsiteX9" fmla="*/ 0 w 2286000"/>
              <a:gd name="connsiteY9" fmla="*/ 369332 h 369332"/>
              <a:gd name="connsiteX10" fmla="*/ 0 w 2286000"/>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369332" fill="none" extrusionOk="0">
                <a:moveTo>
                  <a:pt x="0" y="0"/>
                </a:moveTo>
                <a:cubicBezTo>
                  <a:pt x="182012" y="-8752"/>
                  <a:pt x="361921" y="30742"/>
                  <a:pt x="548640" y="0"/>
                </a:cubicBezTo>
                <a:cubicBezTo>
                  <a:pt x="735359" y="-30742"/>
                  <a:pt x="951348" y="64439"/>
                  <a:pt x="1120140" y="0"/>
                </a:cubicBezTo>
                <a:cubicBezTo>
                  <a:pt x="1288932" y="-64439"/>
                  <a:pt x="1514180" y="14707"/>
                  <a:pt x="1691640" y="0"/>
                </a:cubicBezTo>
                <a:cubicBezTo>
                  <a:pt x="1869100" y="-14707"/>
                  <a:pt x="2043613" y="21106"/>
                  <a:pt x="2286000" y="0"/>
                </a:cubicBezTo>
                <a:cubicBezTo>
                  <a:pt x="2320127" y="155178"/>
                  <a:pt x="2252516" y="252069"/>
                  <a:pt x="2286000" y="369332"/>
                </a:cubicBezTo>
                <a:cubicBezTo>
                  <a:pt x="2052122" y="378782"/>
                  <a:pt x="1886412" y="348956"/>
                  <a:pt x="1714500" y="369332"/>
                </a:cubicBezTo>
                <a:cubicBezTo>
                  <a:pt x="1542588" y="389708"/>
                  <a:pt x="1447897" y="350834"/>
                  <a:pt x="1188720" y="369332"/>
                </a:cubicBezTo>
                <a:cubicBezTo>
                  <a:pt x="929543" y="387830"/>
                  <a:pt x="915527" y="358716"/>
                  <a:pt x="662940" y="369332"/>
                </a:cubicBezTo>
                <a:cubicBezTo>
                  <a:pt x="410353" y="379948"/>
                  <a:pt x="271249" y="346301"/>
                  <a:pt x="0" y="369332"/>
                </a:cubicBezTo>
                <a:cubicBezTo>
                  <a:pt x="-14311" y="228637"/>
                  <a:pt x="33447" y="133990"/>
                  <a:pt x="0" y="0"/>
                </a:cubicBezTo>
                <a:close/>
              </a:path>
              <a:path w="2286000" h="369332" stroke="0" extrusionOk="0">
                <a:moveTo>
                  <a:pt x="0" y="0"/>
                </a:moveTo>
                <a:cubicBezTo>
                  <a:pt x="243433" y="-22851"/>
                  <a:pt x="341956" y="22249"/>
                  <a:pt x="548640" y="0"/>
                </a:cubicBezTo>
                <a:cubicBezTo>
                  <a:pt x="755324" y="-22249"/>
                  <a:pt x="808088" y="12238"/>
                  <a:pt x="1051560" y="0"/>
                </a:cubicBezTo>
                <a:cubicBezTo>
                  <a:pt x="1295032" y="-12238"/>
                  <a:pt x="1485148" y="52911"/>
                  <a:pt x="1668780" y="0"/>
                </a:cubicBezTo>
                <a:cubicBezTo>
                  <a:pt x="1852412" y="-52911"/>
                  <a:pt x="2060640" y="24251"/>
                  <a:pt x="2286000" y="0"/>
                </a:cubicBezTo>
                <a:cubicBezTo>
                  <a:pt x="2306799" y="91456"/>
                  <a:pt x="2270920" y="211595"/>
                  <a:pt x="2286000" y="369332"/>
                </a:cubicBezTo>
                <a:cubicBezTo>
                  <a:pt x="2132951" y="391661"/>
                  <a:pt x="1979918" y="336631"/>
                  <a:pt x="1760220" y="369332"/>
                </a:cubicBezTo>
                <a:cubicBezTo>
                  <a:pt x="1540522" y="402033"/>
                  <a:pt x="1444559" y="328245"/>
                  <a:pt x="1234440" y="369332"/>
                </a:cubicBezTo>
                <a:cubicBezTo>
                  <a:pt x="1024321" y="410419"/>
                  <a:pt x="860099" y="345286"/>
                  <a:pt x="617220" y="369332"/>
                </a:cubicBezTo>
                <a:cubicBezTo>
                  <a:pt x="374341" y="393378"/>
                  <a:pt x="272882" y="353757"/>
                  <a:pt x="0" y="369332"/>
                </a:cubicBezTo>
                <a:cubicBezTo>
                  <a:pt x="-29239" y="231265"/>
                  <a:pt x="21229" y="175783"/>
                  <a:pt x="0"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es-ES" dirty="0"/>
              <a:t>Microsoft </a:t>
            </a:r>
            <a:r>
              <a:rPr lang="es-ES" dirty="0" err="1"/>
              <a:t>Team</a:t>
            </a:r>
            <a:r>
              <a:rPr lang="es-ES" dirty="0"/>
              <a:t> / 365</a:t>
            </a:r>
          </a:p>
        </p:txBody>
      </p:sp>
      <p:sp>
        <p:nvSpPr>
          <p:cNvPr id="7" name="CuadroTexto 6">
            <a:extLst>
              <a:ext uri="{FF2B5EF4-FFF2-40B4-BE49-F238E27FC236}">
                <a16:creationId xmlns:a16="http://schemas.microsoft.com/office/drawing/2014/main" id="{7588EFE0-4156-BEA2-D216-310D27FBF055}"/>
              </a:ext>
            </a:extLst>
          </p:cNvPr>
          <p:cNvSpPr txBox="1"/>
          <p:nvPr/>
        </p:nvSpPr>
        <p:spPr>
          <a:xfrm>
            <a:off x="5108949" y="1792747"/>
            <a:ext cx="3222251" cy="369332"/>
          </a:xfrm>
          <a:custGeom>
            <a:avLst/>
            <a:gdLst>
              <a:gd name="connsiteX0" fmla="*/ 0 w 3222251"/>
              <a:gd name="connsiteY0" fmla="*/ 0 h 369332"/>
              <a:gd name="connsiteX1" fmla="*/ 537042 w 3222251"/>
              <a:gd name="connsiteY1" fmla="*/ 0 h 369332"/>
              <a:gd name="connsiteX2" fmla="*/ 1009639 w 3222251"/>
              <a:gd name="connsiteY2" fmla="*/ 0 h 369332"/>
              <a:gd name="connsiteX3" fmla="*/ 1450013 w 3222251"/>
              <a:gd name="connsiteY3" fmla="*/ 0 h 369332"/>
              <a:gd name="connsiteX4" fmla="*/ 1954832 w 3222251"/>
              <a:gd name="connsiteY4" fmla="*/ 0 h 369332"/>
              <a:gd name="connsiteX5" fmla="*/ 2395207 w 3222251"/>
              <a:gd name="connsiteY5" fmla="*/ 0 h 369332"/>
              <a:gd name="connsiteX6" fmla="*/ 3222251 w 3222251"/>
              <a:gd name="connsiteY6" fmla="*/ 0 h 369332"/>
              <a:gd name="connsiteX7" fmla="*/ 3222251 w 3222251"/>
              <a:gd name="connsiteY7" fmla="*/ 369332 h 369332"/>
              <a:gd name="connsiteX8" fmla="*/ 2685209 w 3222251"/>
              <a:gd name="connsiteY8" fmla="*/ 369332 h 369332"/>
              <a:gd name="connsiteX9" fmla="*/ 2148167 w 3222251"/>
              <a:gd name="connsiteY9" fmla="*/ 369332 h 369332"/>
              <a:gd name="connsiteX10" fmla="*/ 1611126 w 3222251"/>
              <a:gd name="connsiteY10" fmla="*/ 369332 h 369332"/>
              <a:gd name="connsiteX11" fmla="*/ 1170751 w 3222251"/>
              <a:gd name="connsiteY11" fmla="*/ 369332 h 369332"/>
              <a:gd name="connsiteX12" fmla="*/ 665932 w 3222251"/>
              <a:gd name="connsiteY12" fmla="*/ 369332 h 369332"/>
              <a:gd name="connsiteX13" fmla="*/ 0 w 3222251"/>
              <a:gd name="connsiteY13" fmla="*/ 369332 h 369332"/>
              <a:gd name="connsiteX14" fmla="*/ 0 w 3222251"/>
              <a:gd name="connsiteY14"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2251" h="369332" fill="none" extrusionOk="0">
                <a:moveTo>
                  <a:pt x="0" y="0"/>
                </a:moveTo>
                <a:cubicBezTo>
                  <a:pt x="116445" y="-54518"/>
                  <a:pt x="385448" y="32579"/>
                  <a:pt x="537042" y="0"/>
                </a:cubicBezTo>
                <a:cubicBezTo>
                  <a:pt x="688636" y="-32579"/>
                  <a:pt x="886801" y="17709"/>
                  <a:pt x="1009639" y="0"/>
                </a:cubicBezTo>
                <a:cubicBezTo>
                  <a:pt x="1132477" y="-17709"/>
                  <a:pt x="1293920" y="45044"/>
                  <a:pt x="1450013" y="0"/>
                </a:cubicBezTo>
                <a:cubicBezTo>
                  <a:pt x="1606106" y="-45044"/>
                  <a:pt x="1757974" y="45724"/>
                  <a:pt x="1954832" y="0"/>
                </a:cubicBezTo>
                <a:cubicBezTo>
                  <a:pt x="2151690" y="-45724"/>
                  <a:pt x="2276732" y="52349"/>
                  <a:pt x="2395207" y="0"/>
                </a:cubicBezTo>
                <a:cubicBezTo>
                  <a:pt x="2513683" y="-52349"/>
                  <a:pt x="2880385" y="89411"/>
                  <a:pt x="3222251" y="0"/>
                </a:cubicBezTo>
                <a:cubicBezTo>
                  <a:pt x="3228997" y="157191"/>
                  <a:pt x="3212450" y="217810"/>
                  <a:pt x="3222251" y="369332"/>
                </a:cubicBezTo>
                <a:cubicBezTo>
                  <a:pt x="3057883" y="380287"/>
                  <a:pt x="2801400" y="344383"/>
                  <a:pt x="2685209" y="369332"/>
                </a:cubicBezTo>
                <a:cubicBezTo>
                  <a:pt x="2569018" y="394281"/>
                  <a:pt x="2332031" y="339033"/>
                  <a:pt x="2148167" y="369332"/>
                </a:cubicBezTo>
                <a:cubicBezTo>
                  <a:pt x="1964303" y="399631"/>
                  <a:pt x="1827176" y="349457"/>
                  <a:pt x="1611126" y="369332"/>
                </a:cubicBezTo>
                <a:cubicBezTo>
                  <a:pt x="1395076" y="389207"/>
                  <a:pt x="1265736" y="339509"/>
                  <a:pt x="1170751" y="369332"/>
                </a:cubicBezTo>
                <a:cubicBezTo>
                  <a:pt x="1075766" y="399155"/>
                  <a:pt x="847351" y="353585"/>
                  <a:pt x="665932" y="369332"/>
                </a:cubicBezTo>
                <a:cubicBezTo>
                  <a:pt x="484513" y="385079"/>
                  <a:pt x="298042" y="323512"/>
                  <a:pt x="0" y="369332"/>
                </a:cubicBezTo>
                <a:cubicBezTo>
                  <a:pt x="-3137" y="236076"/>
                  <a:pt x="15152" y="122010"/>
                  <a:pt x="0" y="0"/>
                </a:cubicBezTo>
                <a:close/>
              </a:path>
              <a:path w="3222251" h="369332" stroke="0" extrusionOk="0">
                <a:moveTo>
                  <a:pt x="0" y="0"/>
                </a:moveTo>
                <a:cubicBezTo>
                  <a:pt x="191650" y="-42164"/>
                  <a:pt x="381712" y="57315"/>
                  <a:pt x="537042" y="0"/>
                </a:cubicBezTo>
                <a:cubicBezTo>
                  <a:pt x="692372" y="-57315"/>
                  <a:pt x="804413" y="38461"/>
                  <a:pt x="1041861" y="0"/>
                </a:cubicBezTo>
                <a:cubicBezTo>
                  <a:pt x="1279309" y="-38461"/>
                  <a:pt x="1481207" y="58948"/>
                  <a:pt x="1611126" y="0"/>
                </a:cubicBezTo>
                <a:cubicBezTo>
                  <a:pt x="1741045" y="-58948"/>
                  <a:pt x="1946013" y="37594"/>
                  <a:pt x="2212612" y="0"/>
                </a:cubicBezTo>
                <a:cubicBezTo>
                  <a:pt x="2479211" y="-37594"/>
                  <a:pt x="2629921" y="46205"/>
                  <a:pt x="2749654" y="0"/>
                </a:cubicBezTo>
                <a:cubicBezTo>
                  <a:pt x="2869387" y="-46205"/>
                  <a:pt x="3076878" y="810"/>
                  <a:pt x="3222251" y="0"/>
                </a:cubicBezTo>
                <a:cubicBezTo>
                  <a:pt x="3227962" y="90737"/>
                  <a:pt x="3200860" y="185140"/>
                  <a:pt x="3222251" y="369332"/>
                </a:cubicBezTo>
                <a:cubicBezTo>
                  <a:pt x="3013284" y="407443"/>
                  <a:pt x="2968226" y="342259"/>
                  <a:pt x="2781877" y="369332"/>
                </a:cubicBezTo>
                <a:cubicBezTo>
                  <a:pt x="2595528" y="396405"/>
                  <a:pt x="2444016" y="363620"/>
                  <a:pt x="2244835" y="369332"/>
                </a:cubicBezTo>
                <a:cubicBezTo>
                  <a:pt x="2045654" y="375044"/>
                  <a:pt x="1897924" y="368774"/>
                  <a:pt x="1675571" y="369332"/>
                </a:cubicBezTo>
                <a:cubicBezTo>
                  <a:pt x="1453218" y="369890"/>
                  <a:pt x="1294732" y="355849"/>
                  <a:pt x="1074084" y="369332"/>
                </a:cubicBezTo>
                <a:cubicBezTo>
                  <a:pt x="853436" y="382815"/>
                  <a:pt x="710376" y="333653"/>
                  <a:pt x="472597" y="369332"/>
                </a:cubicBezTo>
                <a:cubicBezTo>
                  <a:pt x="234818" y="405011"/>
                  <a:pt x="179383" y="321785"/>
                  <a:pt x="0" y="369332"/>
                </a:cubicBezTo>
                <a:cubicBezTo>
                  <a:pt x="-34675" y="272268"/>
                  <a:pt x="3245" y="154481"/>
                  <a:pt x="0" y="0"/>
                </a:cubicBez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extLst>
              <a:ext uri="{C807C97D-BFC1-408E-A445-0C87EB9F89A2}">
                <ask:lineSketchStyleProps xmlns:ask="http://schemas.microsoft.com/office/drawing/2018/sketchyshapes" sd="1617499634">
                  <a:prstGeom prst="rect">
                    <a:avLst/>
                  </a:prstGeom>
                  <ask:type>
                    <ask:lineSketchScribble/>
                  </ask:type>
                </ask:lineSketchStyleProps>
              </a:ext>
            </a:extLst>
          </a:ln>
        </p:spPr>
        <p:txBody>
          <a:bodyPr wrap="square">
            <a:spAutoFit/>
          </a:bodyPr>
          <a:lstStyle/>
          <a:p>
            <a:r>
              <a:rPr lang="es-ES" dirty="0"/>
              <a:t>Google </a:t>
            </a:r>
            <a:r>
              <a:rPr lang="es-ES" dirty="0" err="1"/>
              <a:t>Classroom</a:t>
            </a:r>
            <a:r>
              <a:rPr lang="es-ES" dirty="0"/>
              <a:t> / </a:t>
            </a:r>
            <a:r>
              <a:rPr lang="es-ES" dirty="0" err="1"/>
              <a:t>Workspace</a:t>
            </a:r>
            <a:endParaRPr lang="es-ES" dirty="0"/>
          </a:p>
        </p:txBody>
      </p:sp>
      <p:sp>
        <p:nvSpPr>
          <p:cNvPr id="9" name="CuadroTexto 8">
            <a:extLst>
              <a:ext uri="{FF2B5EF4-FFF2-40B4-BE49-F238E27FC236}">
                <a16:creationId xmlns:a16="http://schemas.microsoft.com/office/drawing/2014/main" id="{F7580903-DD09-0149-94F9-D022938DB812}"/>
              </a:ext>
            </a:extLst>
          </p:cNvPr>
          <p:cNvSpPr txBox="1"/>
          <p:nvPr/>
        </p:nvSpPr>
        <p:spPr>
          <a:xfrm>
            <a:off x="2245358" y="2857500"/>
            <a:ext cx="4917442" cy="1200329"/>
          </a:xfrm>
          <a:custGeom>
            <a:avLst/>
            <a:gdLst>
              <a:gd name="connsiteX0" fmla="*/ 0 w 4917442"/>
              <a:gd name="connsiteY0" fmla="*/ 0 h 1200329"/>
              <a:gd name="connsiteX1" fmla="*/ 497208 w 4917442"/>
              <a:gd name="connsiteY1" fmla="*/ 0 h 1200329"/>
              <a:gd name="connsiteX2" fmla="*/ 896067 w 4917442"/>
              <a:gd name="connsiteY2" fmla="*/ 0 h 1200329"/>
              <a:gd name="connsiteX3" fmla="*/ 1540798 w 4917442"/>
              <a:gd name="connsiteY3" fmla="*/ 0 h 1200329"/>
              <a:gd name="connsiteX4" fmla="*/ 2038007 w 4917442"/>
              <a:gd name="connsiteY4" fmla="*/ 0 h 1200329"/>
              <a:gd name="connsiteX5" fmla="*/ 2535215 w 4917442"/>
              <a:gd name="connsiteY5" fmla="*/ 0 h 1200329"/>
              <a:gd name="connsiteX6" fmla="*/ 3179946 w 4917442"/>
              <a:gd name="connsiteY6" fmla="*/ 0 h 1200329"/>
              <a:gd name="connsiteX7" fmla="*/ 3627979 w 4917442"/>
              <a:gd name="connsiteY7" fmla="*/ 0 h 1200329"/>
              <a:gd name="connsiteX8" fmla="*/ 4272711 w 4917442"/>
              <a:gd name="connsiteY8" fmla="*/ 0 h 1200329"/>
              <a:gd name="connsiteX9" fmla="*/ 4917442 w 4917442"/>
              <a:gd name="connsiteY9" fmla="*/ 0 h 1200329"/>
              <a:gd name="connsiteX10" fmla="*/ 4917442 w 4917442"/>
              <a:gd name="connsiteY10" fmla="*/ 400110 h 1200329"/>
              <a:gd name="connsiteX11" fmla="*/ 4917442 w 4917442"/>
              <a:gd name="connsiteY11" fmla="*/ 800219 h 1200329"/>
              <a:gd name="connsiteX12" fmla="*/ 4917442 w 4917442"/>
              <a:gd name="connsiteY12" fmla="*/ 1200329 h 1200329"/>
              <a:gd name="connsiteX13" fmla="*/ 4518583 w 4917442"/>
              <a:gd name="connsiteY13" fmla="*/ 1200329 h 1200329"/>
              <a:gd name="connsiteX14" fmla="*/ 3873852 w 4917442"/>
              <a:gd name="connsiteY14" fmla="*/ 1200329 h 1200329"/>
              <a:gd name="connsiteX15" fmla="*/ 3425818 w 4917442"/>
              <a:gd name="connsiteY15" fmla="*/ 1200329 h 1200329"/>
              <a:gd name="connsiteX16" fmla="*/ 2879435 w 4917442"/>
              <a:gd name="connsiteY16" fmla="*/ 1200329 h 1200329"/>
              <a:gd name="connsiteX17" fmla="*/ 2234704 w 4917442"/>
              <a:gd name="connsiteY17" fmla="*/ 1200329 h 1200329"/>
              <a:gd name="connsiteX18" fmla="*/ 1688322 w 4917442"/>
              <a:gd name="connsiteY18" fmla="*/ 1200329 h 1200329"/>
              <a:gd name="connsiteX19" fmla="*/ 1289463 w 4917442"/>
              <a:gd name="connsiteY19" fmla="*/ 1200329 h 1200329"/>
              <a:gd name="connsiteX20" fmla="*/ 841429 w 4917442"/>
              <a:gd name="connsiteY20" fmla="*/ 1200329 h 1200329"/>
              <a:gd name="connsiteX21" fmla="*/ 0 w 4917442"/>
              <a:gd name="connsiteY21" fmla="*/ 1200329 h 1200329"/>
              <a:gd name="connsiteX22" fmla="*/ 0 w 4917442"/>
              <a:gd name="connsiteY22" fmla="*/ 800219 h 1200329"/>
              <a:gd name="connsiteX23" fmla="*/ 0 w 4917442"/>
              <a:gd name="connsiteY23" fmla="*/ 400110 h 1200329"/>
              <a:gd name="connsiteX24" fmla="*/ 0 w 4917442"/>
              <a:gd name="connsiteY2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7442" h="1200329" extrusionOk="0">
                <a:moveTo>
                  <a:pt x="0" y="0"/>
                </a:moveTo>
                <a:cubicBezTo>
                  <a:pt x="245409" y="-46177"/>
                  <a:pt x="320889" y="28790"/>
                  <a:pt x="497208" y="0"/>
                </a:cubicBezTo>
                <a:cubicBezTo>
                  <a:pt x="673527" y="-28790"/>
                  <a:pt x="809614" y="10284"/>
                  <a:pt x="896067" y="0"/>
                </a:cubicBezTo>
                <a:cubicBezTo>
                  <a:pt x="982520" y="-10284"/>
                  <a:pt x="1398999" y="64867"/>
                  <a:pt x="1540798" y="0"/>
                </a:cubicBezTo>
                <a:cubicBezTo>
                  <a:pt x="1682597" y="-64867"/>
                  <a:pt x="1920955" y="9764"/>
                  <a:pt x="2038007" y="0"/>
                </a:cubicBezTo>
                <a:cubicBezTo>
                  <a:pt x="2155059" y="-9764"/>
                  <a:pt x="2342331" y="18800"/>
                  <a:pt x="2535215" y="0"/>
                </a:cubicBezTo>
                <a:cubicBezTo>
                  <a:pt x="2728099" y="-18800"/>
                  <a:pt x="2922393" y="38034"/>
                  <a:pt x="3179946" y="0"/>
                </a:cubicBezTo>
                <a:cubicBezTo>
                  <a:pt x="3437499" y="-38034"/>
                  <a:pt x="3506253" y="48976"/>
                  <a:pt x="3627979" y="0"/>
                </a:cubicBezTo>
                <a:cubicBezTo>
                  <a:pt x="3749705" y="-48976"/>
                  <a:pt x="4133862" y="64300"/>
                  <a:pt x="4272711" y="0"/>
                </a:cubicBezTo>
                <a:cubicBezTo>
                  <a:pt x="4411560" y="-64300"/>
                  <a:pt x="4689161" y="48304"/>
                  <a:pt x="4917442" y="0"/>
                </a:cubicBezTo>
                <a:cubicBezTo>
                  <a:pt x="4933697" y="198334"/>
                  <a:pt x="4871733" y="207676"/>
                  <a:pt x="4917442" y="400110"/>
                </a:cubicBezTo>
                <a:cubicBezTo>
                  <a:pt x="4963151" y="592544"/>
                  <a:pt x="4872484" y="647230"/>
                  <a:pt x="4917442" y="800219"/>
                </a:cubicBezTo>
                <a:cubicBezTo>
                  <a:pt x="4962400" y="953208"/>
                  <a:pt x="4875621" y="1041758"/>
                  <a:pt x="4917442" y="1200329"/>
                </a:cubicBezTo>
                <a:cubicBezTo>
                  <a:pt x="4750084" y="1225003"/>
                  <a:pt x="4701251" y="1155129"/>
                  <a:pt x="4518583" y="1200329"/>
                </a:cubicBezTo>
                <a:cubicBezTo>
                  <a:pt x="4335915" y="1245529"/>
                  <a:pt x="4018799" y="1132534"/>
                  <a:pt x="3873852" y="1200329"/>
                </a:cubicBezTo>
                <a:cubicBezTo>
                  <a:pt x="3728905" y="1268124"/>
                  <a:pt x="3610417" y="1166457"/>
                  <a:pt x="3425818" y="1200329"/>
                </a:cubicBezTo>
                <a:cubicBezTo>
                  <a:pt x="3241219" y="1234201"/>
                  <a:pt x="3143554" y="1156946"/>
                  <a:pt x="2879435" y="1200329"/>
                </a:cubicBezTo>
                <a:cubicBezTo>
                  <a:pt x="2615316" y="1243712"/>
                  <a:pt x="2526296" y="1150577"/>
                  <a:pt x="2234704" y="1200329"/>
                </a:cubicBezTo>
                <a:cubicBezTo>
                  <a:pt x="1943112" y="1250081"/>
                  <a:pt x="1867817" y="1155995"/>
                  <a:pt x="1688322" y="1200329"/>
                </a:cubicBezTo>
                <a:cubicBezTo>
                  <a:pt x="1508827" y="1244663"/>
                  <a:pt x="1374480" y="1185179"/>
                  <a:pt x="1289463" y="1200329"/>
                </a:cubicBezTo>
                <a:cubicBezTo>
                  <a:pt x="1204446" y="1215479"/>
                  <a:pt x="1049821" y="1187812"/>
                  <a:pt x="841429" y="1200329"/>
                </a:cubicBezTo>
                <a:cubicBezTo>
                  <a:pt x="633037" y="1212846"/>
                  <a:pt x="300705" y="1159934"/>
                  <a:pt x="0" y="1200329"/>
                </a:cubicBezTo>
                <a:cubicBezTo>
                  <a:pt x="-15715" y="1048143"/>
                  <a:pt x="42548" y="979647"/>
                  <a:pt x="0" y="800219"/>
                </a:cubicBezTo>
                <a:cubicBezTo>
                  <a:pt x="-42548" y="620791"/>
                  <a:pt x="17772" y="505373"/>
                  <a:pt x="0" y="400110"/>
                </a:cubicBezTo>
                <a:cubicBezTo>
                  <a:pt x="-17772" y="294847"/>
                  <a:pt x="33197" y="134185"/>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s-ES" dirty="0"/>
              <a:t>Cesión de datos del alumnado y profesorado.</a:t>
            </a:r>
          </a:p>
          <a:p>
            <a:pPr algn="ctr"/>
            <a:r>
              <a:rPr lang="es-ES" dirty="0"/>
              <a:t>Servidores fuera del ámbito de la administración.</a:t>
            </a:r>
          </a:p>
          <a:p>
            <a:pPr algn="ctr"/>
            <a:r>
              <a:rPr lang="es-ES" dirty="0"/>
              <a:t>Modelos de negocio opacos.</a:t>
            </a:r>
          </a:p>
          <a:p>
            <a:pPr algn="ctr"/>
            <a:r>
              <a:rPr lang="es-ES" dirty="0"/>
              <a:t>Riesgo de "</a:t>
            </a:r>
            <a:r>
              <a:rPr lang="es-ES" dirty="0" err="1"/>
              <a:t>vendor</a:t>
            </a:r>
            <a:r>
              <a:rPr lang="es-ES" dirty="0"/>
              <a:t> </a:t>
            </a:r>
            <a:r>
              <a:rPr lang="es-ES" dirty="0" err="1"/>
              <a:t>lock</a:t>
            </a:r>
            <a:r>
              <a:rPr lang="es-ES" dirty="0"/>
              <a:t>-in".</a:t>
            </a:r>
          </a:p>
        </p:txBody>
      </p:sp>
    </p:spTree>
    <p:extLst>
      <p:ext uri="{BB962C8B-B14F-4D97-AF65-F5344CB8AC3E}">
        <p14:creationId xmlns:p14="http://schemas.microsoft.com/office/powerpoint/2010/main" val="377469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29E15-FC1B-DDBA-CE2F-4E556F962822}"/>
            </a:ext>
          </a:extLst>
        </p:cNvPr>
        <p:cNvGrpSpPr/>
        <p:nvPr/>
      </p:nvGrpSpPr>
      <p:grpSpPr>
        <a:xfrm>
          <a:off x="0" y="0"/>
          <a:ext cx="0" cy="0"/>
          <a:chOff x="0" y="0"/>
          <a:chExt cx="0" cy="0"/>
        </a:xfrm>
      </p:grpSpPr>
      <p:pic>
        <p:nvPicPr>
          <p:cNvPr id="4" name="plantilla ponencias.pdf" descr="plantilla ponencias.pdf">
            <a:extLst>
              <a:ext uri="{FF2B5EF4-FFF2-40B4-BE49-F238E27FC236}">
                <a16:creationId xmlns:a16="http://schemas.microsoft.com/office/drawing/2014/main" id="{BB4B4F7A-0DC8-8CBB-DD1F-E2D42267248D}"/>
              </a:ext>
            </a:extLst>
          </p:cNvPr>
          <p:cNvPicPr/>
          <p:nvPr/>
        </p:nvPicPr>
        <p:blipFill>
          <a:blip r:embed="rId3"/>
          <a:srcRect t="1189" b="1189"/>
          <a:stretch>
            <a:fillRect/>
          </a:stretch>
        </p:blipFill>
        <p:spPr>
          <a:xfrm>
            <a:off x="-2" y="4423719"/>
            <a:ext cx="9144001" cy="1291281"/>
          </a:xfrm>
          <a:prstGeom prst="rect">
            <a:avLst/>
          </a:prstGeom>
          <a:ln w="12700">
            <a:miter lim="400000"/>
          </a:ln>
        </p:spPr>
      </p:pic>
      <p:sp>
        <p:nvSpPr>
          <p:cNvPr id="2" name="CuadroTexto 1">
            <a:extLst>
              <a:ext uri="{FF2B5EF4-FFF2-40B4-BE49-F238E27FC236}">
                <a16:creationId xmlns:a16="http://schemas.microsoft.com/office/drawing/2014/main" id="{5AD41050-AAAD-C200-8011-4786CA6BF15E}"/>
              </a:ext>
            </a:extLst>
          </p:cNvPr>
          <p:cNvSpPr txBox="1"/>
          <p:nvPr/>
        </p:nvSpPr>
        <p:spPr>
          <a:xfrm>
            <a:off x="3280939" y="966394"/>
            <a:ext cx="2582117" cy="400110"/>
          </a:xfrm>
          <a:prstGeom prst="rect">
            <a:avLst/>
          </a:prstGeom>
          <a:noFill/>
        </p:spPr>
        <p:txBody>
          <a:bodyPr wrap="none" rtlCol="0">
            <a:spAutoFit/>
          </a:bodyPr>
          <a:lstStyle/>
          <a:p>
            <a:r>
              <a:rPr lang="es-ES" sz="2000" b="1" dirty="0"/>
              <a:t>Soberanía tecnológica </a:t>
            </a:r>
          </a:p>
        </p:txBody>
      </p:sp>
      <p:sp>
        <p:nvSpPr>
          <p:cNvPr id="7" name="CuadroTexto 6">
            <a:extLst>
              <a:ext uri="{FF2B5EF4-FFF2-40B4-BE49-F238E27FC236}">
                <a16:creationId xmlns:a16="http://schemas.microsoft.com/office/drawing/2014/main" id="{8F40514E-8424-B68A-A371-7C97CDEBD62D}"/>
              </a:ext>
            </a:extLst>
          </p:cNvPr>
          <p:cNvSpPr txBox="1"/>
          <p:nvPr/>
        </p:nvSpPr>
        <p:spPr>
          <a:xfrm>
            <a:off x="873760" y="2510152"/>
            <a:ext cx="4572000" cy="1754326"/>
          </a:xfrm>
          <a:prstGeom prst="rect">
            <a:avLst/>
          </a:prstGeom>
          <a:noFill/>
        </p:spPr>
        <p:txBody>
          <a:bodyPr wrap="square">
            <a:spAutoFit/>
          </a:bodyPr>
          <a:lstStyle/>
          <a:p>
            <a:r>
              <a:rPr lang="es-ES" dirty="0"/>
              <a:t>Priorizada por la Unión Europea:</a:t>
            </a:r>
          </a:p>
          <a:p>
            <a:endParaRPr lang="es-ES" dirty="0"/>
          </a:p>
          <a:p>
            <a:pPr marL="742950" lvl="1" indent="-285750">
              <a:buFont typeface="Arial" panose="020B0604020202020204" pitchFamily="34" charset="0"/>
              <a:buChar char="•"/>
            </a:pPr>
            <a:r>
              <a:rPr lang="es-ES" dirty="0"/>
              <a:t>Brújula Digital 2030</a:t>
            </a:r>
          </a:p>
          <a:p>
            <a:pPr marL="742950" lvl="1" indent="-285750">
              <a:buFont typeface="Arial" panose="020B0604020202020204" pitchFamily="34" charset="0"/>
              <a:buChar char="•"/>
            </a:pPr>
            <a:r>
              <a:rPr lang="es-ES" dirty="0"/>
              <a:t>Estrategia Europea de Datos</a:t>
            </a:r>
          </a:p>
          <a:p>
            <a:pPr marL="742950" lvl="1" indent="-285750">
              <a:buFont typeface="Arial" panose="020B0604020202020204" pitchFamily="34" charset="0"/>
              <a:buChar char="•"/>
            </a:pPr>
            <a:r>
              <a:rPr lang="es-ES" dirty="0"/>
              <a:t>Ley de Servicios Digitales</a:t>
            </a:r>
          </a:p>
          <a:p>
            <a:pPr marL="742950" lvl="1" indent="-285750">
              <a:buFont typeface="Arial" panose="020B0604020202020204" pitchFamily="34" charset="0"/>
              <a:buChar char="•"/>
            </a:pPr>
            <a:r>
              <a:rPr lang="es-ES" dirty="0"/>
              <a:t>Iniciativa Gaia-X</a:t>
            </a:r>
          </a:p>
        </p:txBody>
      </p:sp>
      <p:sp>
        <p:nvSpPr>
          <p:cNvPr id="6" name="CuadroTexto 5">
            <a:extLst>
              <a:ext uri="{FF2B5EF4-FFF2-40B4-BE49-F238E27FC236}">
                <a16:creationId xmlns:a16="http://schemas.microsoft.com/office/drawing/2014/main" id="{FDA699EE-84B6-66D3-4B5A-038E619AB60E}"/>
              </a:ext>
            </a:extLst>
          </p:cNvPr>
          <p:cNvSpPr txBox="1"/>
          <p:nvPr/>
        </p:nvSpPr>
        <p:spPr>
          <a:xfrm>
            <a:off x="1361437" y="1565340"/>
            <a:ext cx="6421120" cy="369332"/>
          </a:xfrm>
          <a:prstGeom prst="rect">
            <a:avLst/>
          </a:prstGeom>
          <a:noFill/>
        </p:spPr>
        <p:txBody>
          <a:bodyPr wrap="square">
            <a:spAutoFit/>
          </a:bodyPr>
          <a:lstStyle/>
          <a:p>
            <a:r>
              <a:rPr lang="es-ES" dirty="0"/>
              <a:t>Capacidad de controlar nuestras propias infraestructuras digitales.</a:t>
            </a:r>
          </a:p>
        </p:txBody>
      </p:sp>
      <p:sp>
        <p:nvSpPr>
          <p:cNvPr id="9" name="CuadroTexto 8">
            <a:extLst>
              <a:ext uri="{FF2B5EF4-FFF2-40B4-BE49-F238E27FC236}">
                <a16:creationId xmlns:a16="http://schemas.microsoft.com/office/drawing/2014/main" id="{0EECA014-F49D-51AD-1A31-829BC697CBC8}"/>
              </a:ext>
            </a:extLst>
          </p:cNvPr>
          <p:cNvSpPr txBox="1"/>
          <p:nvPr/>
        </p:nvSpPr>
        <p:spPr>
          <a:xfrm>
            <a:off x="2011676" y="1981580"/>
            <a:ext cx="6065523" cy="369332"/>
          </a:xfrm>
          <a:prstGeom prst="rect">
            <a:avLst/>
          </a:prstGeom>
          <a:noFill/>
        </p:spPr>
        <p:txBody>
          <a:bodyPr wrap="square">
            <a:spAutoFit/>
          </a:bodyPr>
          <a:lstStyle/>
          <a:p>
            <a:r>
              <a:rPr lang="es-ES" dirty="0"/>
              <a:t>RGPD: protección estricta de los datos de menores</a:t>
            </a:r>
          </a:p>
        </p:txBody>
      </p:sp>
      <p:pic>
        <p:nvPicPr>
          <p:cNvPr id="5" name="Imagen 4">
            <a:extLst>
              <a:ext uri="{FF2B5EF4-FFF2-40B4-BE49-F238E27FC236}">
                <a16:creationId xmlns:a16="http://schemas.microsoft.com/office/drawing/2014/main" id="{16194CBC-B2C1-CE24-69F7-CB640258B7A3}"/>
              </a:ext>
            </a:extLst>
          </p:cNvPr>
          <p:cNvPicPr>
            <a:picLocks noChangeAspect="1"/>
          </p:cNvPicPr>
          <p:nvPr/>
        </p:nvPicPr>
        <p:blipFill>
          <a:blip r:embed="rId4"/>
          <a:stretch>
            <a:fillRect/>
          </a:stretch>
        </p:blipFill>
        <p:spPr>
          <a:xfrm>
            <a:off x="5044437" y="2510152"/>
            <a:ext cx="3696762" cy="1754326"/>
          </a:xfrm>
          <a:prstGeom prst="rect">
            <a:avLst/>
          </a:prstGeom>
        </p:spPr>
      </p:pic>
    </p:spTree>
    <p:extLst>
      <p:ext uri="{BB962C8B-B14F-4D97-AF65-F5344CB8AC3E}">
        <p14:creationId xmlns:p14="http://schemas.microsoft.com/office/powerpoint/2010/main" val="1437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3CEE3-C9E1-7D1F-E1EE-68ECDB79649B}"/>
            </a:ext>
          </a:extLst>
        </p:cNvPr>
        <p:cNvGrpSpPr/>
        <p:nvPr/>
      </p:nvGrpSpPr>
      <p:grpSpPr>
        <a:xfrm>
          <a:off x="0" y="0"/>
          <a:ext cx="0" cy="0"/>
          <a:chOff x="0" y="0"/>
          <a:chExt cx="0" cy="0"/>
        </a:xfrm>
      </p:grpSpPr>
      <p:pic>
        <p:nvPicPr>
          <p:cNvPr id="4" name="plantilla ponencias.pdf" descr="plantilla ponencias.pdf">
            <a:extLst>
              <a:ext uri="{FF2B5EF4-FFF2-40B4-BE49-F238E27FC236}">
                <a16:creationId xmlns:a16="http://schemas.microsoft.com/office/drawing/2014/main" id="{354E6FF2-EC04-F845-DAB9-006BD1CE2268}"/>
              </a:ext>
            </a:extLst>
          </p:cNvPr>
          <p:cNvPicPr/>
          <p:nvPr/>
        </p:nvPicPr>
        <p:blipFill>
          <a:blip r:embed="rId3"/>
          <a:srcRect t="1189" b="1189"/>
          <a:stretch>
            <a:fillRect/>
          </a:stretch>
        </p:blipFill>
        <p:spPr>
          <a:xfrm>
            <a:off x="-2" y="4423719"/>
            <a:ext cx="9144001" cy="1291281"/>
          </a:xfrm>
          <a:prstGeom prst="rect">
            <a:avLst/>
          </a:prstGeom>
          <a:ln w="12700">
            <a:miter lim="400000"/>
          </a:ln>
        </p:spPr>
      </p:pic>
      <p:sp>
        <p:nvSpPr>
          <p:cNvPr id="2" name="CuadroTexto 1">
            <a:extLst>
              <a:ext uri="{FF2B5EF4-FFF2-40B4-BE49-F238E27FC236}">
                <a16:creationId xmlns:a16="http://schemas.microsoft.com/office/drawing/2014/main" id="{2BC7568B-873E-D5B1-5F5B-225E8F54572E}"/>
              </a:ext>
            </a:extLst>
          </p:cNvPr>
          <p:cNvSpPr txBox="1"/>
          <p:nvPr/>
        </p:nvSpPr>
        <p:spPr>
          <a:xfrm>
            <a:off x="4389705" y="801251"/>
            <a:ext cx="1194751" cy="923330"/>
          </a:xfrm>
          <a:custGeom>
            <a:avLst/>
            <a:gdLst>
              <a:gd name="connsiteX0" fmla="*/ 0 w 1194751"/>
              <a:gd name="connsiteY0" fmla="*/ 0 h 923330"/>
              <a:gd name="connsiteX1" fmla="*/ 585428 w 1194751"/>
              <a:gd name="connsiteY1" fmla="*/ 0 h 923330"/>
              <a:gd name="connsiteX2" fmla="*/ 1194751 w 1194751"/>
              <a:gd name="connsiteY2" fmla="*/ 0 h 923330"/>
              <a:gd name="connsiteX3" fmla="*/ 1194751 w 1194751"/>
              <a:gd name="connsiteY3" fmla="*/ 480132 h 923330"/>
              <a:gd name="connsiteX4" fmla="*/ 1194751 w 1194751"/>
              <a:gd name="connsiteY4" fmla="*/ 923330 h 923330"/>
              <a:gd name="connsiteX5" fmla="*/ 621271 w 1194751"/>
              <a:gd name="connsiteY5" fmla="*/ 923330 h 923330"/>
              <a:gd name="connsiteX6" fmla="*/ 0 w 1194751"/>
              <a:gd name="connsiteY6" fmla="*/ 923330 h 923330"/>
              <a:gd name="connsiteX7" fmla="*/ 0 w 1194751"/>
              <a:gd name="connsiteY7" fmla="*/ 480132 h 923330"/>
              <a:gd name="connsiteX8" fmla="*/ 0 w 1194751"/>
              <a:gd name="connsiteY8"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751" h="923330" extrusionOk="0">
                <a:moveTo>
                  <a:pt x="0" y="0"/>
                </a:moveTo>
                <a:cubicBezTo>
                  <a:pt x="194473" y="-62444"/>
                  <a:pt x="389434" y="61630"/>
                  <a:pt x="585428" y="0"/>
                </a:cubicBezTo>
                <a:cubicBezTo>
                  <a:pt x="781422" y="-61630"/>
                  <a:pt x="962404" y="33052"/>
                  <a:pt x="1194751" y="0"/>
                </a:cubicBezTo>
                <a:cubicBezTo>
                  <a:pt x="1247702" y="236011"/>
                  <a:pt x="1183251" y="327934"/>
                  <a:pt x="1194751" y="480132"/>
                </a:cubicBezTo>
                <a:cubicBezTo>
                  <a:pt x="1206251" y="632330"/>
                  <a:pt x="1158158" y="719217"/>
                  <a:pt x="1194751" y="923330"/>
                </a:cubicBezTo>
                <a:cubicBezTo>
                  <a:pt x="1074418" y="966796"/>
                  <a:pt x="870540" y="913877"/>
                  <a:pt x="621271" y="923330"/>
                </a:cubicBezTo>
                <a:cubicBezTo>
                  <a:pt x="372002" y="932783"/>
                  <a:pt x="279647" y="871493"/>
                  <a:pt x="0" y="923330"/>
                </a:cubicBezTo>
                <a:cubicBezTo>
                  <a:pt x="-17253" y="785371"/>
                  <a:pt x="33608" y="666384"/>
                  <a:pt x="0" y="480132"/>
                </a:cubicBezTo>
                <a:cubicBezTo>
                  <a:pt x="-33608" y="293880"/>
                  <a:pt x="50963" y="166287"/>
                  <a:pt x="0" y="0"/>
                </a:cubicBezTo>
                <a:close/>
              </a:path>
            </a:pathLst>
          </a:custGeom>
          <a:noFill/>
          <a:ln>
            <a:solidFill>
              <a:schemeClr val="accent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s-ES" dirty="0" err="1"/>
              <a:t>Wordpress</a:t>
            </a:r>
            <a:endParaRPr lang="es-ES" dirty="0"/>
          </a:p>
          <a:p>
            <a:r>
              <a:rPr lang="es-ES" dirty="0" err="1"/>
              <a:t>Liferay</a:t>
            </a:r>
            <a:endParaRPr lang="es-ES" dirty="0"/>
          </a:p>
          <a:p>
            <a:r>
              <a:rPr lang="es-ES" dirty="0"/>
              <a:t>Drupal</a:t>
            </a:r>
          </a:p>
        </p:txBody>
      </p:sp>
      <p:sp>
        <p:nvSpPr>
          <p:cNvPr id="3" name="CuadroTexto 2">
            <a:extLst>
              <a:ext uri="{FF2B5EF4-FFF2-40B4-BE49-F238E27FC236}">
                <a16:creationId xmlns:a16="http://schemas.microsoft.com/office/drawing/2014/main" id="{503D4E68-B0C3-D844-8BD9-1BD5F826D8BF}"/>
              </a:ext>
            </a:extLst>
          </p:cNvPr>
          <p:cNvSpPr txBox="1"/>
          <p:nvPr/>
        </p:nvSpPr>
        <p:spPr>
          <a:xfrm>
            <a:off x="4026819" y="1926014"/>
            <a:ext cx="1026050" cy="923330"/>
          </a:xfrm>
          <a:custGeom>
            <a:avLst/>
            <a:gdLst>
              <a:gd name="connsiteX0" fmla="*/ 0 w 1026050"/>
              <a:gd name="connsiteY0" fmla="*/ 0 h 923330"/>
              <a:gd name="connsiteX1" fmla="*/ 502765 w 1026050"/>
              <a:gd name="connsiteY1" fmla="*/ 0 h 923330"/>
              <a:gd name="connsiteX2" fmla="*/ 1026050 w 1026050"/>
              <a:gd name="connsiteY2" fmla="*/ 0 h 923330"/>
              <a:gd name="connsiteX3" fmla="*/ 1026050 w 1026050"/>
              <a:gd name="connsiteY3" fmla="*/ 480132 h 923330"/>
              <a:gd name="connsiteX4" fmla="*/ 1026050 w 1026050"/>
              <a:gd name="connsiteY4" fmla="*/ 923330 h 923330"/>
              <a:gd name="connsiteX5" fmla="*/ 533546 w 1026050"/>
              <a:gd name="connsiteY5" fmla="*/ 923330 h 923330"/>
              <a:gd name="connsiteX6" fmla="*/ 0 w 1026050"/>
              <a:gd name="connsiteY6" fmla="*/ 923330 h 923330"/>
              <a:gd name="connsiteX7" fmla="*/ 0 w 1026050"/>
              <a:gd name="connsiteY7" fmla="*/ 480132 h 923330"/>
              <a:gd name="connsiteX8" fmla="*/ 0 w 1026050"/>
              <a:gd name="connsiteY8"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050" h="923330" extrusionOk="0">
                <a:moveTo>
                  <a:pt x="0" y="0"/>
                </a:moveTo>
                <a:cubicBezTo>
                  <a:pt x="179302" y="-44226"/>
                  <a:pt x="336960" y="26952"/>
                  <a:pt x="502765" y="0"/>
                </a:cubicBezTo>
                <a:cubicBezTo>
                  <a:pt x="668570" y="-26952"/>
                  <a:pt x="830202" y="12267"/>
                  <a:pt x="1026050" y="0"/>
                </a:cubicBezTo>
                <a:cubicBezTo>
                  <a:pt x="1079001" y="236011"/>
                  <a:pt x="1014550" y="327934"/>
                  <a:pt x="1026050" y="480132"/>
                </a:cubicBezTo>
                <a:cubicBezTo>
                  <a:pt x="1037550" y="632330"/>
                  <a:pt x="989457" y="719217"/>
                  <a:pt x="1026050" y="923330"/>
                </a:cubicBezTo>
                <a:cubicBezTo>
                  <a:pt x="923911" y="951232"/>
                  <a:pt x="638946" y="922096"/>
                  <a:pt x="533546" y="923330"/>
                </a:cubicBezTo>
                <a:cubicBezTo>
                  <a:pt x="428146" y="924564"/>
                  <a:pt x="185475" y="918016"/>
                  <a:pt x="0" y="923330"/>
                </a:cubicBezTo>
                <a:cubicBezTo>
                  <a:pt x="-17253" y="785371"/>
                  <a:pt x="33608" y="666384"/>
                  <a:pt x="0" y="480132"/>
                </a:cubicBezTo>
                <a:cubicBezTo>
                  <a:pt x="-33608" y="293880"/>
                  <a:pt x="50963" y="166287"/>
                  <a:pt x="0" y="0"/>
                </a:cubicBezTo>
                <a:close/>
              </a:path>
            </a:pathLst>
          </a:custGeom>
          <a:noFill/>
          <a:ln>
            <a:solidFill>
              <a:schemeClr val="accent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s-ES" dirty="0"/>
              <a:t>Moodle</a:t>
            </a:r>
          </a:p>
          <a:p>
            <a:r>
              <a:rPr lang="es-ES" dirty="0" err="1"/>
              <a:t>OpenEdx</a:t>
            </a:r>
            <a:endParaRPr lang="es-ES" dirty="0"/>
          </a:p>
          <a:p>
            <a:r>
              <a:rPr lang="es-ES" dirty="0" err="1"/>
              <a:t>Chamilo</a:t>
            </a:r>
            <a:endParaRPr lang="es-ES" dirty="0"/>
          </a:p>
        </p:txBody>
      </p:sp>
      <p:sp>
        <p:nvSpPr>
          <p:cNvPr id="5" name="CuadroTexto 4">
            <a:extLst>
              <a:ext uri="{FF2B5EF4-FFF2-40B4-BE49-F238E27FC236}">
                <a16:creationId xmlns:a16="http://schemas.microsoft.com/office/drawing/2014/main" id="{64564A26-B5F0-A01A-3A32-E1692D893AFF}"/>
              </a:ext>
            </a:extLst>
          </p:cNvPr>
          <p:cNvSpPr txBox="1"/>
          <p:nvPr/>
        </p:nvSpPr>
        <p:spPr>
          <a:xfrm>
            <a:off x="5859005" y="962251"/>
            <a:ext cx="1253228" cy="646331"/>
          </a:xfrm>
          <a:custGeom>
            <a:avLst/>
            <a:gdLst>
              <a:gd name="connsiteX0" fmla="*/ 0 w 1253228"/>
              <a:gd name="connsiteY0" fmla="*/ 0 h 646331"/>
              <a:gd name="connsiteX1" fmla="*/ 405210 w 1253228"/>
              <a:gd name="connsiteY1" fmla="*/ 0 h 646331"/>
              <a:gd name="connsiteX2" fmla="*/ 785356 w 1253228"/>
              <a:gd name="connsiteY2" fmla="*/ 0 h 646331"/>
              <a:gd name="connsiteX3" fmla="*/ 1253228 w 1253228"/>
              <a:gd name="connsiteY3" fmla="*/ 0 h 646331"/>
              <a:gd name="connsiteX4" fmla="*/ 1253228 w 1253228"/>
              <a:gd name="connsiteY4" fmla="*/ 316702 h 646331"/>
              <a:gd name="connsiteX5" fmla="*/ 1253228 w 1253228"/>
              <a:gd name="connsiteY5" fmla="*/ 646331 h 646331"/>
              <a:gd name="connsiteX6" fmla="*/ 860550 w 1253228"/>
              <a:gd name="connsiteY6" fmla="*/ 646331 h 646331"/>
              <a:gd name="connsiteX7" fmla="*/ 467872 w 1253228"/>
              <a:gd name="connsiteY7" fmla="*/ 646331 h 646331"/>
              <a:gd name="connsiteX8" fmla="*/ 0 w 1253228"/>
              <a:gd name="connsiteY8" fmla="*/ 646331 h 646331"/>
              <a:gd name="connsiteX9" fmla="*/ 0 w 1253228"/>
              <a:gd name="connsiteY9" fmla="*/ 342555 h 646331"/>
              <a:gd name="connsiteX10" fmla="*/ 0 w 1253228"/>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228" h="646331" extrusionOk="0">
                <a:moveTo>
                  <a:pt x="0" y="0"/>
                </a:moveTo>
                <a:cubicBezTo>
                  <a:pt x="96791" y="-17646"/>
                  <a:pt x="288649" y="24413"/>
                  <a:pt x="405210" y="0"/>
                </a:cubicBezTo>
                <a:cubicBezTo>
                  <a:pt x="521771" y="-24413"/>
                  <a:pt x="677469" y="937"/>
                  <a:pt x="785356" y="0"/>
                </a:cubicBezTo>
                <a:cubicBezTo>
                  <a:pt x="893243" y="-937"/>
                  <a:pt x="1080539" y="6329"/>
                  <a:pt x="1253228" y="0"/>
                </a:cubicBezTo>
                <a:cubicBezTo>
                  <a:pt x="1280611" y="121065"/>
                  <a:pt x="1239658" y="238935"/>
                  <a:pt x="1253228" y="316702"/>
                </a:cubicBezTo>
                <a:cubicBezTo>
                  <a:pt x="1266798" y="394469"/>
                  <a:pt x="1246371" y="514100"/>
                  <a:pt x="1253228" y="646331"/>
                </a:cubicBezTo>
                <a:cubicBezTo>
                  <a:pt x="1069877" y="666079"/>
                  <a:pt x="1005089" y="626104"/>
                  <a:pt x="860550" y="646331"/>
                </a:cubicBezTo>
                <a:cubicBezTo>
                  <a:pt x="716011" y="666558"/>
                  <a:pt x="612170" y="627707"/>
                  <a:pt x="467872" y="646331"/>
                </a:cubicBezTo>
                <a:cubicBezTo>
                  <a:pt x="323574" y="664955"/>
                  <a:pt x="142372" y="596161"/>
                  <a:pt x="0" y="646331"/>
                </a:cubicBezTo>
                <a:cubicBezTo>
                  <a:pt x="-26174" y="508757"/>
                  <a:pt x="23894" y="459392"/>
                  <a:pt x="0" y="342555"/>
                </a:cubicBezTo>
                <a:cubicBezTo>
                  <a:pt x="-23894" y="225718"/>
                  <a:pt x="27255" y="138134"/>
                  <a:pt x="0" y="0"/>
                </a:cubicBezTo>
                <a:close/>
              </a:path>
            </a:pathLst>
          </a:custGeom>
          <a:noFill/>
          <a:ln>
            <a:solidFill>
              <a:schemeClr val="accent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s-ES" dirty="0"/>
              <a:t>OpenOffice</a:t>
            </a:r>
          </a:p>
          <a:p>
            <a:r>
              <a:rPr lang="es-ES" dirty="0"/>
              <a:t>LibreOffice</a:t>
            </a:r>
          </a:p>
        </p:txBody>
      </p:sp>
      <p:sp>
        <p:nvSpPr>
          <p:cNvPr id="6" name="CuadroTexto 5">
            <a:extLst>
              <a:ext uri="{FF2B5EF4-FFF2-40B4-BE49-F238E27FC236}">
                <a16:creationId xmlns:a16="http://schemas.microsoft.com/office/drawing/2014/main" id="{5770895C-4B6D-7553-9493-5CB7FAB90C1E}"/>
              </a:ext>
            </a:extLst>
          </p:cNvPr>
          <p:cNvSpPr txBox="1"/>
          <p:nvPr/>
        </p:nvSpPr>
        <p:spPr>
          <a:xfrm>
            <a:off x="1491134" y="3651942"/>
            <a:ext cx="971933" cy="646331"/>
          </a:xfrm>
          <a:custGeom>
            <a:avLst/>
            <a:gdLst>
              <a:gd name="connsiteX0" fmla="*/ 0 w 971933"/>
              <a:gd name="connsiteY0" fmla="*/ 0 h 646331"/>
              <a:gd name="connsiteX1" fmla="*/ 485967 w 971933"/>
              <a:gd name="connsiteY1" fmla="*/ 0 h 646331"/>
              <a:gd name="connsiteX2" fmla="*/ 971933 w 971933"/>
              <a:gd name="connsiteY2" fmla="*/ 0 h 646331"/>
              <a:gd name="connsiteX3" fmla="*/ 971933 w 971933"/>
              <a:gd name="connsiteY3" fmla="*/ 336092 h 646331"/>
              <a:gd name="connsiteX4" fmla="*/ 971933 w 971933"/>
              <a:gd name="connsiteY4" fmla="*/ 646331 h 646331"/>
              <a:gd name="connsiteX5" fmla="*/ 485967 w 971933"/>
              <a:gd name="connsiteY5" fmla="*/ 646331 h 646331"/>
              <a:gd name="connsiteX6" fmla="*/ 0 w 971933"/>
              <a:gd name="connsiteY6" fmla="*/ 646331 h 646331"/>
              <a:gd name="connsiteX7" fmla="*/ 0 w 971933"/>
              <a:gd name="connsiteY7" fmla="*/ 329629 h 646331"/>
              <a:gd name="connsiteX8" fmla="*/ 0 w 971933"/>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933" h="646331" extrusionOk="0">
                <a:moveTo>
                  <a:pt x="0" y="0"/>
                </a:moveTo>
                <a:cubicBezTo>
                  <a:pt x="125137" y="-44962"/>
                  <a:pt x="331937" y="31155"/>
                  <a:pt x="485967" y="0"/>
                </a:cubicBezTo>
                <a:cubicBezTo>
                  <a:pt x="639997" y="-31155"/>
                  <a:pt x="861644" y="3531"/>
                  <a:pt x="971933" y="0"/>
                </a:cubicBezTo>
                <a:cubicBezTo>
                  <a:pt x="979346" y="71538"/>
                  <a:pt x="952148" y="250547"/>
                  <a:pt x="971933" y="336092"/>
                </a:cubicBezTo>
                <a:cubicBezTo>
                  <a:pt x="991718" y="421637"/>
                  <a:pt x="964217" y="562255"/>
                  <a:pt x="971933" y="646331"/>
                </a:cubicBezTo>
                <a:cubicBezTo>
                  <a:pt x="741545" y="686430"/>
                  <a:pt x="667189" y="617608"/>
                  <a:pt x="485967" y="646331"/>
                </a:cubicBezTo>
                <a:cubicBezTo>
                  <a:pt x="304745" y="675054"/>
                  <a:pt x="143167" y="592362"/>
                  <a:pt x="0" y="646331"/>
                </a:cubicBezTo>
                <a:cubicBezTo>
                  <a:pt x="-10282" y="488848"/>
                  <a:pt x="6676" y="440488"/>
                  <a:pt x="0" y="329629"/>
                </a:cubicBezTo>
                <a:cubicBezTo>
                  <a:pt x="-6676" y="218770"/>
                  <a:pt x="36878" y="131808"/>
                  <a:pt x="0" y="0"/>
                </a:cubicBezTo>
                <a:close/>
              </a:path>
            </a:pathLst>
          </a:custGeom>
          <a:noFill/>
          <a:ln>
            <a:solidFill>
              <a:schemeClr val="accent6"/>
            </a:solidFill>
            <a:extLst>
              <a:ext uri="{C807C97D-BFC1-408E-A445-0C87EB9F89A2}">
                <ask:lineSketchStyleProps xmlns:ask="http://schemas.microsoft.com/office/drawing/2018/sketchyshapes" sd="3978248048">
                  <a:prstGeom prst="rect">
                    <a:avLst/>
                  </a:prstGeom>
                  <ask:type>
                    <ask:lineSketchScribble/>
                  </ask:type>
                </ask:lineSketchStyleProps>
              </a:ext>
            </a:extLst>
          </a:ln>
        </p:spPr>
        <p:txBody>
          <a:bodyPr wrap="none" rtlCol="0">
            <a:spAutoFit/>
          </a:bodyPr>
          <a:lstStyle/>
          <a:p>
            <a:r>
              <a:rPr lang="es-ES" dirty="0"/>
              <a:t>Linux</a:t>
            </a:r>
          </a:p>
          <a:p>
            <a:r>
              <a:rPr lang="es-ES" dirty="0"/>
              <a:t>FreeBSD</a:t>
            </a:r>
          </a:p>
        </p:txBody>
      </p:sp>
      <p:sp>
        <p:nvSpPr>
          <p:cNvPr id="7" name="CuadroTexto 6">
            <a:extLst>
              <a:ext uri="{FF2B5EF4-FFF2-40B4-BE49-F238E27FC236}">
                <a16:creationId xmlns:a16="http://schemas.microsoft.com/office/drawing/2014/main" id="{C1375F0C-AF5F-2B37-251C-E7B59570EC61}"/>
              </a:ext>
            </a:extLst>
          </p:cNvPr>
          <p:cNvSpPr txBox="1"/>
          <p:nvPr/>
        </p:nvSpPr>
        <p:spPr>
          <a:xfrm>
            <a:off x="4088159" y="3081843"/>
            <a:ext cx="1731500" cy="1477328"/>
          </a:xfrm>
          <a:custGeom>
            <a:avLst/>
            <a:gdLst>
              <a:gd name="connsiteX0" fmla="*/ 0 w 1731500"/>
              <a:gd name="connsiteY0" fmla="*/ 0 h 1477328"/>
              <a:gd name="connsiteX1" fmla="*/ 577167 w 1731500"/>
              <a:gd name="connsiteY1" fmla="*/ 0 h 1477328"/>
              <a:gd name="connsiteX2" fmla="*/ 1154333 w 1731500"/>
              <a:gd name="connsiteY2" fmla="*/ 0 h 1477328"/>
              <a:gd name="connsiteX3" fmla="*/ 1731500 w 1731500"/>
              <a:gd name="connsiteY3" fmla="*/ 0 h 1477328"/>
              <a:gd name="connsiteX4" fmla="*/ 1731500 w 1731500"/>
              <a:gd name="connsiteY4" fmla="*/ 462896 h 1477328"/>
              <a:gd name="connsiteX5" fmla="*/ 1731500 w 1731500"/>
              <a:gd name="connsiteY5" fmla="*/ 955339 h 1477328"/>
              <a:gd name="connsiteX6" fmla="*/ 1731500 w 1731500"/>
              <a:gd name="connsiteY6" fmla="*/ 1477328 h 1477328"/>
              <a:gd name="connsiteX7" fmla="*/ 1119703 w 1731500"/>
              <a:gd name="connsiteY7" fmla="*/ 1477328 h 1477328"/>
              <a:gd name="connsiteX8" fmla="*/ 542537 w 1731500"/>
              <a:gd name="connsiteY8" fmla="*/ 1477328 h 1477328"/>
              <a:gd name="connsiteX9" fmla="*/ 0 w 1731500"/>
              <a:gd name="connsiteY9" fmla="*/ 1477328 h 1477328"/>
              <a:gd name="connsiteX10" fmla="*/ 0 w 1731500"/>
              <a:gd name="connsiteY10" fmla="*/ 999659 h 1477328"/>
              <a:gd name="connsiteX11" fmla="*/ 0 w 1731500"/>
              <a:gd name="connsiteY11" fmla="*/ 507216 h 1477328"/>
              <a:gd name="connsiteX12" fmla="*/ 0 w 1731500"/>
              <a:gd name="connsiteY12"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1500" h="1477328" extrusionOk="0">
                <a:moveTo>
                  <a:pt x="0" y="0"/>
                </a:moveTo>
                <a:cubicBezTo>
                  <a:pt x="179223" y="-31688"/>
                  <a:pt x="295536" y="19414"/>
                  <a:pt x="577167" y="0"/>
                </a:cubicBezTo>
                <a:cubicBezTo>
                  <a:pt x="858798" y="-19414"/>
                  <a:pt x="873810" y="19115"/>
                  <a:pt x="1154333" y="0"/>
                </a:cubicBezTo>
                <a:cubicBezTo>
                  <a:pt x="1434856" y="-19115"/>
                  <a:pt x="1552964" y="2085"/>
                  <a:pt x="1731500" y="0"/>
                </a:cubicBezTo>
                <a:cubicBezTo>
                  <a:pt x="1778227" y="193706"/>
                  <a:pt x="1730447" y="249962"/>
                  <a:pt x="1731500" y="462896"/>
                </a:cubicBezTo>
                <a:cubicBezTo>
                  <a:pt x="1732553" y="675830"/>
                  <a:pt x="1692404" y="772828"/>
                  <a:pt x="1731500" y="955339"/>
                </a:cubicBezTo>
                <a:cubicBezTo>
                  <a:pt x="1770596" y="1137850"/>
                  <a:pt x="1674988" y="1228550"/>
                  <a:pt x="1731500" y="1477328"/>
                </a:cubicBezTo>
                <a:cubicBezTo>
                  <a:pt x="1502921" y="1512911"/>
                  <a:pt x="1271988" y="1439104"/>
                  <a:pt x="1119703" y="1477328"/>
                </a:cubicBezTo>
                <a:cubicBezTo>
                  <a:pt x="967418" y="1515552"/>
                  <a:pt x="820923" y="1474611"/>
                  <a:pt x="542537" y="1477328"/>
                </a:cubicBezTo>
                <a:cubicBezTo>
                  <a:pt x="264151" y="1480045"/>
                  <a:pt x="182010" y="1455600"/>
                  <a:pt x="0" y="1477328"/>
                </a:cubicBezTo>
                <a:cubicBezTo>
                  <a:pt x="-20351" y="1335338"/>
                  <a:pt x="50360" y="1194814"/>
                  <a:pt x="0" y="999659"/>
                </a:cubicBezTo>
                <a:cubicBezTo>
                  <a:pt x="-50360" y="804504"/>
                  <a:pt x="30661" y="608452"/>
                  <a:pt x="0" y="507216"/>
                </a:cubicBezTo>
                <a:cubicBezTo>
                  <a:pt x="-30661" y="405980"/>
                  <a:pt x="37699" y="207032"/>
                  <a:pt x="0" y="0"/>
                </a:cubicBezTo>
                <a:close/>
              </a:path>
            </a:pathLst>
          </a:custGeom>
          <a:noFill/>
          <a:ln>
            <a:solidFill>
              <a:schemeClr val="accent6"/>
            </a:solidFill>
            <a:extLst>
              <a:ext uri="{C807C97D-BFC1-408E-A445-0C87EB9F89A2}">
                <ask:lineSketchStyleProps xmlns:ask="http://schemas.microsoft.com/office/drawing/2018/sketchyshapes" sd="1434776513">
                  <a:prstGeom prst="rect">
                    <a:avLst/>
                  </a:prstGeom>
                  <ask:type>
                    <ask:lineSketchScribble/>
                  </ask:type>
                </ask:lineSketchStyleProps>
              </a:ext>
            </a:extLst>
          </a:ln>
        </p:spPr>
        <p:txBody>
          <a:bodyPr wrap="none" rtlCol="0">
            <a:spAutoFit/>
          </a:bodyPr>
          <a:lstStyle/>
          <a:p>
            <a:r>
              <a:rPr lang="es-ES" dirty="0" err="1"/>
              <a:t>Keycloak</a:t>
            </a:r>
            <a:endParaRPr lang="es-ES" dirty="0"/>
          </a:p>
          <a:p>
            <a:r>
              <a:rPr lang="es-ES" dirty="0" err="1"/>
              <a:t>SimpleSAMLPHP</a:t>
            </a:r>
            <a:endParaRPr lang="es-ES" dirty="0"/>
          </a:p>
          <a:p>
            <a:r>
              <a:rPr lang="es-ES" dirty="0" err="1"/>
              <a:t>openCAS</a:t>
            </a:r>
            <a:endParaRPr lang="es-ES" dirty="0"/>
          </a:p>
          <a:p>
            <a:r>
              <a:rPr lang="es-ES" dirty="0" err="1"/>
              <a:t>Shibboleth</a:t>
            </a:r>
            <a:r>
              <a:rPr lang="es-ES" dirty="0"/>
              <a:t> </a:t>
            </a:r>
            <a:r>
              <a:rPr lang="es-ES" dirty="0" err="1"/>
              <a:t>IdP</a:t>
            </a:r>
            <a:endParaRPr lang="es-ES" dirty="0"/>
          </a:p>
          <a:p>
            <a:r>
              <a:rPr lang="es-ES" dirty="0" err="1"/>
              <a:t>Gluu</a:t>
            </a:r>
            <a:r>
              <a:rPr lang="es-ES" dirty="0"/>
              <a:t> Server</a:t>
            </a:r>
          </a:p>
        </p:txBody>
      </p:sp>
      <p:sp>
        <p:nvSpPr>
          <p:cNvPr id="8" name="CuadroTexto 7">
            <a:extLst>
              <a:ext uri="{FF2B5EF4-FFF2-40B4-BE49-F238E27FC236}">
                <a16:creationId xmlns:a16="http://schemas.microsoft.com/office/drawing/2014/main" id="{A20E9536-1892-B082-9C83-270E15A77933}"/>
              </a:ext>
            </a:extLst>
          </p:cNvPr>
          <p:cNvSpPr txBox="1"/>
          <p:nvPr/>
        </p:nvSpPr>
        <p:spPr>
          <a:xfrm>
            <a:off x="6320189" y="3413690"/>
            <a:ext cx="1584088" cy="923330"/>
          </a:xfrm>
          <a:custGeom>
            <a:avLst/>
            <a:gdLst>
              <a:gd name="connsiteX0" fmla="*/ 0 w 1584088"/>
              <a:gd name="connsiteY0" fmla="*/ 0 h 923330"/>
              <a:gd name="connsiteX1" fmla="*/ 512188 w 1584088"/>
              <a:gd name="connsiteY1" fmla="*/ 0 h 923330"/>
              <a:gd name="connsiteX2" fmla="*/ 992695 w 1584088"/>
              <a:gd name="connsiteY2" fmla="*/ 0 h 923330"/>
              <a:gd name="connsiteX3" fmla="*/ 1584088 w 1584088"/>
              <a:gd name="connsiteY3" fmla="*/ 0 h 923330"/>
              <a:gd name="connsiteX4" fmla="*/ 1584088 w 1584088"/>
              <a:gd name="connsiteY4" fmla="*/ 452432 h 923330"/>
              <a:gd name="connsiteX5" fmla="*/ 1584088 w 1584088"/>
              <a:gd name="connsiteY5" fmla="*/ 923330 h 923330"/>
              <a:gd name="connsiteX6" fmla="*/ 1087740 w 1584088"/>
              <a:gd name="connsiteY6" fmla="*/ 923330 h 923330"/>
              <a:gd name="connsiteX7" fmla="*/ 591393 w 1584088"/>
              <a:gd name="connsiteY7" fmla="*/ 923330 h 923330"/>
              <a:gd name="connsiteX8" fmla="*/ 0 w 1584088"/>
              <a:gd name="connsiteY8" fmla="*/ 923330 h 923330"/>
              <a:gd name="connsiteX9" fmla="*/ 0 w 1584088"/>
              <a:gd name="connsiteY9" fmla="*/ 489365 h 923330"/>
              <a:gd name="connsiteX10" fmla="*/ 0 w 1584088"/>
              <a:gd name="connsiteY10"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088" h="923330" extrusionOk="0">
                <a:moveTo>
                  <a:pt x="0" y="0"/>
                </a:moveTo>
                <a:cubicBezTo>
                  <a:pt x="152995" y="-42932"/>
                  <a:pt x="282369" y="13029"/>
                  <a:pt x="512188" y="0"/>
                </a:cubicBezTo>
                <a:cubicBezTo>
                  <a:pt x="742007" y="-13029"/>
                  <a:pt x="840552" y="16374"/>
                  <a:pt x="992695" y="0"/>
                </a:cubicBezTo>
                <a:cubicBezTo>
                  <a:pt x="1144838" y="-16374"/>
                  <a:pt x="1410941" y="33421"/>
                  <a:pt x="1584088" y="0"/>
                </a:cubicBezTo>
                <a:cubicBezTo>
                  <a:pt x="1589767" y="150931"/>
                  <a:pt x="1544662" y="351520"/>
                  <a:pt x="1584088" y="452432"/>
                </a:cubicBezTo>
                <a:cubicBezTo>
                  <a:pt x="1623514" y="553344"/>
                  <a:pt x="1533658" y="767503"/>
                  <a:pt x="1584088" y="923330"/>
                </a:cubicBezTo>
                <a:cubicBezTo>
                  <a:pt x="1408089" y="967411"/>
                  <a:pt x="1269422" y="887453"/>
                  <a:pt x="1087740" y="923330"/>
                </a:cubicBezTo>
                <a:cubicBezTo>
                  <a:pt x="906058" y="959207"/>
                  <a:pt x="787610" y="908044"/>
                  <a:pt x="591393" y="923330"/>
                </a:cubicBezTo>
                <a:cubicBezTo>
                  <a:pt x="395176" y="938616"/>
                  <a:pt x="201179" y="867749"/>
                  <a:pt x="0" y="923330"/>
                </a:cubicBezTo>
                <a:cubicBezTo>
                  <a:pt x="-19350" y="782008"/>
                  <a:pt x="35753" y="606538"/>
                  <a:pt x="0" y="489365"/>
                </a:cubicBezTo>
                <a:cubicBezTo>
                  <a:pt x="-35753" y="372192"/>
                  <a:pt x="49922" y="136234"/>
                  <a:pt x="0" y="0"/>
                </a:cubicBezTo>
                <a:close/>
              </a:path>
            </a:pathLst>
          </a:custGeom>
          <a:noFill/>
          <a:ln>
            <a:solidFill>
              <a:schemeClr val="accent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s-ES" dirty="0" err="1"/>
              <a:t>Jitsi</a:t>
            </a:r>
            <a:r>
              <a:rPr lang="es-ES" dirty="0"/>
              <a:t> </a:t>
            </a:r>
            <a:r>
              <a:rPr lang="es-ES" dirty="0" err="1"/>
              <a:t>Meet</a:t>
            </a:r>
            <a:endParaRPr lang="es-ES" dirty="0"/>
          </a:p>
          <a:p>
            <a:r>
              <a:rPr lang="es-ES" dirty="0" err="1"/>
              <a:t>BigBlueButton</a:t>
            </a:r>
            <a:endParaRPr lang="es-ES" dirty="0"/>
          </a:p>
          <a:p>
            <a:r>
              <a:rPr lang="es-ES" dirty="0" err="1"/>
              <a:t>Nextcloud</a:t>
            </a:r>
            <a:r>
              <a:rPr lang="es-ES" dirty="0"/>
              <a:t> </a:t>
            </a:r>
            <a:r>
              <a:rPr lang="es-ES" dirty="0" err="1"/>
              <a:t>Talk</a:t>
            </a:r>
            <a:endParaRPr lang="es-ES" dirty="0"/>
          </a:p>
        </p:txBody>
      </p:sp>
      <p:sp>
        <p:nvSpPr>
          <p:cNvPr id="9" name="CuadroTexto 8">
            <a:extLst>
              <a:ext uri="{FF2B5EF4-FFF2-40B4-BE49-F238E27FC236}">
                <a16:creationId xmlns:a16="http://schemas.microsoft.com/office/drawing/2014/main" id="{A1704306-9EA0-19A0-0472-27CFCF4DBD39}"/>
              </a:ext>
            </a:extLst>
          </p:cNvPr>
          <p:cNvSpPr txBox="1"/>
          <p:nvPr/>
        </p:nvSpPr>
        <p:spPr>
          <a:xfrm>
            <a:off x="6694960" y="2631194"/>
            <a:ext cx="960135" cy="646331"/>
          </a:xfrm>
          <a:custGeom>
            <a:avLst/>
            <a:gdLst>
              <a:gd name="connsiteX0" fmla="*/ 0 w 960135"/>
              <a:gd name="connsiteY0" fmla="*/ 0 h 646331"/>
              <a:gd name="connsiteX1" fmla="*/ 470466 w 960135"/>
              <a:gd name="connsiteY1" fmla="*/ 0 h 646331"/>
              <a:gd name="connsiteX2" fmla="*/ 960135 w 960135"/>
              <a:gd name="connsiteY2" fmla="*/ 0 h 646331"/>
              <a:gd name="connsiteX3" fmla="*/ 960135 w 960135"/>
              <a:gd name="connsiteY3" fmla="*/ 336092 h 646331"/>
              <a:gd name="connsiteX4" fmla="*/ 960135 w 960135"/>
              <a:gd name="connsiteY4" fmla="*/ 646331 h 646331"/>
              <a:gd name="connsiteX5" fmla="*/ 499270 w 960135"/>
              <a:gd name="connsiteY5" fmla="*/ 646331 h 646331"/>
              <a:gd name="connsiteX6" fmla="*/ 0 w 960135"/>
              <a:gd name="connsiteY6" fmla="*/ 646331 h 646331"/>
              <a:gd name="connsiteX7" fmla="*/ 0 w 960135"/>
              <a:gd name="connsiteY7" fmla="*/ 336092 h 646331"/>
              <a:gd name="connsiteX8" fmla="*/ 0 w 960135"/>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35" h="646331" extrusionOk="0">
                <a:moveTo>
                  <a:pt x="0" y="0"/>
                </a:moveTo>
                <a:cubicBezTo>
                  <a:pt x="158066" y="-50093"/>
                  <a:pt x="260832" y="8758"/>
                  <a:pt x="470466" y="0"/>
                </a:cubicBezTo>
                <a:cubicBezTo>
                  <a:pt x="680100" y="-8758"/>
                  <a:pt x="737702" y="16641"/>
                  <a:pt x="960135" y="0"/>
                </a:cubicBezTo>
                <a:cubicBezTo>
                  <a:pt x="985999" y="103642"/>
                  <a:pt x="941165" y="210933"/>
                  <a:pt x="960135" y="336092"/>
                </a:cubicBezTo>
                <a:cubicBezTo>
                  <a:pt x="979105" y="461251"/>
                  <a:pt x="951451" y="578943"/>
                  <a:pt x="960135" y="646331"/>
                </a:cubicBezTo>
                <a:cubicBezTo>
                  <a:pt x="791521" y="678838"/>
                  <a:pt x="702339" y="623975"/>
                  <a:pt x="499270" y="646331"/>
                </a:cubicBezTo>
                <a:cubicBezTo>
                  <a:pt x="296202" y="668687"/>
                  <a:pt x="145670" y="624797"/>
                  <a:pt x="0" y="646331"/>
                </a:cubicBezTo>
                <a:cubicBezTo>
                  <a:pt x="-34512" y="535132"/>
                  <a:pt x="5955" y="435208"/>
                  <a:pt x="0" y="336092"/>
                </a:cubicBezTo>
                <a:cubicBezTo>
                  <a:pt x="-5955" y="236976"/>
                  <a:pt x="20435" y="98742"/>
                  <a:pt x="0" y="0"/>
                </a:cubicBezTo>
                <a:close/>
              </a:path>
            </a:pathLst>
          </a:custGeom>
          <a:noFill/>
          <a:ln>
            <a:solidFill>
              <a:schemeClr val="accent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s-ES" dirty="0" err="1"/>
              <a:t>Dovecot</a:t>
            </a:r>
            <a:endParaRPr lang="es-ES" dirty="0"/>
          </a:p>
          <a:p>
            <a:r>
              <a:rPr lang="es-ES" dirty="0" err="1"/>
              <a:t>Postfix</a:t>
            </a:r>
            <a:endParaRPr lang="es-ES" dirty="0"/>
          </a:p>
        </p:txBody>
      </p:sp>
      <p:sp>
        <p:nvSpPr>
          <p:cNvPr id="10" name="CuadroTexto 9">
            <a:extLst>
              <a:ext uri="{FF2B5EF4-FFF2-40B4-BE49-F238E27FC236}">
                <a16:creationId xmlns:a16="http://schemas.microsoft.com/office/drawing/2014/main" id="{7F9DBC5F-CC48-ABEF-7981-3A65983FFF65}"/>
              </a:ext>
            </a:extLst>
          </p:cNvPr>
          <p:cNvSpPr txBox="1"/>
          <p:nvPr/>
        </p:nvSpPr>
        <p:spPr>
          <a:xfrm>
            <a:off x="1589177" y="1362130"/>
            <a:ext cx="885179" cy="923330"/>
          </a:xfrm>
          <a:custGeom>
            <a:avLst/>
            <a:gdLst>
              <a:gd name="connsiteX0" fmla="*/ 0 w 885179"/>
              <a:gd name="connsiteY0" fmla="*/ 0 h 923330"/>
              <a:gd name="connsiteX1" fmla="*/ 433738 w 885179"/>
              <a:gd name="connsiteY1" fmla="*/ 0 h 923330"/>
              <a:gd name="connsiteX2" fmla="*/ 885179 w 885179"/>
              <a:gd name="connsiteY2" fmla="*/ 0 h 923330"/>
              <a:gd name="connsiteX3" fmla="*/ 885179 w 885179"/>
              <a:gd name="connsiteY3" fmla="*/ 480132 h 923330"/>
              <a:gd name="connsiteX4" fmla="*/ 885179 w 885179"/>
              <a:gd name="connsiteY4" fmla="*/ 923330 h 923330"/>
              <a:gd name="connsiteX5" fmla="*/ 460293 w 885179"/>
              <a:gd name="connsiteY5" fmla="*/ 923330 h 923330"/>
              <a:gd name="connsiteX6" fmla="*/ 0 w 885179"/>
              <a:gd name="connsiteY6" fmla="*/ 923330 h 923330"/>
              <a:gd name="connsiteX7" fmla="*/ 0 w 885179"/>
              <a:gd name="connsiteY7" fmla="*/ 480132 h 923330"/>
              <a:gd name="connsiteX8" fmla="*/ 0 w 885179"/>
              <a:gd name="connsiteY8"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179" h="923330" extrusionOk="0">
                <a:moveTo>
                  <a:pt x="0" y="0"/>
                </a:moveTo>
                <a:cubicBezTo>
                  <a:pt x="91699" y="-38597"/>
                  <a:pt x="230592" y="9390"/>
                  <a:pt x="433738" y="0"/>
                </a:cubicBezTo>
                <a:cubicBezTo>
                  <a:pt x="636884" y="-9390"/>
                  <a:pt x="692389" y="12929"/>
                  <a:pt x="885179" y="0"/>
                </a:cubicBezTo>
                <a:cubicBezTo>
                  <a:pt x="938130" y="236011"/>
                  <a:pt x="873679" y="327934"/>
                  <a:pt x="885179" y="480132"/>
                </a:cubicBezTo>
                <a:cubicBezTo>
                  <a:pt x="896679" y="632330"/>
                  <a:pt x="848586" y="719217"/>
                  <a:pt x="885179" y="923330"/>
                </a:cubicBezTo>
                <a:cubicBezTo>
                  <a:pt x="776615" y="930918"/>
                  <a:pt x="647541" y="898602"/>
                  <a:pt x="460293" y="923330"/>
                </a:cubicBezTo>
                <a:cubicBezTo>
                  <a:pt x="273045" y="948058"/>
                  <a:pt x="205104" y="911302"/>
                  <a:pt x="0" y="923330"/>
                </a:cubicBezTo>
                <a:cubicBezTo>
                  <a:pt x="-17253" y="785371"/>
                  <a:pt x="33608" y="666384"/>
                  <a:pt x="0" y="480132"/>
                </a:cubicBezTo>
                <a:cubicBezTo>
                  <a:pt x="-33608" y="293880"/>
                  <a:pt x="50963" y="166287"/>
                  <a:pt x="0" y="0"/>
                </a:cubicBezTo>
                <a:close/>
              </a:path>
            </a:pathLst>
          </a:custGeom>
          <a:noFill/>
          <a:ln>
            <a:solidFill>
              <a:schemeClr val="accent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s-ES" dirty="0" err="1"/>
              <a:t>Nginx</a:t>
            </a:r>
            <a:endParaRPr lang="es-ES" dirty="0"/>
          </a:p>
          <a:p>
            <a:r>
              <a:rPr lang="es-ES" dirty="0"/>
              <a:t>Apache</a:t>
            </a:r>
          </a:p>
          <a:p>
            <a:r>
              <a:rPr lang="es-ES" dirty="0" err="1"/>
              <a:t>Traefik</a:t>
            </a:r>
            <a:endParaRPr lang="es-ES" dirty="0"/>
          </a:p>
        </p:txBody>
      </p:sp>
      <p:sp>
        <p:nvSpPr>
          <p:cNvPr id="11" name="CuadroTexto 10">
            <a:extLst>
              <a:ext uri="{FF2B5EF4-FFF2-40B4-BE49-F238E27FC236}">
                <a16:creationId xmlns:a16="http://schemas.microsoft.com/office/drawing/2014/main" id="{41DCAB93-6E8B-D868-F551-122FA36E7CC0}"/>
              </a:ext>
            </a:extLst>
          </p:cNvPr>
          <p:cNvSpPr txBox="1"/>
          <p:nvPr/>
        </p:nvSpPr>
        <p:spPr>
          <a:xfrm>
            <a:off x="2755711" y="2582170"/>
            <a:ext cx="894797" cy="1200329"/>
          </a:xfrm>
          <a:custGeom>
            <a:avLst/>
            <a:gdLst>
              <a:gd name="connsiteX0" fmla="*/ 0 w 894797"/>
              <a:gd name="connsiteY0" fmla="*/ 0 h 1200329"/>
              <a:gd name="connsiteX1" fmla="*/ 465294 w 894797"/>
              <a:gd name="connsiteY1" fmla="*/ 0 h 1200329"/>
              <a:gd name="connsiteX2" fmla="*/ 894797 w 894797"/>
              <a:gd name="connsiteY2" fmla="*/ 0 h 1200329"/>
              <a:gd name="connsiteX3" fmla="*/ 894797 w 894797"/>
              <a:gd name="connsiteY3" fmla="*/ 376103 h 1200329"/>
              <a:gd name="connsiteX4" fmla="*/ 894797 w 894797"/>
              <a:gd name="connsiteY4" fmla="*/ 788216 h 1200329"/>
              <a:gd name="connsiteX5" fmla="*/ 894797 w 894797"/>
              <a:gd name="connsiteY5" fmla="*/ 1200329 h 1200329"/>
              <a:gd name="connsiteX6" fmla="*/ 447399 w 894797"/>
              <a:gd name="connsiteY6" fmla="*/ 1200329 h 1200329"/>
              <a:gd name="connsiteX7" fmla="*/ 0 w 894797"/>
              <a:gd name="connsiteY7" fmla="*/ 1200329 h 1200329"/>
              <a:gd name="connsiteX8" fmla="*/ 0 w 894797"/>
              <a:gd name="connsiteY8" fmla="*/ 788216 h 1200329"/>
              <a:gd name="connsiteX9" fmla="*/ 0 w 894797"/>
              <a:gd name="connsiteY9" fmla="*/ 400110 h 1200329"/>
              <a:gd name="connsiteX10" fmla="*/ 0 w 894797"/>
              <a:gd name="connsiteY1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797" h="1200329" extrusionOk="0">
                <a:moveTo>
                  <a:pt x="0" y="0"/>
                </a:moveTo>
                <a:cubicBezTo>
                  <a:pt x="227921" y="-4053"/>
                  <a:pt x="319769" y="1104"/>
                  <a:pt x="465294" y="0"/>
                </a:cubicBezTo>
                <a:cubicBezTo>
                  <a:pt x="610819" y="-1104"/>
                  <a:pt x="688881" y="4931"/>
                  <a:pt x="894797" y="0"/>
                </a:cubicBezTo>
                <a:cubicBezTo>
                  <a:pt x="921657" y="114413"/>
                  <a:pt x="875124" y="275719"/>
                  <a:pt x="894797" y="376103"/>
                </a:cubicBezTo>
                <a:cubicBezTo>
                  <a:pt x="914470" y="476487"/>
                  <a:pt x="853237" y="626264"/>
                  <a:pt x="894797" y="788216"/>
                </a:cubicBezTo>
                <a:cubicBezTo>
                  <a:pt x="936357" y="950168"/>
                  <a:pt x="865485" y="1108222"/>
                  <a:pt x="894797" y="1200329"/>
                </a:cubicBezTo>
                <a:cubicBezTo>
                  <a:pt x="711420" y="1217622"/>
                  <a:pt x="594907" y="1197240"/>
                  <a:pt x="447399" y="1200329"/>
                </a:cubicBezTo>
                <a:cubicBezTo>
                  <a:pt x="299891" y="1203418"/>
                  <a:pt x="130654" y="1182636"/>
                  <a:pt x="0" y="1200329"/>
                </a:cubicBezTo>
                <a:cubicBezTo>
                  <a:pt x="-28831" y="1061915"/>
                  <a:pt x="43232" y="949773"/>
                  <a:pt x="0" y="788216"/>
                </a:cubicBezTo>
                <a:cubicBezTo>
                  <a:pt x="-43232" y="626659"/>
                  <a:pt x="16252" y="548373"/>
                  <a:pt x="0" y="400110"/>
                </a:cubicBezTo>
                <a:cubicBezTo>
                  <a:pt x="-16252" y="251847"/>
                  <a:pt x="38931" y="117541"/>
                  <a:pt x="0" y="0"/>
                </a:cubicBezTo>
                <a:close/>
              </a:path>
            </a:pathLst>
          </a:custGeom>
          <a:noFill/>
          <a:ln>
            <a:solidFill>
              <a:schemeClr val="accent6"/>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none" rtlCol="0">
            <a:spAutoFit/>
          </a:bodyPr>
          <a:lstStyle/>
          <a:p>
            <a:r>
              <a:rPr lang="es-ES" dirty="0"/>
              <a:t>Java</a:t>
            </a:r>
          </a:p>
          <a:p>
            <a:r>
              <a:rPr lang="es-ES" dirty="0"/>
              <a:t>PHP</a:t>
            </a:r>
          </a:p>
          <a:p>
            <a:r>
              <a:rPr lang="es-ES" dirty="0"/>
              <a:t>Python</a:t>
            </a:r>
          </a:p>
          <a:p>
            <a:r>
              <a:rPr lang="es-ES" dirty="0"/>
              <a:t>Node.js</a:t>
            </a:r>
          </a:p>
        </p:txBody>
      </p:sp>
      <p:sp>
        <p:nvSpPr>
          <p:cNvPr id="12" name="CuadroTexto 11">
            <a:extLst>
              <a:ext uri="{FF2B5EF4-FFF2-40B4-BE49-F238E27FC236}">
                <a16:creationId xmlns:a16="http://schemas.microsoft.com/office/drawing/2014/main" id="{7E02B71A-1F8E-4720-5435-B4C748B15BE4}"/>
              </a:ext>
            </a:extLst>
          </p:cNvPr>
          <p:cNvSpPr txBox="1"/>
          <p:nvPr/>
        </p:nvSpPr>
        <p:spPr>
          <a:xfrm>
            <a:off x="1206889" y="2457787"/>
            <a:ext cx="1256178" cy="923330"/>
          </a:xfrm>
          <a:custGeom>
            <a:avLst/>
            <a:gdLst>
              <a:gd name="connsiteX0" fmla="*/ 0 w 1256178"/>
              <a:gd name="connsiteY0" fmla="*/ 0 h 923330"/>
              <a:gd name="connsiteX1" fmla="*/ 443850 w 1256178"/>
              <a:gd name="connsiteY1" fmla="*/ 0 h 923330"/>
              <a:gd name="connsiteX2" fmla="*/ 862576 w 1256178"/>
              <a:gd name="connsiteY2" fmla="*/ 0 h 923330"/>
              <a:gd name="connsiteX3" fmla="*/ 1256178 w 1256178"/>
              <a:gd name="connsiteY3" fmla="*/ 0 h 923330"/>
              <a:gd name="connsiteX4" fmla="*/ 1256178 w 1256178"/>
              <a:gd name="connsiteY4" fmla="*/ 461665 h 923330"/>
              <a:gd name="connsiteX5" fmla="*/ 1256178 w 1256178"/>
              <a:gd name="connsiteY5" fmla="*/ 923330 h 923330"/>
              <a:gd name="connsiteX6" fmla="*/ 837452 w 1256178"/>
              <a:gd name="connsiteY6" fmla="*/ 923330 h 923330"/>
              <a:gd name="connsiteX7" fmla="*/ 406164 w 1256178"/>
              <a:gd name="connsiteY7" fmla="*/ 923330 h 923330"/>
              <a:gd name="connsiteX8" fmla="*/ 0 w 1256178"/>
              <a:gd name="connsiteY8" fmla="*/ 923330 h 923330"/>
              <a:gd name="connsiteX9" fmla="*/ 0 w 1256178"/>
              <a:gd name="connsiteY9" fmla="*/ 489365 h 923330"/>
              <a:gd name="connsiteX10" fmla="*/ 0 w 1256178"/>
              <a:gd name="connsiteY10"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178" h="923330" extrusionOk="0">
                <a:moveTo>
                  <a:pt x="0" y="0"/>
                </a:moveTo>
                <a:cubicBezTo>
                  <a:pt x="173299" y="-26956"/>
                  <a:pt x="307927" y="10017"/>
                  <a:pt x="443850" y="0"/>
                </a:cubicBezTo>
                <a:cubicBezTo>
                  <a:pt x="579773" y="-10017"/>
                  <a:pt x="713454" y="32088"/>
                  <a:pt x="862576" y="0"/>
                </a:cubicBezTo>
                <a:cubicBezTo>
                  <a:pt x="1011698" y="-32088"/>
                  <a:pt x="1090558" y="44346"/>
                  <a:pt x="1256178" y="0"/>
                </a:cubicBezTo>
                <a:cubicBezTo>
                  <a:pt x="1300846" y="110948"/>
                  <a:pt x="1235093" y="342475"/>
                  <a:pt x="1256178" y="461665"/>
                </a:cubicBezTo>
                <a:cubicBezTo>
                  <a:pt x="1277263" y="580856"/>
                  <a:pt x="1209571" y="785090"/>
                  <a:pt x="1256178" y="923330"/>
                </a:cubicBezTo>
                <a:cubicBezTo>
                  <a:pt x="1118986" y="947508"/>
                  <a:pt x="958961" y="913295"/>
                  <a:pt x="837452" y="923330"/>
                </a:cubicBezTo>
                <a:cubicBezTo>
                  <a:pt x="715943" y="933365"/>
                  <a:pt x="503966" y="914458"/>
                  <a:pt x="406164" y="923330"/>
                </a:cubicBezTo>
                <a:cubicBezTo>
                  <a:pt x="308362" y="932202"/>
                  <a:pt x="202903" y="909174"/>
                  <a:pt x="0" y="923330"/>
                </a:cubicBezTo>
                <a:cubicBezTo>
                  <a:pt x="-30617" y="816905"/>
                  <a:pt x="32332" y="655316"/>
                  <a:pt x="0" y="489365"/>
                </a:cubicBezTo>
                <a:cubicBezTo>
                  <a:pt x="-32332" y="323414"/>
                  <a:pt x="39320" y="111451"/>
                  <a:pt x="0" y="0"/>
                </a:cubicBezTo>
                <a:close/>
              </a:path>
            </a:pathLst>
          </a:custGeom>
          <a:noFill/>
          <a:ln>
            <a:solidFill>
              <a:schemeClr val="accent6"/>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none" rtlCol="0">
            <a:spAutoFit/>
          </a:bodyPr>
          <a:lstStyle/>
          <a:p>
            <a:r>
              <a:rPr lang="es-ES" dirty="0" err="1"/>
              <a:t>Podman</a:t>
            </a:r>
            <a:endParaRPr lang="es-ES" dirty="0"/>
          </a:p>
          <a:p>
            <a:r>
              <a:rPr lang="es-ES" dirty="0"/>
              <a:t>Docker</a:t>
            </a:r>
          </a:p>
          <a:p>
            <a:r>
              <a:rPr lang="es-ES" dirty="0" err="1"/>
              <a:t>Kubernetes</a:t>
            </a:r>
            <a:endParaRPr lang="es-ES" dirty="0"/>
          </a:p>
        </p:txBody>
      </p:sp>
      <p:sp>
        <p:nvSpPr>
          <p:cNvPr id="13" name="CuadroTexto 12">
            <a:extLst>
              <a:ext uri="{FF2B5EF4-FFF2-40B4-BE49-F238E27FC236}">
                <a16:creationId xmlns:a16="http://schemas.microsoft.com/office/drawing/2014/main" id="{C59607D2-A68F-86F0-4B5F-C4B201A238B4}"/>
              </a:ext>
            </a:extLst>
          </p:cNvPr>
          <p:cNvSpPr txBox="1"/>
          <p:nvPr/>
        </p:nvSpPr>
        <p:spPr>
          <a:xfrm>
            <a:off x="6929051" y="1779388"/>
            <a:ext cx="1136080" cy="646331"/>
          </a:xfrm>
          <a:custGeom>
            <a:avLst/>
            <a:gdLst>
              <a:gd name="connsiteX0" fmla="*/ 0 w 1136080"/>
              <a:gd name="connsiteY0" fmla="*/ 0 h 646331"/>
              <a:gd name="connsiteX1" fmla="*/ 556679 w 1136080"/>
              <a:gd name="connsiteY1" fmla="*/ 0 h 646331"/>
              <a:gd name="connsiteX2" fmla="*/ 1136080 w 1136080"/>
              <a:gd name="connsiteY2" fmla="*/ 0 h 646331"/>
              <a:gd name="connsiteX3" fmla="*/ 1136080 w 1136080"/>
              <a:gd name="connsiteY3" fmla="*/ 336092 h 646331"/>
              <a:gd name="connsiteX4" fmla="*/ 1136080 w 1136080"/>
              <a:gd name="connsiteY4" fmla="*/ 646331 h 646331"/>
              <a:gd name="connsiteX5" fmla="*/ 590762 w 1136080"/>
              <a:gd name="connsiteY5" fmla="*/ 646331 h 646331"/>
              <a:gd name="connsiteX6" fmla="*/ 0 w 1136080"/>
              <a:gd name="connsiteY6" fmla="*/ 646331 h 646331"/>
              <a:gd name="connsiteX7" fmla="*/ 0 w 1136080"/>
              <a:gd name="connsiteY7" fmla="*/ 336092 h 646331"/>
              <a:gd name="connsiteX8" fmla="*/ 0 w 1136080"/>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080" h="646331" extrusionOk="0">
                <a:moveTo>
                  <a:pt x="0" y="0"/>
                </a:moveTo>
                <a:cubicBezTo>
                  <a:pt x="167867" y="-48779"/>
                  <a:pt x="348808" y="24822"/>
                  <a:pt x="556679" y="0"/>
                </a:cubicBezTo>
                <a:cubicBezTo>
                  <a:pt x="764550" y="-24822"/>
                  <a:pt x="964504" y="67745"/>
                  <a:pt x="1136080" y="0"/>
                </a:cubicBezTo>
                <a:cubicBezTo>
                  <a:pt x="1161944" y="103642"/>
                  <a:pt x="1117110" y="210933"/>
                  <a:pt x="1136080" y="336092"/>
                </a:cubicBezTo>
                <a:cubicBezTo>
                  <a:pt x="1155050" y="461251"/>
                  <a:pt x="1127396" y="578943"/>
                  <a:pt x="1136080" y="646331"/>
                </a:cubicBezTo>
                <a:cubicBezTo>
                  <a:pt x="993219" y="649948"/>
                  <a:pt x="702212" y="588167"/>
                  <a:pt x="590762" y="646331"/>
                </a:cubicBezTo>
                <a:cubicBezTo>
                  <a:pt x="479312" y="704495"/>
                  <a:pt x="160400" y="586391"/>
                  <a:pt x="0" y="646331"/>
                </a:cubicBezTo>
                <a:cubicBezTo>
                  <a:pt x="-34512" y="535132"/>
                  <a:pt x="5955" y="435208"/>
                  <a:pt x="0" y="336092"/>
                </a:cubicBezTo>
                <a:cubicBezTo>
                  <a:pt x="-5955" y="236976"/>
                  <a:pt x="20435" y="98742"/>
                  <a:pt x="0" y="0"/>
                </a:cubicBezTo>
                <a:close/>
              </a:path>
            </a:pathLst>
          </a:custGeom>
          <a:noFill/>
          <a:ln>
            <a:solidFill>
              <a:schemeClr val="accent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s-ES" dirty="0" err="1"/>
              <a:t>Seafile</a:t>
            </a:r>
            <a:endParaRPr lang="es-ES" dirty="0"/>
          </a:p>
          <a:p>
            <a:r>
              <a:rPr lang="es-ES" dirty="0" err="1"/>
              <a:t>Nextcloud</a:t>
            </a:r>
            <a:endParaRPr lang="es-ES" dirty="0"/>
          </a:p>
        </p:txBody>
      </p:sp>
      <p:sp>
        <p:nvSpPr>
          <p:cNvPr id="14" name="CuadroTexto 13">
            <a:extLst>
              <a:ext uri="{FF2B5EF4-FFF2-40B4-BE49-F238E27FC236}">
                <a16:creationId xmlns:a16="http://schemas.microsoft.com/office/drawing/2014/main" id="{1854AC3A-FE6D-97B1-D888-2EFB754ABA7B}"/>
              </a:ext>
            </a:extLst>
          </p:cNvPr>
          <p:cNvSpPr txBox="1"/>
          <p:nvPr/>
        </p:nvSpPr>
        <p:spPr>
          <a:xfrm>
            <a:off x="5292599" y="2087740"/>
            <a:ext cx="1270220" cy="646331"/>
          </a:xfrm>
          <a:custGeom>
            <a:avLst/>
            <a:gdLst>
              <a:gd name="connsiteX0" fmla="*/ 0 w 1270220"/>
              <a:gd name="connsiteY0" fmla="*/ 0 h 646331"/>
              <a:gd name="connsiteX1" fmla="*/ 423407 w 1270220"/>
              <a:gd name="connsiteY1" fmla="*/ 0 h 646331"/>
              <a:gd name="connsiteX2" fmla="*/ 834111 w 1270220"/>
              <a:gd name="connsiteY2" fmla="*/ 0 h 646331"/>
              <a:gd name="connsiteX3" fmla="*/ 1270220 w 1270220"/>
              <a:gd name="connsiteY3" fmla="*/ 0 h 646331"/>
              <a:gd name="connsiteX4" fmla="*/ 1270220 w 1270220"/>
              <a:gd name="connsiteY4" fmla="*/ 336092 h 646331"/>
              <a:gd name="connsiteX5" fmla="*/ 1270220 w 1270220"/>
              <a:gd name="connsiteY5" fmla="*/ 646331 h 646331"/>
              <a:gd name="connsiteX6" fmla="*/ 884920 w 1270220"/>
              <a:gd name="connsiteY6" fmla="*/ 646331 h 646331"/>
              <a:gd name="connsiteX7" fmla="*/ 499620 w 1270220"/>
              <a:gd name="connsiteY7" fmla="*/ 646331 h 646331"/>
              <a:gd name="connsiteX8" fmla="*/ 0 w 1270220"/>
              <a:gd name="connsiteY8" fmla="*/ 646331 h 646331"/>
              <a:gd name="connsiteX9" fmla="*/ 0 w 1270220"/>
              <a:gd name="connsiteY9" fmla="*/ 323166 h 646331"/>
              <a:gd name="connsiteX10" fmla="*/ 0 w 1270220"/>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220" h="646331" extrusionOk="0">
                <a:moveTo>
                  <a:pt x="0" y="0"/>
                </a:moveTo>
                <a:cubicBezTo>
                  <a:pt x="125487" y="-37673"/>
                  <a:pt x="251795" y="10624"/>
                  <a:pt x="423407" y="0"/>
                </a:cubicBezTo>
                <a:cubicBezTo>
                  <a:pt x="595019" y="-10624"/>
                  <a:pt x="745801" y="17186"/>
                  <a:pt x="834111" y="0"/>
                </a:cubicBezTo>
                <a:cubicBezTo>
                  <a:pt x="922421" y="-17186"/>
                  <a:pt x="1145460" y="43826"/>
                  <a:pt x="1270220" y="0"/>
                </a:cubicBezTo>
                <a:cubicBezTo>
                  <a:pt x="1282521" y="119184"/>
                  <a:pt x="1232239" y="205688"/>
                  <a:pt x="1270220" y="336092"/>
                </a:cubicBezTo>
                <a:cubicBezTo>
                  <a:pt x="1308201" y="466496"/>
                  <a:pt x="1265506" y="565880"/>
                  <a:pt x="1270220" y="646331"/>
                </a:cubicBezTo>
                <a:cubicBezTo>
                  <a:pt x="1139942" y="658242"/>
                  <a:pt x="1054767" y="605753"/>
                  <a:pt x="884920" y="646331"/>
                </a:cubicBezTo>
                <a:cubicBezTo>
                  <a:pt x="715073" y="686909"/>
                  <a:pt x="643956" y="626714"/>
                  <a:pt x="499620" y="646331"/>
                </a:cubicBezTo>
                <a:cubicBezTo>
                  <a:pt x="355284" y="665948"/>
                  <a:pt x="222580" y="587906"/>
                  <a:pt x="0" y="646331"/>
                </a:cubicBezTo>
                <a:cubicBezTo>
                  <a:pt x="-1160" y="531653"/>
                  <a:pt x="16465" y="447639"/>
                  <a:pt x="0" y="323166"/>
                </a:cubicBezTo>
                <a:cubicBezTo>
                  <a:pt x="-16465" y="198693"/>
                  <a:pt x="26296" y="91934"/>
                  <a:pt x="0" y="0"/>
                </a:cubicBezTo>
                <a:close/>
              </a:path>
            </a:pathLst>
          </a:custGeom>
          <a:noFill/>
          <a:ln>
            <a:solidFill>
              <a:schemeClr val="accent6"/>
            </a:solidFill>
            <a:extLst>
              <a:ext uri="{C807C97D-BFC1-408E-A445-0C87EB9F89A2}">
                <ask:lineSketchStyleProps xmlns:ask="http://schemas.microsoft.com/office/drawing/2018/sketchyshapes" sd="1617499634">
                  <a:prstGeom prst="rect">
                    <a:avLst/>
                  </a:prstGeom>
                  <ask:type>
                    <ask:lineSketchScribble/>
                  </ask:type>
                </ask:lineSketchStyleProps>
              </a:ext>
            </a:extLst>
          </a:ln>
        </p:spPr>
        <p:txBody>
          <a:bodyPr wrap="none" rtlCol="0">
            <a:spAutoFit/>
          </a:bodyPr>
          <a:lstStyle/>
          <a:p>
            <a:r>
              <a:rPr lang="es-ES" dirty="0" err="1"/>
              <a:t>Exelearning</a:t>
            </a:r>
            <a:endParaRPr lang="es-ES" dirty="0"/>
          </a:p>
          <a:p>
            <a:r>
              <a:rPr lang="es-ES" dirty="0"/>
              <a:t>H5P</a:t>
            </a:r>
          </a:p>
        </p:txBody>
      </p:sp>
      <p:sp>
        <p:nvSpPr>
          <p:cNvPr id="15" name="CuadroTexto 14">
            <a:extLst>
              <a:ext uri="{FF2B5EF4-FFF2-40B4-BE49-F238E27FC236}">
                <a16:creationId xmlns:a16="http://schemas.microsoft.com/office/drawing/2014/main" id="{70FFB746-E67A-AC53-4304-9C78810A9E25}"/>
              </a:ext>
            </a:extLst>
          </p:cNvPr>
          <p:cNvSpPr txBox="1"/>
          <p:nvPr/>
        </p:nvSpPr>
        <p:spPr>
          <a:xfrm>
            <a:off x="2785788" y="1191834"/>
            <a:ext cx="1150700" cy="923330"/>
          </a:xfrm>
          <a:custGeom>
            <a:avLst/>
            <a:gdLst>
              <a:gd name="connsiteX0" fmla="*/ 0 w 1150700"/>
              <a:gd name="connsiteY0" fmla="*/ 0 h 923330"/>
              <a:gd name="connsiteX1" fmla="*/ 563843 w 1150700"/>
              <a:gd name="connsiteY1" fmla="*/ 0 h 923330"/>
              <a:gd name="connsiteX2" fmla="*/ 1150700 w 1150700"/>
              <a:gd name="connsiteY2" fmla="*/ 0 h 923330"/>
              <a:gd name="connsiteX3" fmla="*/ 1150700 w 1150700"/>
              <a:gd name="connsiteY3" fmla="*/ 480132 h 923330"/>
              <a:gd name="connsiteX4" fmla="*/ 1150700 w 1150700"/>
              <a:gd name="connsiteY4" fmla="*/ 923330 h 923330"/>
              <a:gd name="connsiteX5" fmla="*/ 598364 w 1150700"/>
              <a:gd name="connsiteY5" fmla="*/ 923330 h 923330"/>
              <a:gd name="connsiteX6" fmla="*/ 0 w 1150700"/>
              <a:gd name="connsiteY6" fmla="*/ 923330 h 923330"/>
              <a:gd name="connsiteX7" fmla="*/ 0 w 1150700"/>
              <a:gd name="connsiteY7" fmla="*/ 480132 h 923330"/>
              <a:gd name="connsiteX8" fmla="*/ 0 w 1150700"/>
              <a:gd name="connsiteY8"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700" h="923330" extrusionOk="0">
                <a:moveTo>
                  <a:pt x="0" y="0"/>
                </a:moveTo>
                <a:cubicBezTo>
                  <a:pt x="182247" y="-787"/>
                  <a:pt x="332572" y="8886"/>
                  <a:pt x="563843" y="0"/>
                </a:cubicBezTo>
                <a:cubicBezTo>
                  <a:pt x="795114" y="-8886"/>
                  <a:pt x="984557" y="66556"/>
                  <a:pt x="1150700" y="0"/>
                </a:cubicBezTo>
                <a:cubicBezTo>
                  <a:pt x="1203651" y="236011"/>
                  <a:pt x="1139200" y="327934"/>
                  <a:pt x="1150700" y="480132"/>
                </a:cubicBezTo>
                <a:cubicBezTo>
                  <a:pt x="1162200" y="632330"/>
                  <a:pt x="1114107" y="719217"/>
                  <a:pt x="1150700" y="923330"/>
                </a:cubicBezTo>
                <a:cubicBezTo>
                  <a:pt x="1034278" y="984067"/>
                  <a:pt x="773042" y="911071"/>
                  <a:pt x="598364" y="923330"/>
                </a:cubicBezTo>
                <a:cubicBezTo>
                  <a:pt x="423686" y="935589"/>
                  <a:pt x="210940" y="888635"/>
                  <a:pt x="0" y="923330"/>
                </a:cubicBezTo>
                <a:cubicBezTo>
                  <a:pt x="-17253" y="785371"/>
                  <a:pt x="33608" y="666384"/>
                  <a:pt x="0" y="480132"/>
                </a:cubicBezTo>
                <a:cubicBezTo>
                  <a:pt x="-33608" y="293880"/>
                  <a:pt x="50963" y="166287"/>
                  <a:pt x="0" y="0"/>
                </a:cubicBezTo>
                <a:close/>
              </a:path>
            </a:pathLst>
          </a:custGeom>
          <a:noFill/>
          <a:ln>
            <a:solidFill>
              <a:schemeClr val="accent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s-ES" dirty="0" err="1"/>
              <a:t>MariaDB</a:t>
            </a:r>
            <a:endParaRPr lang="es-ES" dirty="0"/>
          </a:p>
          <a:p>
            <a:r>
              <a:rPr lang="es-ES" dirty="0"/>
              <a:t>MySQL</a:t>
            </a:r>
          </a:p>
          <a:p>
            <a:r>
              <a:rPr lang="es-ES" dirty="0" err="1"/>
              <a:t>Postgresql</a:t>
            </a:r>
            <a:endParaRPr lang="es-ES" dirty="0"/>
          </a:p>
        </p:txBody>
      </p:sp>
      <p:sp>
        <p:nvSpPr>
          <p:cNvPr id="16" name="CuadroTexto 15">
            <a:extLst>
              <a:ext uri="{FF2B5EF4-FFF2-40B4-BE49-F238E27FC236}">
                <a16:creationId xmlns:a16="http://schemas.microsoft.com/office/drawing/2014/main" id="{0A00AF18-0077-6C70-4B0D-A9B6A50A1510}"/>
              </a:ext>
            </a:extLst>
          </p:cNvPr>
          <p:cNvSpPr txBox="1"/>
          <p:nvPr/>
        </p:nvSpPr>
        <p:spPr>
          <a:xfrm>
            <a:off x="6108626" y="282632"/>
            <a:ext cx="2577500" cy="400110"/>
          </a:xfrm>
          <a:prstGeom prst="rect">
            <a:avLst/>
          </a:prstGeom>
          <a:noFill/>
          <a:ln>
            <a:noFill/>
          </a:ln>
        </p:spPr>
        <p:txBody>
          <a:bodyPr wrap="none" rtlCol="0">
            <a:spAutoFit/>
          </a:bodyPr>
          <a:lstStyle/>
          <a:p>
            <a:r>
              <a:rPr lang="es-ES" sz="2000" b="1" dirty="0"/>
              <a:t>Solución: Open </a:t>
            </a:r>
            <a:r>
              <a:rPr lang="es-ES" sz="2000" b="1" dirty="0" err="1"/>
              <a:t>Source</a:t>
            </a:r>
            <a:endParaRPr lang="es-ES" sz="2000" b="1" dirty="0"/>
          </a:p>
        </p:txBody>
      </p:sp>
    </p:spTree>
    <p:extLst>
      <p:ext uri="{BB962C8B-B14F-4D97-AF65-F5344CB8AC3E}">
        <p14:creationId xmlns:p14="http://schemas.microsoft.com/office/powerpoint/2010/main" val="79245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5AB9B-DDFF-87DC-527D-4150CD6E7747}"/>
            </a:ext>
          </a:extLst>
        </p:cNvPr>
        <p:cNvGrpSpPr/>
        <p:nvPr/>
      </p:nvGrpSpPr>
      <p:grpSpPr>
        <a:xfrm>
          <a:off x="0" y="0"/>
          <a:ext cx="0" cy="0"/>
          <a:chOff x="0" y="0"/>
          <a:chExt cx="0" cy="0"/>
        </a:xfrm>
      </p:grpSpPr>
      <p:pic>
        <p:nvPicPr>
          <p:cNvPr id="4" name="plantilla ponencias.pdf" descr="plantilla ponencias.pdf">
            <a:extLst>
              <a:ext uri="{FF2B5EF4-FFF2-40B4-BE49-F238E27FC236}">
                <a16:creationId xmlns:a16="http://schemas.microsoft.com/office/drawing/2014/main" id="{EF0C6B5A-6B87-8509-F56E-48340E02A805}"/>
              </a:ext>
            </a:extLst>
          </p:cNvPr>
          <p:cNvPicPr/>
          <p:nvPr/>
        </p:nvPicPr>
        <p:blipFill>
          <a:blip r:embed="rId3"/>
          <a:srcRect t="1189" b="1189"/>
          <a:stretch>
            <a:fillRect/>
          </a:stretch>
        </p:blipFill>
        <p:spPr>
          <a:xfrm>
            <a:off x="-27189" y="4389562"/>
            <a:ext cx="9144001" cy="1291281"/>
          </a:xfrm>
          <a:prstGeom prst="rect">
            <a:avLst/>
          </a:prstGeom>
          <a:ln w="12700">
            <a:miter lim="400000"/>
          </a:ln>
        </p:spPr>
      </p:pic>
      <p:sp>
        <p:nvSpPr>
          <p:cNvPr id="2" name="CuadroTexto 1">
            <a:extLst>
              <a:ext uri="{FF2B5EF4-FFF2-40B4-BE49-F238E27FC236}">
                <a16:creationId xmlns:a16="http://schemas.microsoft.com/office/drawing/2014/main" id="{04F252D9-F253-79DE-9844-8611A8D071D7}"/>
              </a:ext>
            </a:extLst>
          </p:cNvPr>
          <p:cNvSpPr txBox="1"/>
          <p:nvPr/>
        </p:nvSpPr>
        <p:spPr>
          <a:xfrm>
            <a:off x="3188043" y="1524000"/>
            <a:ext cx="184731" cy="369332"/>
          </a:xfrm>
          <a:prstGeom prst="rect">
            <a:avLst/>
          </a:prstGeom>
          <a:noFill/>
        </p:spPr>
        <p:txBody>
          <a:bodyPr wrap="none" rtlCol="0">
            <a:spAutoFit/>
          </a:bodyPr>
          <a:lstStyle/>
          <a:p>
            <a:endParaRPr lang="es-ES" dirty="0"/>
          </a:p>
        </p:txBody>
      </p:sp>
      <p:sp>
        <p:nvSpPr>
          <p:cNvPr id="5" name="CuadroTexto 4">
            <a:extLst>
              <a:ext uri="{FF2B5EF4-FFF2-40B4-BE49-F238E27FC236}">
                <a16:creationId xmlns:a16="http://schemas.microsoft.com/office/drawing/2014/main" id="{37F87127-E14F-69F7-159F-5561734530DD}"/>
              </a:ext>
            </a:extLst>
          </p:cNvPr>
          <p:cNvSpPr txBox="1"/>
          <p:nvPr/>
        </p:nvSpPr>
        <p:spPr>
          <a:xfrm>
            <a:off x="495615" y="4258757"/>
            <a:ext cx="5333686" cy="261610"/>
          </a:xfrm>
          <a:prstGeom prst="rect">
            <a:avLst/>
          </a:prstGeom>
          <a:noFill/>
        </p:spPr>
        <p:txBody>
          <a:bodyPr wrap="square">
            <a:spAutoFit/>
          </a:bodyPr>
          <a:lstStyle/>
          <a:p>
            <a:r>
              <a:rPr lang="es-ES" sz="1100" dirty="0"/>
              <a:t>https://xnet-x.net/es/presentamos-dd-herramienta-digitalizacion-democratica-educacion/</a:t>
            </a:r>
          </a:p>
        </p:txBody>
      </p:sp>
      <p:pic>
        <p:nvPicPr>
          <p:cNvPr id="8" name="Imagen 7">
            <a:extLst>
              <a:ext uri="{FF2B5EF4-FFF2-40B4-BE49-F238E27FC236}">
                <a16:creationId xmlns:a16="http://schemas.microsoft.com/office/drawing/2014/main" id="{4F339CE9-5EC8-3FBB-080D-C785A62C8CB9}"/>
              </a:ext>
            </a:extLst>
          </p:cNvPr>
          <p:cNvPicPr>
            <a:picLocks noChangeAspect="1"/>
          </p:cNvPicPr>
          <p:nvPr/>
        </p:nvPicPr>
        <p:blipFill>
          <a:blip r:embed="rId4"/>
          <a:stretch>
            <a:fillRect/>
          </a:stretch>
        </p:blipFill>
        <p:spPr>
          <a:xfrm>
            <a:off x="765555" y="1674509"/>
            <a:ext cx="3345312" cy="2553002"/>
          </a:xfrm>
          <a:prstGeom prst="rect">
            <a:avLst/>
          </a:prstGeom>
        </p:spPr>
      </p:pic>
      <p:pic>
        <p:nvPicPr>
          <p:cNvPr id="10" name="Imagen 9">
            <a:extLst>
              <a:ext uri="{FF2B5EF4-FFF2-40B4-BE49-F238E27FC236}">
                <a16:creationId xmlns:a16="http://schemas.microsoft.com/office/drawing/2014/main" id="{593ED080-9832-83D5-8A13-75BE11B82AFF}"/>
              </a:ext>
            </a:extLst>
          </p:cNvPr>
          <p:cNvPicPr>
            <a:picLocks noChangeAspect="1"/>
          </p:cNvPicPr>
          <p:nvPr/>
        </p:nvPicPr>
        <p:blipFill>
          <a:blip r:embed="rId5"/>
          <a:stretch>
            <a:fillRect/>
          </a:stretch>
        </p:blipFill>
        <p:spPr>
          <a:xfrm>
            <a:off x="4170658" y="1674508"/>
            <a:ext cx="4207787" cy="2553003"/>
          </a:xfrm>
          <a:prstGeom prst="rect">
            <a:avLst/>
          </a:prstGeom>
        </p:spPr>
      </p:pic>
      <p:grpSp>
        <p:nvGrpSpPr>
          <p:cNvPr id="14" name="Grupo 13">
            <a:extLst>
              <a:ext uri="{FF2B5EF4-FFF2-40B4-BE49-F238E27FC236}">
                <a16:creationId xmlns:a16="http://schemas.microsoft.com/office/drawing/2014/main" id="{89328B3C-510A-0C0C-C1BF-73757E3F96FF}"/>
              </a:ext>
            </a:extLst>
          </p:cNvPr>
          <p:cNvGrpSpPr/>
          <p:nvPr/>
        </p:nvGrpSpPr>
        <p:grpSpPr>
          <a:xfrm>
            <a:off x="1514013" y="798965"/>
            <a:ext cx="533400" cy="586740"/>
            <a:chOff x="2392680" y="876300"/>
            <a:chExt cx="533400" cy="586740"/>
          </a:xfrm>
        </p:grpSpPr>
        <p:sp>
          <p:nvSpPr>
            <p:cNvPr id="13" name="Rectángulo 12">
              <a:extLst>
                <a:ext uri="{FF2B5EF4-FFF2-40B4-BE49-F238E27FC236}">
                  <a16:creationId xmlns:a16="http://schemas.microsoft.com/office/drawing/2014/main" id="{A3FE0E96-83C8-B495-A721-84BB4DDB980E}"/>
                </a:ext>
              </a:extLst>
            </p:cNvPr>
            <p:cNvSpPr/>
            <p:nvPr/>
          </p:nvSpPr>
          <p:spPr>
            <a:xfrm>
              <a:off x="2392680" y="876300"/>
              <a:ext cx="533400" cy="5867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descr="Forma&#10;&#10;El contenido generado por IA puede ser incorrecto.">
              <a:extLst>
                <a:ext uri="{FF2B5EF4-FFF2-40B4-BE49-F238E27FC236}">
                  <a16:creationId xmlns:a16="http://schemas.microsoft.com/office/drawing/2014/main" id="{C90109F8-690A-436E-DBEB-B1A4A6DAD4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8880" y="913623"/>
              <a:ext cx="385643" cy="476012"/>
            </a:xfrm>
            <a:prstGeom prst="rect">
              <a:avLst/>
            </a:prstGeom>
          </p:spPr>
        </p:pic>
      </p:grpSp>
      <p:sp>
        <p:nvSpPr>
          <p:cNvPr id="16" name="CuadroTexto 15">
            <a:extLst>
              <a:ext uri="{FF2B5EF4-FFF2-40B4-BE49-F238E27FC236}">
                <a16:creationId xmlns:a16="http://schemas.microsoft.com/office/drawing/2014/main" id="{93B8B8D5-4A90-2BA5-86C3-D06746760A60}"/>
              </a:ext>
            </a:extLst>
          </p:cNvPr>
          <p:cNvSpPr txBox="1"/>
          <p:nvPr/>
        </p:nvSpPr>
        <p:spPr>
          <a:xfrm>
            <a:off x="5050339" y="1385705"/>
            <a:ext cx="2706495" cy="276999"/>
          </a:xfrm>
          <a:prstGeom prst="rect">
            <a:avLst/>
          </a:prstGeom>
          <a:noFill/>
        </p:spPr>
        <p:txBody>
          <a:bodyPr wrap="square">
            <a:spAutoFit/>
          </a:bodyPr>
          <a:lstStyle/>
          <a:p>
            <a:r>
              <a:rPr lang="es-ES" sz="1200" dirty="0"/>
              <a:t>https://gitlab.com/DD-workspace/DD</a:t>
            </a:r>
          </a:p>
        </p:txBody>
      </p:sp>
      <p:pic>
        <p:nvPicPr>
          <p:cNvPr id="18" name="Imagen 17">
            <a:extLst>
              <a:ext uri="{FF2B5EF4-FFF2-40B4-BE49-F238E27FC236}">
                <a16:creationId xmlns:a16="http://schemas.microsoft.com/office/drawing/2014/main" id="{A1966C10-F806-6F3A-9B54-3F31228F99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0113" y="823604"/>
            <a:ext cx="457200" cy="400050"/>
          </a:xfrm>
          <a:prstGeom prst="rect">
            <a:avLst/>
          </a:prstGeom>
        </p:spPr>
      </p:pic>
      <p:sp>
        <p:nvSpPr>
          <p:cNvPr id="19" name="CuadroTexto 18">
            <a:extLst>
              <a:ext uri="{FF2B5EF4-FFF2-40B4-BE49-F238E27FC236}">
                <a16:creationId xmlns:a16="http://schemas.microsoft.com/office/drawing/2014/main" id="{3B658CCE-0BCC-1F3D-1D2D-51A4B61003D8}"/>
              </a:ext>
            </a:extLst>
          </p:cNvPr>
          <p:cNvSpPr txBox="1"/>
          <p:nvPr/>
        </p:nvSpPr>
        <p:spPr>
          <a:xfrm>
            <a:off x="3241860" y="888479"/>
            <a:ext cx="2660280" cy="369332"/>
          </a:xfrm>
          <a:prstGeom prst="rect">
            <a:avLst/>
          </a:prstGeom>
          <a:noFill/>
        </p:spPr>
        <p:txBody>
          <a:bodyPr wrap="none" rtlCol="0">
            <a:spAutoFit/>
          </a:bodyPr>
          <a:lstStyle/>
          <a:p>
            <a:r>
              <a:rPr lang="es-ES" dirty="0"/>
              <a:t>Digitalización Democrática</a:t>
            </a:r>
          </a:p>
        </p:txBody>
      </p:sp>
    </p:spTree>
    <p:extLst>
      <p:ext uri="{BB962C8B-B14F-4D97-AF65-F5344CB8AC3E}">
        <p14:creationId xmlns:p14="http://schemas.microsoft.com/office/powerpoint/2010/main" val="203126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159A50A-E6B5-FB37-F757-5CD70412CE22}"/>
              </a:ext>
            </a:extLst>
          </p:cNvPr>
          <p:cNvSpPr txBox="1"/>
          <p:nvPr/>
        </p:nvSpPr>
        <p:spPr>
          <a:xfrm>
            <a:off x="1036948" y="1234911"/>
            <a:ext cx="2374111" cy="369332"/>
          </a:xfrm>
          <a:prstGeom prst="rect">
            <a:avLst/>
          </a:prstGeom>
          <a:noFill/>
        </p:spPr>
        <p:txBody>
          <a:bodyPr wrap="none" rtlCol="0">
            <a:spAutoFit/>
          </a:bodyPr>
          <a:lstStyle/>
          <a:p>
            <a:r>
              <a:rPr lang="es-ES" dirty="0"/>
              <a:t>SED – Esquema general</a:t>
            </a:r>
          </a:p>
        </p:txBody>
      </p:sp>
      <p:pic>
        <p:nvPicPr>
          <p:cNvPr id="3" name="Imagen 2">
            <a:extLst>
              <a:ext uri="{FF2B5EF4-FFF2-40B4-BE49-F238E27FC236}">
                <a16:creationId xmlns:a16="http://schemas.microsoft.com/office/drawing/2014/main" id="{5805B541-9856-5467-2DB4-0B4F863FD07A}"/>
              </a:ext>
            </a:extLst>
          </p:cNvPr>
          <p:cNvPicPr>
            <a:picLocks noChangeAspect="1"/>
          </p:cNvPicPr>
          <p:nvPr/>
        </p:nvPicPr>
        <p:blipFill>
          <a:blip r:embed="rId3"/>
          <a:stretch>
            <a:fillRect/>
          </a:stretch>
        </p:blipFill>
        <p:spPr>
          <a:xfrm>
            <a:off x="3670666" y="970750"/>
            <a:ext cx="4981286" cy="4480089"/>
          </a:xfrm>
          <a:prstGeom prst="rect">
            <a:avLst/>
          </a:prstGeom>
        </p:spPr>
      </p:pic>
    </p:spTree>
    <p:extLst>
      <p:ext uri="{BB962C8B-B14F-4D97-AF65-F5344CB8AC3E}">
        <p14:creationId xmlns:p14="http://schemas.microsoft.com/office/powerpoint/2010/main" val="1545690211"/>
      </p:ext>
    </p:extLst>
  </p:cSld>
  <p:clrMapOvr>
    <a:masterClrMapping/>
  </p:clrMapOvr>
</p:sld>
</file>

<file path=ppt/theme/theme1.xml><?xml version="1.0" encoding="utf-8"?>
<a:theme xmlns:a="http://schemas.openxmlformats.org/drawingml/2006/main" name="Tema_Intef">
  <a:themeElements>
    <a:clrScheme name="Personalizado 1">
      <a:dk1>
        <a:srgbClr val="007691"/>
      </a:dk1>
      <a:lt1>
        <a:sysClr val="window" lastClr="FFFFFF"/>
      </a:lt1>
      <a:dk2>
        <a:srgbClr val="005066"/>
      </a:dk2>
      <a:lt2>
        <a:srgbClr val="97AFB2"/>
      </a:lt2>
      <a:accent1>
        <a:srgbClr val="E8B615"/>
      </a:accent1>
      <a:accent2>
        <a:srgbClr val="CC5A05"/>
      </a:accent2>
      <a:accent3>
        <a:srgbClr val="AA004D"/>
      </a:accent3>
      <a:accent4>
        <a:srgbClr val="AA004D"/>
      </a:accent4>
      <a:accent5>
        <a:srgbClr val="BD1E00"/>
      </a:accent5>
      <a:accent6>
        <a:srgbClr val="00B5D3"/>
      </a:accent6>
      <a:hlink>
        <a:srgbClr val="00B5D3"/>
      </a:hlink>
      <a:folHlink>
        <a:srgbClr val="00B5D3"/>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F_PRESENTACIONES_OFICIALES.potx" id="{3A3706A8-7B24-49E5-8713-DB89988C731A}" vid="{C7BEFF9A-1039-4265-BEC2-81813EB0F78C}"/>
    </a:ext>
  </a:extLst>
</a:theme>
</file>

<file path=ppt/theme/theme2.xml><?xml version="1.0" encoding="utf-8"?>
<a:theme xmlns:a="http://schemas.openxmlformats.org/drawingml/2006/main" name="Tema_Intef">
  <a:themeElements>
    <a:clrScheme name="Personalizado 1">
      <a:dk1>
        <a:srgbClr val="007691"/>
      </a:dk1>
      <a:lt1>
        <a:sysClr val="window" lastClr="FFFFFF"/>
      </a:lt1>
      <a:dk2>
        <a:srgbClr val="005066"/>
      </a:dk2>
      <a:lt2>
        <a:srgbClr val="97AFB2"/>
      </a:lt2>
      <a:accent1>
        <a:srgbClr val="E8B615"/>
      </a:accent1>
      <a:accent2>
        <a:srgbClr val="CC5A05"/>
      </a:accent2>
      <a:accent3>
        <a:srgbClr val="AA004D"/>
      </a:accent3>
      <a:accent4>
        <a:srgbClr val="AA004D"/>
      </a:accent4>
      <a:accent5>
        <a:srgbClr val="BD1E00"/>
      </a:accent5>
      <a:accent6>
        <a:srgbClr val="00B5D3"/>
      </a:accent6>
      <a:hlink>
        <a:srgbClr val="00B5D3"/>
      </a:hlink>
      <a:folHlink>
        <a:srgbClr val="00B5D3"/>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F_PRESENTACIONES_OFICIALES.potx" id="{3A3706A8-7B24-49E5-8713-DB89988C731A}" vid="{D06A3945-CA1B-419E-A6A5-C3D7BD9D72C7}"/>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50FF4A2FF120E42AECFAEEAFA98859C" ma:contentTypeVersion="14" ma:contentTypeDescription="Crear nuevo documento." ma:contentTypeScope="" ma:versionID="440f9c295fc4ac943d3acc932614f815">
  <xsd:schema xmlns:xsd="http://www.w3.org/2001/XMLSchema" xmlns:xs="http://www.w3.org/2001/XMLSchema" xmlns:p="http://schemas.microsoft.com/office/2006/metadata/properties" xmlns:ns2="fed91fe0-4ea3-45b1-9c48-c45f86741193" xmlns:ns3="4890e803-403f-4b7c-a02c-0c5ed78acda3" targetNamespace="http://schemas.microsoft.com/office/2006/metadata/properties" ma:root="true" ma:fieldsID="e8811862466141575bef52ac35d63a18" ns2:_="" ns3:_="">
    <xsd:import namespace="fed91fe0-4ea3-45b1-9c48-c45f86741193"/>
    <xsd:import namespace="4890e803-403f-4b7c-a02c-0c5ed78acd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d91fe0-4ea3-45b1-9c48-c45f867411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Etiquetas de imagen" ma:readOnly="false" ma:fieldId="{5cf76f15-5ced-4ddc-b409-7134ff3c332f}" ma:taxonomyMulti="true" ma:sspId="fb783df9-8903-46cc-8eb1-d2694fa0c2bb"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90e803-403f-4b7c-a02c-0c5ed78acda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f0912a4-27ec-482a-bb62-b7157535ff8a}" ma:internalName="TaxCatchAll" ma:showField="CatchAllData" ma:web="4890e803-403f-4b7c-a02c-0c5ed78ac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d91fe0-4ea3-45b1-9c48-c45f86741193">
      <Terms xmlns="http://schemas.microsoft.com/office/infopath/2007/PartnerControls"/>
    </lcf76f155ced4ddcb4097134ff3c332f>
    <TaxCatchAll xmlns="4890e803-403f-4b7c-a02c-0c5ed78acda3" xsi:nil="true"/>
  </documentManagement>
</p:properties>
</file>

<file path=customXml/itemProps1.xml><?xml version="1.0" encoding="utf-8"?>
<ds:datastoreItem xmlns:ds="http://schemas.openxmlformats.org/officeDocument/2006/customXml" ds:itemID="{8AF7DE93-516C-4FFB-9A55-CF45DE77C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d91fe0-4ea3-45b1-9c48-c45f86741193"/>
    <ds:schemaRef ds:uri="4890e803-403f-4b7c-a02c-0c5ed78acd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60D95A-47BE-4A8D-AA08-59397697A2ED}">
  <ds:schemaRefs>
    <ds:schemaRef ds:uri="http://schemas.microsoft.com/sharepoint/v3/contenttype/forms"/>
  </ds:schemaRefs>
</ds:datastoreItem>
</file>

<file path=customXml/itemProps3.xml><?xml version="1.0" encoding="utf-8"?>
<ds:datastoreItem xmlns:ds="http://schemas.openxmlformats.org/officeDocument/2006/customXml" ds:itemID="{97E5B851-3548-4B80-86AA-AEB54E82F120}">
  <ds:schemaRefs>
    <ds:schemaRef ds:uri="http://schemas.microsoft.com/office/2006/metadata/properties"/>
    <ds:schemaRef ds:uri="http://purl.org/dc/dcmitype/"/>
    <ds:schemaRef ds:uri="http://www.w3.org/XML/1998/namespace"/>
    <ds:schemaRef ds:uri="http://schemas.microsoft.com/office/2006/documentManagement/types"/>
    <ds:schemaRef ds:uri="fed91fe0-4ea3-45b1-9c48-c45f86741193"/>
    <ds:schemaRef ds:uri="http://schemas.microsoft.com/office/infopath/2007/PartnerControls"/>
    <ds:schemaRef ds:uri="http://schemas.openxmlformats.org/package/2006/metadata/core-properties"/>
    <ds:schemaRef ds:uri="http://purl.org/dc/terms/"/>
    <ds:schemaRef ds:uri="http://purl.org/dc/elements/1.1/"/>
    <ds:schemaRef ds:uri="4890e803-403f-4b7c-a02c-0c5ed78acda3"/>
  </ds:schemaRefs>
</ds:datastoreItem>
</file>

<file path=docProps/app.xml><?xml version="1.0" encoding="utf-8"?>
<Properties xmlns="http://schemas.openxmlformats.org/officeDocument/2006/extended-properties" xmlns:vt="http://schemas.openxmlformats.org/officeDocument/2006/docPropsVTypes">
  <Template>INTEF_PRESENTACIONES_OFICIALES</Template>
  <TotalTime>474</TotalTime>
  <Words>1823</Words>
  <Application>Microsoft Office PowerPoint</Application>
  <PresentationFormat>Presentación en pantalla (16:10)</PresentationFormat>
  <Paragraphs>204</Paragraphs>
  <Slides>16</Slides>
  <Notes>6</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16</vt:i4>
      </vt:variant>
    </vt:vector>
  </HeadingPairs>
  <TitlesOfParts>
    <vt:vector size="25" baseType="lpstr">
      <vt:lpstr>Arial</vt:lpstr>
      <vt:lpstr>Calibri</vt:lpstr>
      <vt:lpstr>Calibri Light</vt:lpstr>
      <vt:lpstr>Consolas</vt:lpstr>
      <vt:lpstr>Titillium Web</vt:lpstr>
      <vt:lpstr>Titillium Web Light</vt:lpstr>
      <vt:lpstr>Titillium Web SemiBold</vt:lpstr>
      <vt:lpstr>Tema_Intef</vt:lpstr>
      <vt:lpstr>Tema_Intef</vt:lpstr>
      <vt:lpstr>SED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Juan David Rodríguez García</dc:creator>
  <cp:lastModifiedBy>Juan David Rodríguez García</cp:lastModifiedBy>
  <cp:revision>2</cp:revision>
  <cp:lastPrinted>2024-01-16T08:05:57Z</cp:lastPrinted>
  <dcterms:created xsi:type="dcterms:W3CDTF">2025-05-14T06:43:41Z</dcterms:created>
  <dcterms:modified xsi:type="dcterms:W3CDTF">2025-05-20T15:49:28Z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MediaServiceImageTags">
    <vt:lpwstr/>
  </property>
  <property fmtid="{D5CDD505-2E9C-101B-9397-08002B2CF9AE}" pid="5" name="ContentTypeId">
    <vt:lpwstr>0x010100650FF4A2FF120E42AECFAEEAFA98859C</vt:lpwstr>
  </property>
</Properties>
</file>