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8" r:id="rId2"/>
    <p:sldId id="275" r:id="rId3"/>
    <p:sldId id="296" r:id="rId4"/>
    <p:sldId id="256" r:id="rId5"/>
    <p:sldId id="311" r:id="rId6"/>
    <p:sldId id="297" r:id="rId7"/>
    <p:sldId id="303" r:id="rId8"/>
    <p:sldId id="298" r:id="rId9"/>
    <p:sldId id="277" r:id="rId10"/>
    <p:sldId id="295" r:id="rId11"/>
    <p:sldId id="304" r:id="rId12"/>
    <p:sldId id="305" r:id="rId13"/>
    <p:sldId id="306" r:id="rId14"/>
    <p:sldId id="307" r:id="rId15"/>
    <p:sldId id="308" r:id="rId16"/>
    <p:sldId id="299" r:id="rId17"/>
    <p:sldId id="278" r:id="rId18"/>
    <p:sldId id="292" r:id="rId19"/>
    <p:sldId id="293" r:id="rId20"/>
    <p:sldId id="294" r:id="rId21"/>
    <p:sldId id="313" r:id="rId22"/>
    <p:sldId id="300" r:id="rId23"/>
    <p:sldId id="290" r:id="rId24"/>
    <p:sldId id="301" r:id="rId25"/>
    <p:sldId id="287" r:id="rId26"/>
    <p:sldId id="289" r:id="rId27"/>
    <p:sldId id="281" r:id="rId28"/>
    <p:sldId id="302" r:id="rId29"/>
    <p:sldId id="288" r:id="rId30"/>
    <p:sldId id="286" r:id="rId31"/>
    <p:sldId id="285" r:id="rId32"/>
    <p:sldId id="282" r:id="rId33"/>
    <p:sldId id="283" r:id="rId34"/>
    <p:sldId id="284" r:id="rId35"/>
    <p:sldId id="316" r:id="rId36"/>
    <p:sldId id="309" r:id="rId37"/>
    <p:sldId id="310" r:id="rId38"/>
    <p:sldId id="317" r:id="rId39"/>
    <p:sldId id="314" r:id="rId40"/>
    <p:sldId id="315" r:id="rId41"/>
    <p:sldId id="276" r:id="rId42"/>
    <p:sldId id="312" r:id="rId43"/>
    <p:sldId id="257" r:id="rId4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9E0"/>
    <a:srgbClr val="002129"/>
    <a:srgbClr val="DED5CB"/>
    <a:srgbClr val="F42100"/>
    <a:srgbClr val="EEE9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1FE433-8272-4489-B175-475E8EE74E33}" v="71" dt="2025-05-20T17:30:12.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04" autoAdjust="0"/>
  </p:normalViewPr>
  <p:slideViewPr>
    <p:cSldViewPr snapToGrid="0">
      <p:cViewPr varScale="1">
        <p:scale>
          <a:sx n="70" d="100"/>
          <a:sy n="70" d="100"/>
        </p:scale>
        <p:origin x="605" y="2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US VALVERDE ORTEGA" userId="d2b795e7-3520-4729-b259-76b12fe5f542" providerId="ADAL" clId="{741FE433-8272-4489-B175-475E8EE74E33}"/>
    <pc:docChg chg="custSel modSld">
      <pc:chgData name="JESUS VALVERDE ORTEGA" userId="d2b795e7-3520-4729-b259-76b12fe5f542" providerId="ADAL" clId="{741FE433-8272-4489-B175-475E8EE74E33}" dt="2025-05-20T17:30:12.582" v="116"/>
      <pc:docMkLst>
        <pc:docMk/>
      </pc:docMkLst>
      <pc:sldChg chg="addSp delSp modSp mod modAnim">
        <pc:chgData name="JESUS VALVERDE ORTEGA" userId="d2b795e7-3520-4729-b259-76b12fe5f542" providerId="ADAL" clId="{741FE433-8272-4489-B175-475E8EE74E33}" dt="2025-05-20T17:30:12.582" v="116"/>
        <pc:sldMkLst>
          <pc:docMk/>
          <pc:sldMk cId="2075317875" sldId="278"/>
        </pc:sldMkLst>
        <pc:spChg chg="add mod">
          <ac:chgData name="JESUS VALVERDE ORTEGA" userId="d2b795e7-3520-4729-b259-76b12fe5f542" providerId="ADAL" clId="{741FE433-8272-4489-B175-475E8EE74E33}" dt="2025-05-20T17:27:33.950" v="94" actId="14100"/>
          <ac:spMkLst>
            <pc:docMk/>
            <pc:sldMk cId="2075317875" sldId="278"/>
            <ac:spMk id="3" creationId="{03789BA7-6A63-8FDF-26C7-9B6DCA66983A}"/>
          </ac:spMkLst>
        </pc:spChg>
        <pc:spChg chg="add mod">
          <ac:chgData name="JESUS VALVERDE ORTEGA" userId="d2b795e7-3520-4729-b259-76b12fe5f542" providerId="ADAL" clId="{741FE433-8272-4489-B175-475E8EE74E33}" dt="2025-05-20T17:28:03.641" v="104" actId="1076"/>
          <ac:spMkLst>
            <pc:docMk/>
            <pc:sldMk cId="2075317875" sldId="278"/>
            <ac:spMk id="6" creationId="{B73FD5F2-67F0-0259-8649-65A0B2A8507C}"/>
          </ac:spMkLst>
        </pc:spChg>
        <pc:spChg chg="add mod">
          <ac:chgData name="JESUS VALVERDE ORTEGA" userId="d2b795e7-3520-4729-b259-76b12fe5f542" providerId="ADAL" clId="{741FE433-8272-4489-B175-475E8EE74E33}" dt="2025-05-20T17:28:15.425" v="108" actId="6549"/>
          <ac:spMkLst>
            <pc:docMk/>
            <pc:sldMk cId="2075317875" sldId="278"/>
            <ac:spMk id="9" creationId="{58F2950E-D8CE-94A8-C9BE-FB1ABA986CF1}"/>
          </ac:spMkLst>
        </pc:spChg>
        <pc:picChg chg="add del">
          <ac:chgData name="JESUS VALVERDE ORTEGA" userId="d2b795e7-3520-4729-b259-76b12fe5f542" providerId="ADAL" clId="{741FE433-8272-4489-B175-475E8EE74E33}" dt="2025-05-20T17:26:17.037" v="73" actId="478"/>
          <ac:picMkLst>
            <pc:docMk/>
            <pc:sldMk cId="2075317875" sldId="278"/>
            <ac:picMk id="2050" creationId="{91F3DD43-C4FA-6484-BEE7-B75C5868BDAF}"/>
          </ac:picMkLst>
        </pc:picChg>
      </pc:sldChg>
      <pc:sldChg chg="addSp delSp modSp mod">
        <pc:chgData name="JESUS VALVERDE ORTEGA" userId="d2b795e7-3520-4729-b259-76b12fe5f542" providerId="ADAL" clId="{741FE433-8272-4489-B175-475E8EE74E33}" dt="2025-05-20T17:02:24.882" v="14" actId="1076"/>
        <pc:sldMkLst>
          <pc:docMk/>
          <pc:sldMk cId="3353648415" sldId="293"/>
        </pc:sldMkLst>
        <pc:spChg chg="mod">
          <ac:chgData name="JESUS VALVERDE ORTEGA" userId="d2b795e7-3520-4729-b259-76b12fe5f542" providerId="ADAL" clId="{741FE433-8272-4489-B175-475E8EE74E33}" dt="2025-05-20T16:56:02.032" v="1" actId="6549"/>
          <ac:spMkLst>
            <pc:docMk/>
            <pc:sldMk cId="3353648415" sldId="293"/>
            <ac:spMk id="3" creationId="{A472133E-B9FF-ECF6-D556-C83F961F43BF}"/>
          </ac:spMkLst>
        </pc:spChg>
        <pc:picChg chg="del">
          <ac:chgData name="JESUS VALVERDE ORTEGA" userId="d2b795e7-3520-4729-b259-76b12fe5f542" providerId="ADAL" clId="{741FE433-8272-4489-B175-475E8EE74E33}" dt="2025-05-20T16:56:09.201" v="2" actId="478"/>
          <ac:picMkLst>
            <pc:docMk/>
            <pc:sldMk cId="3353648415" sldId="293"/>
            <ac:picMk id="5" creationId="{35EEB0E7-0787-6533-6D1D-2B5C591C2F47}"/>
          </ac:picMkLst>
        </pc:picChg>
        <pc:picChg chg="add del mod">
          <ac:chgData name="JESUS VALVERDE ORTEGA" userId="d2b795e7-3520-4729-b259-76b12fe5f542" providerId="ADAL" clId="{741FE433-8272-4489-B175-475E8EE74E33}" dt="2025-05-20T17:02:07.243" v="8" actId="478"/>
          <ac:picMkLst>
            <pc:docMk/>
            <pc:sldMk cId="3353648415" sldId="293"/>
            <ac:picMk id="10" creationId="{571BD078-6281-5D63-5BA5-FA8D0C86F970}"/>
          </ac:picMkLst>
        </pc:picChg>
        <pc:picChg chg="add mod">
          <ac:chgData name="JESUS VALVERDE ORTEGA" userId="d2b795e7-3520-4729-b259-76b12fe5f542" providerId="ADAL" clId="{741FE433-8272-4489-B175-475E8EE74E33}" dt="2025-05-20T17:02:24.882" v="14" actId="1076"/>
          <ac:picMkLst>
            <pc:docMk/>
            <pc:sldMk cId="3353648415" sldId="293"/>
            <ac:picMk id="12" creationId="{A7C4D56F-D922-4B7E-B1E8-4F60D72F2CC7}"/>
          </ac:picMkLst>
        </pc:picChg>
      </pc:sldChg>
      <pc:sldChg chg="addSp modSp">
        <pc:chgData name="JESUS VALVERDE ORTEGA" userId="d2b795e7-3520-4729-b259-76b12fe5f542" providerId="ADAL" clId="{741FE433-8272-4489-B175-475E8EE74E33}" dt="2025-05-20T17:22:44.845" v="71" actId="14100"/>
        <pc:sldMkLst>
          <pc:docMk/>
          <pc:sldMk cId="3528776688" sldId="295"/>
        </pc:sldMkLst>
        <pc:grpChg chg="add mod">
          <ac:chgData name="JESUS VALVERDE ORTEGA" userId="d2b795e7-3520-4729-b259-76b12fe5f542" providerId="ADAL" clId="{741FE433-8272-4489-B175-475E8EE74E33}" dt="2025-05-20T17:22:44.845" v="71" actId="14100"/>
          <ac:grpSpMkLst>
            <pc:docMk/>
            <pc:sldMk cId="3528776688" sldId="295"/>
            <ac:grpSpMk id="3" creationId="{C85B09D9-FDFF-D92F-9A9F-9FC7D0A6C9F4}"/>
          </ac:grpSpMkLst>
        </pc:grpChg>
        <pc:grpChg chg="add mod">
          <ac:chgData name="JESUS VALVERDE ORTEGA" userId="d2b795e7-3520-4729-b259-76b12fe5f542" providerId="ADAL" clId="{741FE433-8272-4489-B175-475E8EE74E33}" dt="2025-05-20T17:22:44.845" v="71" actId="14100"/>
          <ac:grpSpMkLst>
            <pc:docMk/>
            <pc:sldMk cId="3528776688" sldId="295"/>
            <ac:grpSpMk id="4" creationId="{697A4FDB-E173-FDB8-B912-A41B880077E0}"/>
          </ac:grpSpMkLst>
        </pc:grpChg>
        <pc:picChg chg="mod">
          <ac:chgData name="JESUS VALVERDE ORTEGA" userId="d2b795e7-3520-4729-b259-76b12fe5f542" providerId="ADAL" clId="{741FE433-8272-4489-B175-475E8EE74E33}" dt="2025-05-20T17:22:44.845" v="71" actId="14100"/>
          <ac:picMkLst>
            <pc:docMk/>
            <pc:sldMk cId="3528776688" sldId="295"/>
            <ac:picMk id="9" creationId="{7305890E-748C-CA4A-E84D-FD78F90C3A31}"/>
          </ac:picMkLst>
        </pc:picChg>
        <pc:picChg chg="add mod">
          <ac:chgData name="JESUS VALVERDE ORTEGA" userId="d2b795e7-3520-4729-b259-76b12fe5f542" providerId="ADAL" clId="{741FE433-8272-4489-B175-475E8EE74E33}" dt="2025-05-20T17:22:44.845" v="71" actId="14100"/>
          <ac:picMkLst>
            <pc:docMk/>
            <pc:sldMk cId="3528776688" sldId="295"/>
            <ac:picMk id="1026" creationId="{CB8536CC-0BF8-858F-9E7D-FD8B5D7FAEFC}"/>
          </ac:picMkLst>
        </pc:picChg>
        <pc:picChg chg="add mod">
          <ac:chgData name="JESUS VALVERDE ORTEGA" userId="d2b795e7-3520-4729-b259-76b12fe5f542" providerId="ADAL" clId="{741FE433-8272-4489-B175-475E8EE74E33}" dt="2025-05-20T17:22:44.845" v="71" actId="14100"/>
          <ac:picMkLst>
            <pc:docMk/>
            <pc:sldMk cId="3528776688" sldId="295"/>
            <ac:picMk id="1028" creationId="{57DC67C8-E55A-93CB-F7F4-D7B5862B63CE}"/>
          </ac:picMkLst>
        </pc:picChg>
        <pc:picChg chg="add mod">
          <ac:chgData name="JESUS VALVERDE ORTEGA" userId="d2b795e7-3520-4729-b259-76b12fe5f542" providerId="ADAL" clId="{741FE433-8272-4489-B175-475E8EE74E33}" dt="2025-05-20T17:22:44.845" v="71" actId="14100"/>
          <ac:picMkLst>
            <pc:docMk/>
            <pc:sldMk cId="3528776688" sldId="295"/>
            <ac:picMk id="1030" creationId="{53DAF083-CC7B-CFDE-5934-D4B402AF5D9A}"/>
          </ac:picMkLst>
        </pc:picChg>
        <pc:picChg chg="add mod">
          <ac:chgData name="JESUS VALVERDE ORTEGA" userId="d2b795e7-3520-4729-b259-76b12fe5f542" providerId="ADAL" clId="{741FE433-8272-4489-B175-475E8EE74E33}" dt="2025-05-20T17:22:44.845" v="71" actId="14100"/>
          <ac:picMkLst>
            <pc:docMk/>
            <pc:sldMk cId="3528776688" sldId="295"/>
            <ac:picMk id="1032" creationId="{FB1B8E49-4F69-F7C1-C443-7CF3D3A32958}"/>
          </ac:picMkLst>
        </pc:picChg>
      </pc:sldChg>
    </pc:docChg>
  </pc:docChgLst>
  <pc:docChgLst>
    <pc:chgData name="JESUS VALVERDE ORTEGA" userId="d2b795e7-3520-4729-b259-76b12fe5f542" providerId="ADAL" clId="{D8062A47-3B97-42AD-BEAB-969011F7FAA7}"/>
    <pc:docChg chg="undo custSel addSld modSld sldOrd">
      <pc:chgData name="JESUS VALVERDE ORTEGA" userId="d2b795e7-3520-4729-b259-76b12fe5f542" providerId="ADAL" clId="{D8062A47-3B97-42AD-BEAB-969011F7FAA7}" dt="2025-05-18T11:13:38.407" v="1883" actId="14100"/>
      <pc:docMkLst>
        <pc:docMk/>
      </pc:docMkLst>
      <pc:sldChg chg="modSp mod">
        <pc:chgData name="JESUS VALVERDE ORTEGA" userId="d2b795e7-3520-4729-b259-76b12fe5f542" providerId="ADAL" clId="{D8062A47-3B97-42AD-BEAB-969011F7FAA7}" dt="2025-05-18T10:17:20.034" v="668" actId="20577"/>
        <pc:sldMkLst>
          <pc:docMk/>
          <pc:sldMk cId="3416354260" sldId="256"/>
        </pc:sldMkLst>
        <pc:spChg chg="mod">
          <ac:chgData name="JESUS VALVERDE ORTEGA" userId="d2b795e7-3520-4729-b259-76b12fe5f542" providerId="ADAL" clId="{D8062A47-3B97-42AD-BEAB-969011F7FAA7}" dt="2025-05-18T09:36:33.149" v="115" actId="14100"/>
          <ac:spMkLst>
            <pc:docMk/>
            <pc:sldMk cId="3416354260" sldId="256"/>
            <ac:spMk id="14" creationId="{19FAC1A2-F247-7A2E-909A-3B2E275B35B6}"/>
          </ac:spMkLst>
        </pc:spChg>
        <pc:spChg chg="mod">
          <ac:chgData name="JESUS VALVERDE ORTEGA" userId="d2b795e7-3520-4729-b259-76b12fe5f542" providerId="ADAL" clId="{D8062A47-3B97-42AD-BEAB-969011F7FAA7}" dt="2025-05-18T10:17:20.034" v="668" actId="20577"/>
          <ac:spMkLst>
            <pc:docMk/>
            <pc:sldMk cId="3416354260" sldId="256"/>
            <ac:spMk id="21" creationId="{D2039CEE-90F8-7427-9A8A-2F0E5F48C142}"/>
          </ac:spMkLst>
        </pc:spChg>
      </pc:sldChg>
      <pc:sldChg chg="modSp mod">
        <pc:chgData name="JESUS VALVERDE ORTEGA" userId="d2b795e7-3520-4729-b259-76b12fe5f542" providerId="ADAL" clId="{D8062A47-3B97-42AD-BEAB-969011F7FAA7}" dt="2025-05-18T11:12:00.909" v="1714" actId="20577"/>
        <pc:sldMkLst>
          <pc:docMk/>
          <pc:sldMk cId="1767032647" sldId="275"/>
        </pc:sldMkLst>
        <pc:spChg chg="mod">
          <ac:chgData name="JESUS VALVERDE ORTEGA" userId="d2b795e7-3520-4729-b259-76b12fe5f542" providerId="ADAL" clId="{D8062A47-3B97-42AD-BEAB-969011F7FAA7}" dt="2025-05-18T11:12:00.909" v="1714" actId="20577"/>
          <ac:spMkLst>
            <pc:docMk/>
            <pc:sldMk cId="1767032647" sldId="275"/>
            <ac:spMk id="2" creationId="{ACE6F972-1074-B112-9EF9-025B43B7DE1B}"/>
          </ac:spMkLst>
        </pc:spChg>
      </pc:sldChg>
      <pc:sldChg chg="addSp delSp modSp mod">
        <pc:chgData name="JESUS VALVERDE ORTEGA" userId="d2b795e7-3520-4729-b259-76b12fe5f542" providerId="ADAL" clId="{D8062A47-3B97-42AD-BEAB-969011F7FAA7}" dt="2025-05-18T09:50:42.057" v="369" actId="1076"/>
        <pc:sldMkLst>
          <pc:docMk/>
          <pc:sldMk cId="4047041913" sldId="276"/>
        </pc:sldMkLst>
        <pc:picChg chg="add mod">
          <ac:chgData name="JESUS VALVERDE ORTEGA" userId="d2b795e7-3520-4729-b259-76b12fe5f542" providerId="ADAL" clId="{D8062A47-3B97-42AD-BEAB-969011F7FAA7}" dt="2025-05-18T09:50:35.089" v="367" actId="1076"/>
          <ac:picMkLst>
            <pc:docMk/>
            <pc:sldMk cId="4047041913" sldId="276"/>
            <ac:picMk id="6" creationId="{F03D4C38-EABC-F07D-ACF4-824B44BD4127}"/>
          </ac:picMkLst>
        </pc:picChg>
        <pc:picChg chg="add mod">
          <ac:chgData name="JESUS VALVERDE ORTEGA" userId="d2b795e7-3520-4729-b259-76b12fe5f542" providerId="ADAL" clId="{D8062A47-3B97-42AD-BEAB-969011F7FAA7}" dt="2025-05-18T09:50:21.913" v="362" actId="1076"/>
          <ac:picMkLst>
            <pc:docMk/>
            <pc:sldMk cId="4047041913" sldId="276"/>
            <ac:picMk id="9" creationId="{06B02950-8EEF-D084-32CC-94CF9372A9CA}"/>
          </ac:picMkLst>
        </pc:picChg>
        <pc:picChg chg="add mod">
          <ac:chgData name="JESUS VALVERDE ORTEGA" userId="d2b795e7-3520-4729-b259-76b12fe5f542" providerId="ADAL" clId="{D8062A47-3B97-42AD-BEAB-969011F7FAA7}" dt="2025-05-18T09:50:29.928" v="365" actId="14100"/>
          <ac:picMkLst>
            <pc:docMk/>
            <pc:sldMk cId="4047041913" sldId="276"/>
            <ac:picMk id="12" creationId="{32C58EBE-27B3-EFC7-CDAC-3191542FE93F}"/>
          </ac:picMkLst>
        </pc:picChg>
        <pc:picChg chg="add mod">
          <ac:chgData name="JESUS VALVERDE ORTEGA" userId="d2b795e7-3520-4729-b259-76b12fe5f542" providerId="ADAL" clId="{D8062A47-3B97-42AD-BEAB-969011F7FAA7}" dt="2025-05-18T09:50:42.057" v="369" actId="1076"/>
          <ac:picMkLst>
            <pc:docMk/>
            <pc:sldMk cId="4047041913" sldId="276"/>
            <ac:picMk id="18" creationId="{EE350F7A-692F-3738-ADA5-698B562F9090}"/>
          </ac:picMkLst>
        </pc:picChg>
        <pc:picChg chg="add mod ord">
          <ac:chgData name="JESUS VALVERDE ORTEGA" userId="d2b795e7-3520-4729-b259-76b12fe5f542" providerId="ADAL" clId="{D8062A47-3B97-42AD-BEAB-969011F7FAA7}" dt="2025-05-18T09:49:30.778" v="343" actId="14100"/>
          <ac:picMkLst>
            <pc:docMk/>
            <pc:sldMk cId="4047041913" sldId="276"/>
            <ac:picMk id="20" creationId="{59F3FE8C-4584-48C9-39F8-9A190FFF40C7}"/>
          </ac:picMkLst>
        </pc:picChg>
      </pc:sldChg>
      <pc:sldChg chg="addSp modSp mod">
        <pc:chgData name="JESUS VALVERDE ORTEGA" userId="d2b795e7-3520-4729-b259-76b12fe5f542" providerId="ADAL" clId="{D8062A47-3B97-42AD-BEAB-969011F7FAA7}" dt="2025-05-18T10:37:44.474" v="888" actId="14100"/>
        <pc:sldMkLst>
          <pc:docMk/>
          <pc:sldMk cId="2075317875" sldId="278"/>
        </pc:sldMkLst>
        <pc:picChg chg="add mod">
          <ac:chgData name="JESUS VALVERDE ORTEGA" userId="d2b795e7-3520-4729-b259-76b12fe5f542" providerId="ADAL" clId="{D8062A47-3B97-42AD-BEAB-969011F7FAA7}" dt="2025-05-18T10:37:44.474" v="888" actId="14100"/>
          <ac:picMkLst>
            <pc:docMk/>
            <pc:sldMk cId="2075317875" sldId="278"/>
            <ac:picMk id="4" creationId="{799BCC66-07C0-C255-618C-6C4AC46B75CE}"/>
          </ac:picMkLst>
        </pc:picChg>
      </pc:sldChg>
      <pc:sldChg chg="addSp modSp mod">
        <pc:chgData name="JESUS VALVERDE ORTEGA" userId="d2b795e7-3520-4729-b259-76b12fe5f542" providerId="ADAL" clId="{D8062A47-3B97-42AD-BEAB-969011F7FAA7}" dt="2025-05-18T10:46:31.021" v="966" actId="1076"/>
        <pc:sldMkLst>
          <pc:docMk/>
          <pc:sldMk cId="618549138" sldId="281"/>
        </pc:sldMkLst>
        <pc:picChg chg="add mod">
          <ac:chgData name="JESUS VALVERDE ORTEGA" userId="d2b795e7-3520-4729-b259-76b12fe5f542" providerId="ADAL" clId="{D8062A47-3B97-42AD-BEAB-969011F7FAA7}" dt="2025-05-18T10:46:27.959" v="965" actId="1076"/>
          <ac:picMkLst>
            <pc:docMk/>
            <pc:sldMk cId="618549138" sldId="281"/>
            <ac:picMk id="3" creationId="{F94FEE98-34FF-D011-35FB-C3D7A161DCF7}"/>
          </ac:picMkLst>
        </pc:picChg>
        <pc:picChg chg="add mod">
          <ac:chgData name="JESUS VALVERDE ORTEGA" userId="d2b795e7-3520-4729-b259-76b12fe5f542" providerId="ADAL" clId="{D8062A47-3B97-42AD-BEAB-969011F7FAA7}" dt="2025-05-18T10:46:31.021" v="966" actId="1076"/>
          <ac:picMkLst>
            <pc:docMk/>
            <pc:sldMk cId="618549138" sldId="281"/>
            <ac:picMk id="5" creationId="{D72417D9-61EE-53EC-9185-4210DCDB6E2E}"/>
          </ac:picMkLst>
        </pc:picChg>
      </pc:sldChg>
      <pc:sldChg chg="addSp modSp mod">
        <pc:chgData name="JESUS VALVERDE ORTEGA" userId="d2b795e7-3520-4729-b259-76b12fe5f542" providerId="ADAL" clId="{D8062A47-3B97-42AD-BEAB-969011F7FAA7}" dt="2025-05-18T10:45:46.550" v="955" actId="1076"/>
        <pc:sldMkLst>
          <pc:docMk/>
          <pc:sldMk cId="547039927" sldId="282"/>
        </pc:sldMkLst>
        <pc:picChg chg="add mod">
          <ac:chgData name="JESUS VALVERDE ORTEGA" userId="d2b795e7-3520-4729-b259-76b12fe5f542" providerId="ADAL" clId="{D8062A47-3B97-42AD-BEAB-969011F7FAA7}" dt="2025-05-18T10:45:42.950" v="954" actId="1076"/>
          <ac:picMkLst>
            <pc:docMk/>
            <pc:sldMk cId="547039927" sldId="282"/>
            <ac:picMk id="3" creationId="{88EC2819-05D4-D2C6-D453-783130B0D6E4}"/>
          </ac:picMkLst>
        </pc:picChg>
        <pc:picChg chg="add mod">
          <ac:chgData name="JESUS VALVERDE ORTEGA" userId="d2b795e7-3520-4729-b259-76b12fe5f542" providerId="ADAL" clId="{D8062A47-3B97-42AD-BEAB-969011F7FAA7}" dt="2025-05-18T10:45:46.550" v="955" actId="1076"/>
          <ac:picMkLst>
            <pc:docMk/>
            <pc:sldMk cId="547039927" sldId="282"/>
            <ac:picMk id="5" creationId="{CDC0249B-DDB6-9A2B-EF73-1E165E57BD42}"/>
          </ac:picMkLst>
        </pc:picChg>
      </pc:sldChg>
      <pc:sldChg chg="addSp modSp mod">
        <pc:chgData name="JESUS VALVERDE ORTEGA" userId="d2b795e7-3520-4729-b259-76b12fe5f542" providerId="ADAL" clId="{D8062A47-3B97-42AD-BEAB-969011F7FAA7}" dt="2025-05-18T10:45:28.184" v="950" actId="1076"/>
        <pc:sldMkLst>
          <pc:docMk/>
          <pc:sldMk cId="2447774358" sldId="283"/>
        </pc:sldMkLst>
        <pc:picChg chg="add mod">
          <ac:chgData name="JESUS VALVERDE ORTEGA" userId="d2b795e7-3520-4729-b259-76b12fe5f542" providerId="ADAL" clId="{D8062A47-3B97-42AD-BEAB-969011F7FAA7}" dt="2025-05-18T10:45:19.751" v="949" actId="1076"/>
          <ac:picMkLst>
            <pc:docMk/>
            <pc:sldMk cId="2447774358" sldId="283"/>
            <ac:picMk id="3" creationId="{B34FDAE5-D911-BB62-0FEB-4887FC65C9A5}"/>
          </ac:picMkLst>
        </pc:picChg>
        <pc:picChg chg="add mod">
          <ac:chgData name="JESUS VALVERDE ORTEGA" userId="d2b795e7-3520-4729-b259-76b12fe5f542" providerId="ADAL" clId="{D8062A47-3B97-42AD-BEAB-969011F7FAA7}" dt="2025-05-18T10:45:28.184" v="950" actId="1076"/>
          <ac:picMkLst>
            <pc:docMk/>
            <pc:sldMk cId="2447774358" sldId="283"/>
            <ac:picMk id="5" creationId="{F53E1B8F-DFF1-D23E-7368-FC3E9305030F}"/>
          </ac:picMkLst>
        </pc:picChg>
      </pc:sldChg>
      <pc:sldChg chg="addSp modSp mod">
        <pc:chgData name="JESUS VALVERDE ORTEGA" userId="d2b795e7-3520-4729-b259-76b12fe5f542" providerId="ADAL" clId="{D8062A47-3B97-42AD-BEAB-969011F7FAA7}" dt="2025-05-18T10:45:12.769" v="947" actId="1076"/>
        <pc:sldMkLst>
          <pc:docMk/>
          <pc:sldMk cId="2288451944" sldId="284"/>
        </pc:sldMkLst>
        <pc:picChg chg="add mod">
          <ac:chgData name="JESUS VALVERDE ORTEGA" userId="d2b795e7-3520-4729-b259-76b12fe5f542" providerId="ADAL" clId="{D8062A47-3B97-42AD-BEAB-969011F7FAA7}" dt="2025-05-18T10:45:12.769" v="947" actId="1076"/>
          <ac:picMkLst>
            <pc:docMk/>
            <pc:sldMk cId="2288451944" sldId="284"/>
            <ac:picMk id="3" creationId="{B73C30B0-8D1A-D91D-6A81-8B784DC08CD3}"/>
          </ac:picMkLst>
        </pc:picChg>
        <pc:picChg chg="add mod">
          <ac:chgData name="JESUS VALVERDE ORTEGA" userId="d2b795e7-3520-4729-b259-76b12fe5f542" providerId="ADAL" clId="{D8062A47-3B97-42AD-BEAB-969011F7FAA7}" dt="2025-05-18T10:45:02.304" v="946" actId="1076"/>
          <ac:picMkLst>
            <pc:docMk/>
            <pc:sldMk cId="2288451944" sldId="284"/>
            <ac:picMk id="5" creationId="{19F5B077-93E0-62B6-65FF-861BCA3A7E55}"/>
          </ac:picMkLst>
        </pc:picChg>
      </pc:sldChg>
      <pc:sldChg chg="addSp modSp mod">
        <pc:chgData name="JESUS VALVERDE ORTEGA" userId="d2b795e7-3520-4729-b259-76b12fe5f542" providerId="ADAL" clId="{D8062A47-3B97-42AD-BEAB-969011F7FAA7}" dt="2025-05-18T10:45:57.424" v="958" actId="1076"/>
        <pc:sldMkLst>
          <pc:docMk/>
          <pc:sldMk cId="4260765000" sldId="285"/>
        </pc:sldMkLst>
        <pc:picChg chg="add mod">
          <ac:chgData name="JESUS VALVERDE ORTEGA" userId="d2b795e7-3520-4729-b259-76b12fe5f542" providerId="ADAL" clId="{D8062A47-3B97-42AD-BEAB-969011F7FAA7}" dt="2025-05-18T10:45:53.343" v="957" actId="1076"/>
          <ac:picMkLst>
            <pc:docMk/>
            <pc:sldMk cId="4260765000" sldId="285"/>
            <ac:picMk id="5" creationId="{83A6EEEC-6897-BD5D-5754-FE119804FDD4}"/>
          </ac:picMkLst>
        </pc:picChg>
        <pc:picChg chg="add mod">
          <ac:chgData name="JESUS VALVERDE ORTEGA" userId="d2b795e7-3520-4729-b259-76b12fe5f542" providerId="ADAL" clId="{D8062A47-3B97-42AD-BEAB-969011F7FAA7}" dt="2025-05-18T10:45:57.424" v="958" actId="1076"/>
          <ac:picMkLst>
            <pc:docMk/>
            <pc:sldMk cId="4260765000" sldId="285"/>
            <ac:picMk id="6" creationId="{12A4A9E4-3BEC-2641-7D19-26B375723B29}"/>
          </ac:picMkLst>
        </pc:picChg>
      </pc:sldChg>
      <pc:sldChg chg="addSp delSp modSp mod">
        <pc:chgData name="JESUS VALVERDE ORTEGA" userId="d2b795e7-3520-4729-b259-76b12fe5f542" providerId="ADAL" clId="{D8062A47-3B97-42AD-BEAB-969011F7FAA7}" dt="2025-05-18T10:46:09.168" v="960"/>
        <pc:sldMkLst>
          <pc:docMk/>
          <pc:sldMk cId="1177183007" sldId="286"/>
        </pc:sldMkLst>
        <pc:spChg chg="mod">
          <ac:chgData name="JESUS VALVERDE ORTEGA" userId="d2b795e7-3520-4729-b259-76b12fe5f542" providerId="ADAL" clId="{D8062A47-3B97-42AD-BEAB-969011F7FAA7}" dt="2025-05-18T10:33:44.234" v="877" actId="6549"/>
          <ac:spMkLst>
            <pc:docMk/>
            <pc:sldMk cId="1177183007" sldId="286"/>
            <ac:spMk id="3" creationId="{6C300FF1-0282-63E3-6B3F-D89BF40A46D4}"/>
          </ac:spMkLst>
        </pc:spChg>
        <pc:picChg chg="add mod">
          <ac:chgData name="JESUS VALVERDE ORTEGA" userId="d2b795e7-3520-4729-b259-76b12fe5f542" providerId="ADAL" clId="{D8062A47-3B97-42AD-BEAB-969011F7FAA7}" dt="2025-05-18T10:46:09.168" v="960"/>
          <ac:picMkLst>
            <pc:docMk/>
            <pc:sldMk cId="1177183007" sldId="286"/>
            <ac:picMk id="6" creationId="{8AB82741-91DC-3B94-D315-8BB2CC6D32A2}"/>
          </ac:picMkLst>
        </pc:picChg>
      </pc:sldChg>
      <pc:sldChg chg="addSp delSp modSp mod">
        <pc:chgData name="JESUS VALVERDE ORTEGA" userId="d2b795e7-3520-4729-b259-76b12fe5f542" providerId="ADAL" clId="{D8062A47-3B97-42AD-BEAB-969011F7FAA7}" dt="2025-05-18T10:47:01.932" v="973" actId="1076"/>
        <pc:sldMkLst>
          <pc:docMk/>
          <pc:sldMk cId="825056117" sldId="287"/>
        </pc:sldMkLst>
        <pc:picChg chg="add mod">
          <ac:chgData name="JESUS VALVERDE ORTEGA" userId="d2b795e7-3520-4729-b259-76b12fe5f542" providerId="ADAL" clId="{D8062A47-3B97-42AD-BEAB-969011F7FAA7}" dt="2025-05-18T10:47:01.932" v="973" actId="1076"/>
          <ac:picMkLst>
            <pc:docMk/>
            <pc:sldMk cId="825056117" sldId="287"/>
            <ac:picMk id="9" creationId="{0812EE21-3B1A-668A-4392-0F19C211FE5C}"/>
          </ac:picMkLst>
        </pc:picChg>
      </pc:sldChg>
      <pc:sldChg chg="addSp modSp mod">
        <pc:chgData name="JESUS VALVERDE ORTEGA" userId="d2b795e7-3520-4729-b259-76b12fe5f542" providerId="ADAL" clId="{D8062A47-3B97-42AD-BEAB-969011F7FAA7}" dt="2025-05-18T10:46:20.280" v="963" actId="1076"/>
        <pc:sldMkLst>
          <pc:docMk/>
          <pc:sldMk cId="3024042388" sldId="288"/>
        </pc:sldMkLst>
        <pc:picChg chg="add mod">
          <ac:chgData name="JESUS VALVERDE ORTEGA" userId="d2b795e7-3520-4729-b259-76b12fe5f542" providerId="ADAL" clId="{D8062A47-3B97-42AD-BEAB-969011F7FAA7}" dt="2025-05-18T10:46:20.280" v="963" actId="1076"/>
          <ac:picMkLst>
            <pc:docMk/>
            <pc:sldMk cId="3024042388" sldId="288"/>
            <ac:picMk id="5" creationId="{044EE170-8990-00B2-7615-3C64414763DE}"/>
          </ac:picMkLst>
        </pc:picChg>
        <pc:picChg chg="add mod">
          <ac:chgData name="JESUS VALVERDE ORTEGA" userId="d2b795e7-3520-4729-b259-76b12fe5f542" providerId="ADAL" clId="{D8062A47-3B97-42AD-BEAB-969011F7FAA7}" dt="2025-05-18T10:46:16.089" v="962" actId="1076"/>
          <ac:picMkLst>
            <pc:docMk/>
            <pc:sldMk cId="3024042388" sldId="288"/>
            <ac:picMk id="6" creationId="{610AF1DC-3A73-2A39-75D6-7164ED56140E}"/>
          </ac:picMkLst>
        </pc:picChg>
      </pc:sldChg>
      <pc:sldChg chg="addSp delSp modSp mod">
        <pc:chgData name="JESUS VALVERDE ORTEGA" userId="d2b795e7-3520-4729-b259-76b12fe5f542" providerId="ADAL" clId="{D8062A47-3B97-42AD-BEAB-969011F7FAA7}" dt="2025-05-18T10:46:42.938" v="968"/>
        <pc:sldMkLst>
          <pc:docMk/>
          <pc:sldMk cId="2500272404" sldId="289"/>
        </pc:sldMkLst>
        <pc:picChg chg="add mod">
          <ac:chgData name="JESUS VALVERDE ORTEGA" userId="d2b795e7-3520-4729-b259-76b12fe5f542" providerId="ADAL" clId="{D8062A47-3B97-42AD-BEAB-969011F7FAA7}" dt="2025-05-18T10:46:42.938" v="968"/>
          <ac:picMkLst>
            <pc:docMk/>
            <pc:sldMk cId="2500272404" sldId="289"/>
            <ac:picMk id="6" creationId="{B6038ACE-E843-4A28-7272-02139A030034}"/>
          </ac:picMkLst>
        </pc:picChg>
      </pc:sldChg>
      <pc:sldChg chg="addSp modSp mod">
        <pc:chgData name="JESUS VALVERDE ORTEGA" userId="d2b795e7-3520-4729-b259-76b12fe5f542" providerId="ADAL" clId="{D8062A47-3B97-42AD-BEAB-969011F7FAA7}" dt="2025-05-18T10:41:13.279" v="918" actId="1035"/>
        <pc:sldMkLst>
          <pc:docMk/>
          <pc:sldMk cId="2007809435" sldId="290"/>
        </pc:sldMkLst>
        <pc:picChg chg="add mod">
          <ac:chgData name="JESUS VALVERDE ORTEGA" userId="d2b795e7-3520-4729-b259-76b12fe5f542" providerId="ADAL" clId="{D8062A47-3B97-42AD-BEAB-969011F7FAA7}" dt="2025-05-18T10:41:13.279" v="918" actId="1035"/>
          <ac:picMkLst>
            <pc:docMk/>
            <pc:sldMk cId="2007809435" sldId="290"/>
            <ac:picMk id="5" creationId="{86904FC0-B48C-D99C-833C-80B667DECB28}"/>
          </ac:picMkLst>
        </pc:picChg>
      </pc:sldChg>
      <pc:sldChg chg="addSp delSp modSp mod">
        <pc:chgData name="JESUS VALVERDE ORTEGA" userId="d2b795e7-3520-4729-b259-76b12fe5f542" providerId="ADAL" clId="{D8062A47-3B97-42AD-BEAB-969011F7FAA7}" dt="2025-05-18T10:40:45.081" v="909" actId="14100"/>
        <pc:sldMkLst>
          <pc:docMk/>
          <pc:sldMk cId="1946534541" sldId="292"/>
        </pc:sldMkLst>
        <pc:spChg chg="add mod">
          <ac:chgData name="JESUS VALVERDE ORTEGA" userId="d2b795e7-3520-4729-b259-76b12fe5f542" providerId="ADAL" clId="{D8062A47-3B97-42AD-BEAB-969011F7FAA7}" dt="2025-05-18T10:29:44.660" v="749" actId="14100"/>
          <ac:spMkLst>
            <pc:docMk/>
            <pc:sldMk cId="1946534541" sldId="292"/>
            <ac:spMk id="3" creationId="{DD3AE409-4886-E278-D514-3EFA7453C549}"/>
          </ac:spMkLst>
        </pc:spChg>
        <pc:picChg chg="add mod">
          <ac:chgData name="JESUS VALVERDE ORTEGA" userId="d2b795e7-3520-4729-b259-76b12fe5f542" providerId="ADAL" clId="{D8062A47-3B97-42AD-BEAB-969011F7FAA7}" dt="2025-05-18T10:40:45.081" v="909" actId="14100"/>
          <ac:picMkLst>
            <pc:docMk/>
            <pc:sldMk cId="1946534541" sldId="292"/>
            <ac:picMk id="10" creationId="{BC574A38-F0D6-615D-A576-4BF047BF00FB}"/>
          </ac:picMkLst>
        </pc:picChg>
      </pc:sldChg>
      <pc:sldChg chg="addSp modSp mod">
        <pc:chgData name="JESUS VALVERDE ORTEGA" userId="d2b795e7-3520-4729-b259-76b12fe5f542" providerId="ADAL" clId="{D8062A47-3B97-42AD-BEAB-969011F7FAA7}" dt="2025-05-18T10:40:54.788" v="910"/>
        <pc:sldMkLst>
          <pc:docMk/>
          <pc:sldMk cId="3353648415" sldId="293"/>
        </pc:sldMkLst>
        <pc:spChg chg="add mod">
          <ac:chgData name="JESUS VALVERDE ORTEGA" userId="d2b795e7-3520-4729-b259-76b12fe5f542" providerId="ADAL" clId="{D8062A47-3B97-42AD-BEAB-969011F7FAA7}" dt="2025-05-18T10:30:00.575" v="756" actId="6549"/>
          <ac:spMkLst>
            <pc:docMk/>
            <pc:sldMk cId="3353648415" sldId="293"/>
            <ac:spMk id="3" creationId="{A472133E-B9FF-ECF6-D556-C83F961F43BF}"/>
          </ac:spMkLst>
        </pc:spChg>
        <pc:picChg chg="add mod">
          <ac:chgData name="JESUS VALVERDE ORTEGA" userId="d2b795e7-3520-4729-b259-76b12fe5f542" providerId="ADAL" clId="{D8062A47-3B97-42AD-BEAB-969011F7FAA7}" dt="2025-05-18T10:40:54.788" v="910"/>
          <ac:picMkLst>
            <pc:docMk/>
            <pc:sldMk cId="3353648415" sldId="293"/>
            <ac:picMk id="4" creationId="{0ABBD671-FC1E-C03D-C6A3-D91EFE66DF01}"/>
          </ac:picMkLst>
        </pc:picChg>
      </pc:sldChg>
      <pc:sldChg chg="addSp delSp modSp mod">
        <pc:chgData name="JESUS VALVERDE ORTEGA" userId="d2b795e7-3520-4729-b259-76b12fe5f542" providerId="ADAL" clId="{D8062A47-3B97-42AD-BEAB-969011F7FAA7}" dt="2025-05-18T10:40:57.449" v="911"/>
        <pc:sldMkLst>
          <pc:docMk/>
          <pc:sldMk cId="4084309220" sldId="294"/>
        </pc:sldMkLst>
        <pc:spChg chg="add mod">
          <ac:chgData name="JESUS VALVERDE ORTEGA" userId="d2b795e7-3520-4729-b259-76b12fe5f542" providerId="ADAL" clId="{D8062A47-3B97-42AD-BEAB-969011F7FAA7}" dt="2025-05-18T10:31:02.057" v="867" actId="255"/>
          <ac:spMkLst>
            <pc:docMk/>
            <pc:sldMk cId="4084309220" sldId="294"/>
            <ac:spMk id="3" creationId="{F7435BF3-2104-3888-A5ED-B6413D2E787A}"/>
          </ac:spMkLst>
        </pc:spChg>
        <pc:picChg chg="add mod">
          <ac:chgData name="JESUS VALVERDE ORTEGA" userId="d2b795e7-3520-4729-b259-76b12fe5f542" providerId="ADAL" clId="{D8062A47-3B97-42AD-BEAB-969011F7FAA7}" dt="2025-05-18T10:32:10.962" v="875" actId="14100"/>
          <ac:picMkLst>
            <pc:docMk/>
            <pc:sldMk cId="4084309220" sldId="294"/>
            <ac:picMk id="5" creationId="{13A76343-55DF-7A76-9A67-92A3B4332FB8}"/>
          </ac:picMkLst>
        </pc:picChg>
        <pc:picChg chg="add mod">
          <ac:chgData name="JESUS VALVERDE ORTEGA" userId="d2b795e7-3520-4729-b259-76b12fe5f542" providerId="ADAL" clId="{D8062A47-3B97-42AD-BEAB-969011F7FAA7}" dt="2025-05-18T10:40:57.449" v="911"/>
          <ac:picMkLst>
            <pc:docMk/>
            <pc:sldMk cId="4084309220" sldId="294"/>
            <ac:picMk id="9" creationId="{F81CA8FE-699F-AB04-8FE8-618AB7AFE9F9}"/>
          </ac:picMkLst>
        </pc:picChg>
      </pc:sldChg>
      <pc:sldChg chg="addSp modSp mod">
        <pc:chgData name="JESUS VALVERDE ORTEGA" userId="d2b795e7-3520-4729-b259-76b12fe5f542" providerId="ADAL" clId="{D8062A47-3B97-42AD-BEAB-969011F7FAA7}" dt="2025-05-18T09:42:28.501" v="271" actId="122"/>
        <pc:sldMkLst>
          <pc:docMk/>
          <pc:sldMk cId="504877442" sldId="304"/>
        </pc:sldMkLst>
        <pc:spChg chg="add mod">
          <ac:chgData name="JESUS VALVERDE ORTEGA" userId="d2b795e7-3520-4729-b259-76b12fe5f542" providerId="ADAL" clId="{D8062A47-3B97-42AD-BEAB-969011F7FAA7}" dt="2025-05-18T09:42:28.501" v="271" actId="122"/>
          <ac:spMkLst>
            <pc:docMk/>
            <pc:sldMk cId="504877442" sldId="304"/>
            <ac:spMk id="3" creationId="{003CFC8C-64D3-5D48-3E43-30D6C89BDB8E}"/>
          </ac:spMkLst>
        </pc:spChg>
      </pc:sldChg>
      <pc:sldChg chg="addSp modSp mod">
        <pc:chgData name="JESUS VALVERDE ORTEGA" userId="d2b795e7-3520-4729-b259-76b12fe5f542" providerId="ADAL" clId="{D8062A47-3B97-42AD-BEAB-969011F7FAA7}" dt="2025-05-18T09:43:08.315" v="280" actId="14100"/>
        <pc:sldMkLst>
          <pc:docMk/>
          <pc:sldMk cId="2232787319" sldId="305"/>
        </pc:sldMkLst>
        <pc:spChg chg="add mod">
          <ac:chgData name="JESUS VALVERDE ORTEGA" userId="d2b795e7-3520-4729-b259-76b12fe5f542" providerId="ADAL" clId="{D8062A47-3B97-42AD-BEAB-969011F7FAA7}" dt="2025-05-18T09:43:08.315" v="280" actId="14100"/>
          <ac:spMkLst>
            <pc:docMk/>
            <pc:sldMk cId="2232787319" sldId="305"/>
            <ac:spMk id="3" creationId="{3C232295-EA83-7111-9249-BE8A5A8D49A6}"/>
          </ac:spMkLst>
        </pc:spChg>
      </pc:sldChg>
      <pc:sldChg chg="addSp modSp">
        <pc:chgData name="JESUS VALVERDE ORTEGA" userId="d2b795e7-3520-4729-b259-76b12fe5f542" providerId="ADAL" clId="{D8062A47-3B97-42AD-BEAB-969011F7FAA7}" dt="2025-05-18T09:43:12.299" v="281"/>
        <pc:sldMkLst>
          <pc:docMk/>
          <pc:sldMk cId="3479945617" sldId="306"/>
        </pc:sldMkLst>
        <pc:spChg chg="add mod">
          <ac:chgData name="JESUS VALVERDE ORTEGA" userId="d2b795e7-3520-4729-b259-76b12fe5f542" providerId="ADAL" clId="{D8062A47-3B97-42AD-BEAB-969011F7FAA7}" dt="2025-05-18T09:43:12.299" v="281"/>
          <ac:spMkLst>
            <pc:docMk/>
            <pc:sldMk cId="3479945617" sldId="306"/>
            <ac:spMk id="3" creationId="{D8FAF857-930D-12EE-1B15-943C38C4CEBD}"/>
          </ac:spMkLst>
        </pc:spChg>
      </pc:sldChg>
      <pc:sldChg chg="addSp modSp">
        <pc:chgData name="JESUS VALVERDE ORTEGA" userId="d2b795e7-3520-4729-b259-76b12fe5f542" providerId="ADAL" clId="{D8062A47-3B97-42AD-BEAB-969011F7FAA7}" dt="2025-05-18T09:43:15.335" v="282"/>
        <pc:sldMkLst>
          <pc:docMk/>
          <pc:sldMk cId="2629331308" sldId="307"/>
        </pc:sldMkLst>
        <pc:spChg chg="add mod">
          <ac:chgData name="JESUS VALVERDE ORTEGA" userId="d2b795e7-3520-4729-b259-76b12fe5f542" providerId="ADAL" clId="{D8062A47-3B97-42AD-BEAB-969011F7FAA7}" dt="2025-05-18T09:43:15.335" v="282"/>
          <ac:spMkLst>
            <pc:docMk/>
            <pc:sldMk cId="2629331308" sldId="307"/>
            <ac:spMk id="3" creationId="{39A2D7F7-9B2B-63E2-AE72-A21453258E19}"/>
          </ac:spMkLst>
        </pc:spChg>
      </pc:sldChg>
      <pc:sldChg chg="addSp modSp">
        <pc:chgData name="JESUS VALVERDE ORTEGA" userId="d2b795e7-3520-4729-b259-76b12fe5f542" providerId="ADAL" clId="{D8062A47-3B97-42AD-BEAB-969011F7FAA7}" dt="2025-05-18T09:43:18.227" v="283"/>
        <pc:sldMkLst>
          <pc:docMk/>
          <pc:sldMk cId="3532831811" sldId="308"/>
        </pc:sldMkLst>
        <pc:spChg chg="add mod">
          <ac:chgData name="JESUS VALVERDE ORTEGA" userId="d2b795e7-3520-4729-b259-76b12fe5f542" providerId="ADAL" clId="{D8062A47-3B97-42AD-BEAB-969011F7FAA7}" dt="2025-05-18T09:43:18.227" v="283"/>
          <ac:spMkLst>
            <pc:docMk/>
            <pc:sldMk cId="3532831811" sldId="308"/>
            <ac:spMk id="3" creationId="{B2229F45-1ED0-F8AC-704D-582B3C375AF2}"/>
          </ac:spMkLst>
        </pc:spChg>
      </pc:sldChg>
      <pc:sldChg chg="addSp delSp modSp add mod delAnim">
        <pc:chgData name="JESUS VALVERDE ORTEGA" userId="d2b795e7-3520-4729-b259-76b12fe5f542" providerId="ADAL" clId="{D8062A47-3B97-42AD-BEAB-969011F7FAA7}" dt="2025-05-18T10:18:46.410" v="699" actId="207"/>
        <pc:sldMkLst>
          <pc:docMk/>
          <pc:sldMk cId="2483427685" sldId="311"/>
        </pc:sldMkLst>
        <pc:spChg chg="add mod">
          <ac:chgData name="JESUS VALVERDE ORTEGA" userId="d2b795e7-3520-4729-b259-76b12fe5f542" providerId="ADAL" clId="{D8062A47-3B97-42AD-BEAB-969011F7FAA7}" dt="2025-05-18T10:03:20.401" v="532" actId="255"/>
          <ac:spMkLst>
            <pc:docMk/>
            <pc:sldMk cId="2483427685" sldId="311"/>
            <ac:spMk id="10" creationId="{A1F5E30B-E2CB-FC05-8675-C314951C44B8}"/>
          </ac:spMkLst>
        </pc:spChg>
        <pc:spChg chg="add mod">
          <ac:chgData name="JESUS VALVERDE ORTEGA" userId="d2b795e7-3520-4729-b259-76b12fe5f542" providerId="ADAL" clId="{D8062A47-3B97-42AD-BEAB-969011F7FAA7}" dt="2025-05-18T10:11:18.689" v="579" actId="14100"/>
          <ac:spMkLst>
            <pc:docMk/>
            <pc:sldMk cId="2483427685" sldId="311"/>
            <ac:spMk id="12" creationId="{8F251E5E-2CF4-0D73-85FF-A08110E25A6A}"/>
          </ac:spMkLst>
        </pc:spChg>
        <pc:spChg chg="mod">
          <ac:chgData name="JESUS VALVERDE ORTEGA" userId="d2b795e7-3520-4729-b259-76b12fe5f542" providerId="ADAL" clId="{D8062A47-3B97-42AD-BEAB-969011F7FAA7}" dt="2025-05-18T10:15:46.597" v="618" actId="1036"/>
          <ac:spMkLst>
            <pc:docMk/>
            <pc:sldMk cId="2483427685" sldId="311"/>
            <ac:spMk id="14" creationId="{4EA613D5-B296-4F54-3AEC-C9A6FEA56FC2}"/>
          </ac:spMkLst>
        </pc:spChg>
        <pc:spChg chg="add mod">
          <ac:chgData name="JESUS VALVERDE ORTEGA" userId="d2b795e7-3520-4729-b259-76b12fe5f542" providerId="ADAL" clId="{D8062A47-3B97-42AD-BEAB-969011F7FAA7}" dt="2025-05-18T10:11:44.858" v="594" actId="14100"/>
          <ac:spMkLst>
            <pc:docMk/>
            <pc:sldMk cId="2483427685" sldId="311"/>
            <ac:spMk id="15" creationId="{F53DE848-C847-4B95-9B0C-A8270B988A7A}"/>
          </ac:spMkLst>
        </pc:spChg>
        <pc:spChg chg="add mod">
          <ac:chgData name="JESUS VALVERDE ORTEGA" userId="d2b795e7-3520-4729-b259-76b12fe5f542" providerId="ADAL" clId="{D8062A47-3B97-42AD-BEAB-969011F7FAA7}" dt="2025-05-18T10:18:46.410" v="699" actId="207"/>
          <ac:spMkLst>
            <pc:docMk/>
            <pc:sldMk cId="2483427685" sldId="311"/>
            <ac:spMk id="19" creationId="{599892EA-DC57-01C7-9B91-4B66986EB275}"/>
          </ac:spMkLst>
        </pc:spChg>
        <pc:spChg chg="add mod">
          <ac:chgData name="JESUS VALVERDE ORTEGA" userId="d2b795e7-3520-4729-b259-76b12fe5f542" providerId="ADAL" clId="{D8062A47-3B97-42AD-BEAB-969011F7FAA7}" dt="2025-05-18T10:18:43.186" v="698" actId="207"/>
          <ac:spMkLst>
            <pc:docMk/>
            <pc:sldMk cId="2483427685" sldId="311"/>
            <ac:spMk id="20" creationId="{251E50A3-6972-61AE-A68E-D175399BC7D2}"/>
          </ac:spMkLst>
        </pc:spChg>
        <pc:picChg chg="add mod">
          <ac:chgData name="JESUS VALVERDE ORTEGA" userId="d2b795e7-3520-4729-b259-76b12fe5f542" providerId="ADAL" clId="{D8062A47-3B97-42AD-BEAB-969011F7FAA7}" dt="2025-05-18T09:57:05.603" v="468" actId="1076"/>
          <ac:picMkLst>
            <pc:docMk/>
            <pc:sldMk cId="2483427685" sldId="311"/>
            <ac:picMk id="6" creationId="{95FF0B3B-A6DA-4BA3-2007-95819465F6D7}"/>
          </ac:picMkLst>
        </pc:picChg>
        <pc:picChg chg="add mod">
          <ac:chgData name="JESUS VALVERDE ORTEGA" userId="d2b795e7-3520-4729-b259-76b12fe5f542" providerId="ADAL" clId="{D8062A47-3B97-42AD-BEAB-969011F7FAA7}" dt="2025-05-18T09:39:23.364" v="154" actId="1076"/>
          <ac:picMkLst>
            <pc:docMk/>
            <pc:sldMk cId="2483427685" sldId="311"/>
            <ac:picMk id="9" creationId="{95F0EA52-212D-3E24-5E90-4BF787FE8FC9}"/>
          </ac:picMkLst>
        </pc:picChg>
        <pc:picChg chg="add mod">
          <ac:chgData name="JESUS VALVERDE ORTEGA" userId="d2b795e7-3520-4729-b259-76b12fe5f542" providerId="ADAL" clId="{D8062A47-3B97-42AD-BEAB-969011F7FAA7}" dt="2025-05-18T10:11:25.393" v="581" actId="14100"/>
          <ac:picMkLst>
            <pc:docMk/>
            <pc:sldMk cId="2483427685" sldId="311"/>
            <ac:picMk id="17" creationId="{81767A65-E28D-32FF-99C2-E9662B8EF784}"/>
          </ac:picMkLst>
        </pc:picChg>
      </pc:sldChg>
      <pc:sldChg chg="add">
        <pc:chgData name="JESUS VALVERDE ORTEGA" userId="d2b795e7-3520-4729-b259-76b12fe5f542" providerId="ADAL" clId="{D8062A47-3B97-42AD-BEAB-969011F7FAA7}" dt="2025-05-18T09:46:34.979" v="288" actId="2890"/>
        <pc:sldMkLst>
          <pc:docMk/>
          <pc:sldMk cId="3323330804" sldId="312"/>
        </pc:sldMkLst>
      </pc:sldChg>
      <pc:sldChg chg="addSp modSp add">
        <pc:chgData name="JESUS VALVERDE ORTEGA" userId="d2b795e7-3520-4729-b259-76b12fe5f542" providerId="ADAL" clId="{D8062A47-3B97-42AD-BEAB-969011F7FAA7}" dt="2025-05-18T10:41:00.268" v="912"/>
        <pc:sldMkLst>
          <pc:docMk/>
          <pc:sldMk cId="185706562" sldId="313"/>
        </pc:sldMkLst>
        <pc:picChg chg="add mod">
          <ac:chgData name="JESUS VALVERDE ORTEGA" userId="d2b795e7-3520-4729-b259-76b12fe5f542" providerId="ADAL" clId="{D8062A47-3B97-42AD-BEAB-969011F7FAA7}" dt="2025-05-18T10:41:00.268" v="912"/>
          <ac:picMkLst>
            <pc:docMk/>
            <pc:sldMk cId="185706562" sldId="313"/>
            <ac:picMk id="4" creationId="{176C00DC-A92E-348F-3682-5D70AE4E54C0}"/>
          </ac:picMkLst>
        </pc:picChg>
      </pc:sldChg>
      <pc:sldChg chg="addSp delSp modSp add mod">
        <pc:chgData name="JESUS VALVERDE ORTEGA" userId="d2b795e7-3520-4729-b259-76b12fe5f542" providerId="ADAL" clId="{D8062A47-3B97-42AD-BEAB-969011F7FAA7}" dt="2025-05-18T11:03:08.405" v="1237" actId="255"/>
        <pc:sldMkLst>
          <pc:docMk/>
          <pc:sldMk cId="496549141" sldId="314"/>
        </pc:sldMkLst>
        <pc:spChg chg="mod">
          <ac:chgData name="JESUS VALVERDE ORTEGA" userId="d2b795e7-3520-4729-b259-76b12fe5f542" providerId="ADAL" clId="{D8062A47-3B97-42AD-BEAB-969011F7FAA7}" dt="2025-05-18T11:01:35.077" v="1137" actId="14100"/>
          <ac:spMkLst>
            <pc:docMk/>
            <pc:sldMk cId="496549141" sldId="314"/>
            <ac:spMk id="5" creationId="{C13DD5DA-933B-45E0-A0E9-45087B0639B3}"/>
          </ac:spMkLst>
        </pc:spChg>
        <pc:spChg chg="mod">
          <ac:chgData name="JESUS VALVERDE ORTEGA" userId="d2b795e7-3520-4729-b259-76b12fe5f542" providerId="ADAL" clId="{D8062A47-3B97-42AD-BEAB-969011F7FAA7}" dt="2025-05-18T11:02:15.792" v="1147" actId="1076"/>
          <ac:spMkLst>
            <pc:docMk/>
            <pc:sldMk cId="496549141" sldId="314"/>
            <ac:spMk id="39" creationId="{5013486B-F499-8FE8-B608-D7E1F33D1D19}"/>
          </ac:spMkLst>
        </pc:spChg>
        <pc:spChg chg="add mod">
          <ac:chgData name="JESUS VALVERDE ORTEGA" userId="d2b795e7-3520-4729-b259-76b12fe5f542" providerId="ADAL" clId="{D8062A47-3B97-42AD-BEAB-969011F7FAA7}" dt="2025-05-18T11:03:08.405" v="1237" actId="255"/>
          <ac:spMkLst>
            <pc:docMk/>
            <pc:sldMk cId="496549141" sldId="314"/>
            <ac:spMk id="40" creationId="{23F3155F-C791-A096-4AC1-A102AA14872A}"/>
          </ac:spMkLst>
        </pc:spChg>
        <pc:picChg chg="mod">
          <ac:chgData name="JESUS VALVERDE ORTEGA" userId="d2b795e7-3520-4729-b259-76b12fe5f542" providerId="ADAL" clId="{D8062A47-3B97-42AD-BEAB-969011F7FAA7}" dt="2025-05-18T11:02:15.792" v="1147" actId="1076"/>
          <ac:picMkLst>
            <pc:docMk/>
            <pc:sldMk cId="496549141" sldId="314"/>
            <ac:picMk id="4" creationId="{AD93B303-05B1-CC22-8A89-22C9BD5FC77D}"/>
          </ac:picMkLst>
        </pc:picChg>
        <pc:picChg chg="mod">
          <ac:chgData name="JESUS VALVERDE ORTEGA" userId="d2b795e7-3520-4729-b259-76b12fe5f542" providerId="ADAL" clId="{D8062A47-3B97-42AD-BEAB-969011F7FAA7}" dt="2025-05-18T11:02:15.792" v="1147" actId="1076"/>
          <ac:picMkLst>
            <pc:docMk/>
            <pc:sldMk cId="496549141" sldId="314"/>
            <ac:picMk id="10" creationId="{7078D999-8D87-6553-D69D-D5B1BD2C3D30}"/>
          </ac:picMkLst>
        </pc:picChg>
        <pc:picChg chg="mod">
          <ac:chgData name="JESUS VALVERDE ORTEGA" userId="d2b795e7-3520-4729-b259-76b12fe5f542" providerId="ADAL" clId="{D8062A47-3B97-42AD-BEAB-969011F7FAA7}" dt="2025-05-18T11:02:13.330" v="1146" actId="1076"/>
          <ac:picMkLst>
            <pc:docMk/>
            <pc:sldMk cId="496549141" sldId="314"/>
            <ac:picMk id="12" creationId="{BDC0EE75-D4B9-A689-6336-39ABBE65D5C6}"/>
          </ac:picMkLst>
        </pc:picChg>
        <pc:picChg chg="mod">
          <ac:chgData name="JESUS VALVERDE ORTEGA" userId="d2b795e7-3520-4729-b259-76b12fe5f542" providerId="ADAL" clId="{D8062A47-3B97-42AD-BEAB-969011F7FAA7}" dt="2025-05-18T11:02:15.792" v="1147" actId="1076"/>
          <ac:picMkLst>
            <pc:docMk/>
            <pc:sldMk cId="496549141" sldId="314"/>
            <ac:picMk id="13" creationId="{3E782C33-6B9F-7B1E-990C-B2723E51C734}"/>
          </ac:picMkLst>
        </pc:picChg>
        <pc:picChg chg="mod">
          <ac:chgData name="JESUS VALVERDE ORTEGA" userId="d2b795e7-3520-4729-b259-76b12fe5f542" providerId="ADAL" clId="{D8062A47-3B97-42AD-BEAB-969011F7FAA7}" dt="2025-05-18T11:02:15.792" v="1147" actId="1076"/>
          <ac:picMkLst>
            <pc:docMk/>
            <pc:sldMk cId="496549141" sldId="314"/>
            <ac:picMk id="14" creationId="{441672DE-ED26-804D-0CE9-DB0BD9A70E42}"/>
          </ac:picMkLst>
        </pc:picChg>
        <pc:picChg chg="mod">
          <ac:chgData name="JESUS VALVERDE ORTEGA" userId="d2b795e7-3520-4729-b259-76b12fe5f542" providerId="ADAL" clId="{D8062A47-3B97-42AD-BEAB-969011F7FAA7}" dt="2025-05-18T11:02:15.792" v="1147" actId="1076"/>
          <ac:picMkLst>
            <pc:docMk/>
            <pc:sldMk cId="496549141" sldId="314"/>
            <ac:picMk id="15" creationId="{E871AFBF-5E82-2BA6-F4BE-B4C380AB0B1C}"/>
          </ac:picMkLst>
        </pc:picChg>
        <pc:picChg chg="mod">
          <ac:chgData name="JESUS VALVERDE ORTEGA" userId="d2b795e7-3520-4729-b259-76b12fe5f542" providerId="ADAL" clId="{D8062A47-3B97-42AD-BEAB-969011F7FAA7}" dt="2025-05-18T11:02:15.792" v="1147" actId="1076"/>
          <ac:picMkLst>
            <pc:docMk/>
            <pc:sldMk cId="496549141" sldId="314"/>
            <ac:picMk id="18" creationId="{D7734E79-4936-12AC-AB9C-BF59F9323052}"/>
          </ac:picMkLst>
        </pc:picChg>
        <pc:picChg chg="mod">
          <ac:chgData name="JESUS VALVERDE ORTEGA" userId="d2b795e7-3520-4729-b259-76b12fe5f542" providerId="ADAL" clId="{D8062A47-3B97-42AD-BEAB-969011F7FAA7}" dt="2025-05-18T11:02:15.792" v="1147" actId="1076"/>
          <ac:picMkLst>
            <pc:docMk/>
            <pc:sldMk cId="496549141" sldId="314"/>
            <ac:picMk id="20" creationId="{2339C906-2D25-38C4-97C0-ECFDE7773930}"/>
          </ac:picMkLst>
        </pc:picChg>
        <pc:picChg chg="mod">
          <ac:chgData name="JESUS VALVERDE ORTEGA" userId="d2b795e7-3520-4729-b259-76b12fe5f542" providerId="ADAL" clId="{D8062A47-3B97-42AD-BEAB-969011F7FAA7}" dt="2025-05-18T11:02:15.792" v="1147" actId="1076"/>
          <ac:picMkLst>
            <pc:docMk/>
            <pc:sldMk cId="496549141" sldId="314"/>
            <ac:picMk id="21" creationId="{451FD3AC-ED9F-8496-D36B-FE47CA11B30E}"/>
          </ac:picMkLst>
        </pc:picChg>
        <pc:picChg chg="mod">
          <ac:chgData name="JESUS VALVERDE ORTEGA" userId="d2b795e7-3520-4729-b259-76b12fe5f542" providerId="ADAL" clId="{D8062A47-3B97-42AD-BEAB-969011F7FAA7}" dt="2025-05-18T11:02:15.792" v="1147" actId="1076"/>
          <ac:picMkLst>
            <pc:docMk/>
            <pc:sldMk cId="496549141" sldId="314"/>
            <ac:picMk id="22" creationId="{71B66580-20B2-C231-2779-8148C00D6598}"/>
          </ac:picMkLst>
        </pc:picChg>
      </pc:sldChg>
      <pc:sldChg chg="addSp delSp modSp add mod">
        <pc:chgData name="JESUS VALVERDE ORTEGA" userId="d2b795e7-3520-4729-b259-76b12fe5f542" providerId="ADAL" clId="{D8062A47-3B97-42AD-BEAB-969011F7FAA7}" dt="2025-05-18T11:11:22.417" v="1609" actId="20577"/>
        <pc:sldMkLst>
          <pc:docMk/>
          <pc:sldMk cId="4193452699" sldId="315"/>
        </pc:sldMkLst>
        <pc:spChg chg="mod">
          <ac:chgData name="JESUS VALVERDE ORTEGA" userId="d2b795e7-3520-4729-b259-76b12fe5f542" providerId="ADAL" clId="{D8062A47-3B97-42AD-BEAB-969011F7FAA7}" dt="2025-05-18T11:11:22.417" v="1609" actId="20577"/>
          <ac:spMkLst>
            <pc:docMk/>
            <pc:sldMk cId="4193452699" sldId="315"/>
            <ac:spMk id="5" creationId="{7691CAEB-7CE4-1EE6-2AE3-1AD4EF4389D1}"/>
          </ac:spMkLst>
        </pc:spChg>
        <pc:spChg chg="add mod">
          <ac:chgData name="JESUS VALVERDE ORTEGA" userId="d2b795e7-3520-4729-b259-76b12fe5f542" providerId="ADAL" clId="{D8062A47-3B97-42AD-BEAB-969011F7FAA7}" dt="2025-05-18T11:09:00.140" v="1585" actId="207"/>
          <ac:spMkLst>
            <pc:docMk/>
            <pc:sldMk cId="4193452699" sldId="315"/>
            <ac:spMk id="45" creationId="{13842028-89D9-5184-BDA0-61539D5D95AC}"/>
          </ac:spMkLst>
        </pc:spChg>
        <pc:spChg chg="mod">
          <ac:chgData name="JESUS VALVERDE ORTEGA" userId="d2b795e7-3520-4729-b259-76b12fe5f542" providerId="ADAL" clId="{D8062A47-3B97-42AD-BEAB-969011F7FAA7}" dt="2025-05-18T11:10:15.527" v="1588"/>
          <ac:spMkLst>
            <pc:docMk/>
            <pc:sldMk cId="4193452699" sldId="315"/>
            <ac:spMk id="49" creationId="{24C045F7-21DE-4A2B-1EED-9ACE9165B5B0}"/>
          </ac:spMkLst>
        </pc:spChg>
        <pc:grpChg chg="add mod">
          <ac:chgData name="JESUS VALVERDE ORTEGA" userId="d2b795e7-3520-4729-b259-76b12fe5f542" providerId="ADAL" clId="{D8062A47-3B97-42AD-BEAB-969011F7FAA7}" dt="2025-05-18T11:10:47.094" v="1597" actId="14100"/>
          <ac:grpSpMkLst>
            <pc:docMk/>
            <pc:sldMk cId="4193452699" sldId="315"/>
            <ac:grpSpMk id="46" creationId="{8BF47A25-9A7E-0C0C-D49E-40DFB583AC26}"/>
          </ac:grpSpMkLst>
        </pc:grpChg>
        <pc:picChg chg="mod">
          <ac:chgData name="JESUS VALVERDE ORTEGA" userId="d2b795e7-3520-4729-b259-76b12fe5f542" providerId="ADAL" clId="{D8062A47-3B97-42AD-BEAB-969011F7FAA7}" dt="2025-05-18T11:10:50.448" v="1598" actId="1076"/>
          <ac:picMkLst>
            <pc:docMk/>
            <pc:sldMk cId="4193452699" sldId="315"/>
            <ac:picMk id="12" creationId="{9870A9C5-5138-2DAF-601E-8E914AF5A06C}"/>
          </ac:picMkLst>
        </pc:picChg>
        <pc:picChg chg="mod">
          <ac:chgData name="JESUS VALVERDE ORTEGA" userId="d2b795e7-3520-4729-b259-76b12fe5f542" providerId="ADAL" clId="{D8062A47-3B97-42AD-BEAB-969011F7FAA7}" dt="2025-05-18T11:10:15.527" v="1588"/>
          <ac:picMkLst>
            <pc:docMk/>
            <pc:sldMk cId="4193452699" sldId="315"/>
            <ac:picMk id="47" creationId="{503E674C-1F52-A3C9-5604-F5F81CA3BD15}"/>
          </ac:picMkLst>
        </pc:picChg>
        <pc:picChg chg="mod">
          <ac:chgData name="JESUS VALVERDE ORTEGA" userId="d2b795e7-3520-4729-b259-76b12fe5f542" providerId="ADAL" clId="{D8062A47-3B97-42AD-BEAB-969011F7FAA7}" dt="2025-05-18T11:10:15.527" v="1588"/>
          <ac:picMkLst>
            <pc:docMk/>
            <pc:sldMk cId="4193452699" sldId="315"/>
            <ac:picMk id="48" creationId="{3D284712-FA11-F6C2-A18D-8C5051A61D12}"/>
          </ac:picMkLst>
        </pc:picChg>
      </pc:sldChg>
      <pc:sldChg chg="modSp add mod ord">
        <pc:chgData name="JESUS VALVERDE ORTEGA" userId="d2b795e7-3520-4729-b259-76b12fe5f542" providerId="ADAL" clId="{D8062A47-3B97-42AD-BEAB-969011F7FAA7}" dt="2025-05-18T11:12:53.295" v="1757" actId="6549"/>
        <pc:sldMkLst>
          <pc:docMk/>
          <pc:sldMk cId="2589830427" sldId="316"/>
        </pc:sldMkLst>
        <pc:spChg chg="mod">
          <ac:chgData name="JESUS VALVERDE ORTEGA" userId="d2b795e7-3520-4729-b259-76b12fe5f542" providerId="ADAL" clId="{D8062A47-3B97-42AD-BEAB-969011F7FAA7}" dt="2025-05-18T11:12:45.710" v="1753" actId="6549"/>
          <ac:spMkLst>
            <pc:docMk/>
            <pc:sldMk cId="2589830427" sldId="316"/>
            <ac:spMk id="3" creationId="{064426EE-43B6-C2D7-F80B-F5D3DFAB175E}"/>
          </ac:spMkLst>
        </pc:spChg>
        <pc:spChg chg="mod">
          <ac:chgData name="JESUS VALVERDE ORTEGA" userId="d2b795e7-3520-4729-b259-76b12fe5f542" providerId="ADAL" clId="{D8062A47-3B97-42AD-BEAB-969011F7FAA7}" dt="2025-05-18T11:12:53.295" v="1757" actId="6549"/>
          <ac:spMkLst>
            <pc:docMk/>
            <pc:sldMk cId="2589830427" sldId="316"/>
            <ac:spMk id="4" creationId="{541AA756-F297-EFC4-5CDF-D743D93D66AB}"/>
          </ac:spMkLst>
        </pc:spChg>
      </pc:sldChg>
      <pc:sldChg chg="modSp add mod ord">
        <pc:chgData name="JESUS VALVERDE ORTEGA" userId="d2b795e7-3520-4729-b259-76b12fe5f542" providerId="ADAL" clId="{D8062A47-3B97-42AD-BEAB-969011F7FAA7}" dt="2025-05-18T11:13:38.407" v="1883" actId="14100"/>
        <pc:sldMkLst>
          <pc:docMk/>
          <pc:sldMk cId="2767057278" sldId="317"/>
        </pc:sldMkLst>
        <pc:spChg chg="mod">
          <ac:chgData name="JESUS VALVERDE ORTEGA" userId="d2b795e7-3520-4729-b259-76b12fe5f542" providerId="ADAL" clId="{D8062A47-3B97-42AD-BEAB-969011F7FAA7}" dt="2025-05-18T11:13:38.407" v="1883" actId="14100"/>
          <ac:spMkLst>
            <pc:docMk/>
            <pc:sldMk cId="2767057278" sldId="317"/>
            <ac:spMk id="3" creationId="{DF454404-80E2-F0A1-372D-82E71B208F0A}"/>
          </ac:spMkLst>
        </pc:spChg>
        <pc:spChg chg="mod">
          <ac:chgData name="JESUS VALVERDE ORTEGA" userId="d2b795e7-3520-4729-b259-76b12fe5f542" providerId="ADAL" clId="{D8062A47-3B97-42AD-BEAB-969011F7FAA7}" dt="2025-05-18T11:13:11.898" v="1762" actId="6549"/>
          <ac:spMkLst>
            <pc:docMk/>
            <pc:sldMk cId="2767057278" sldId="317"/>
            <ac:spMk id="4" creationId="{0C56043D-B3BF-53A7-81B3-9C155FB10452}"/>
          </ac:spMkLst>
        </pc:spChg>
      </pc:sldChg>
    </pc:docChg>
  </pc:docChgLst>
  <pc:docChgLst>
    <pc:chgData name="FERNANDO BERMUDEZ NOGUERA" userId="977f806d-63bb-4c5d-b6e9-56b15161075a" providerId="ADAL" clId="{898110FF-F3C3-4238-85F3-29E62A47CB26}"/>
    <pc:docChg chg="undo custSel modSld">
      <pc:chgData name="FERNANDO BERMUDEZ NOGUERA" userId="977f806d-63bb-4c5d-b6e9-56b15161075a" providerId="ADAL" clId="{898110FF-F3C3-4238-85F3-29E62A47CB26}" dt="2025-05-12T09:39:13.279" v="567"/>
      <pc:docMkLst>
        <pc:docMk/>
      </pc:docMkLst>
      <pc:sldChg chg="addSp modSp mod modAnim">
        <pc:chgData name="FERNANDO BERMUDEZ NOGUERA" userId="977f806d-63bb-4c5d-b6e9-56b15161075a" providerId="ADAL" clId="{898110FF-F3C3-4238-85F3-29E62A47CB26}" dt="2025-05-12T06:39:12.830" v="10"/>
        <pc:sldMkLst>
          <pc:docMk/>
          <pc:sldMk cId="618549138" sldId="281"/>
        </pc:sldMkLst>
        <pc:picChg chg="mod">
          <ac:chgData name="FERNANDO BERMUDEZ NOGUERA" userId="977f806d-63bb-4c5d-b6e9-56b15161075a" providerId="ADAL" clId="{898110FF-F3C3-4238-85F3-29E62A47CB26}" dt="2025-05-12T06:38:51.748" v="6" actId="164"/>
          <ac:picMkLst>
            <pc:docMk/>
            <pc:sldMk cId="618549138" sldId="281"/>
            <ac:picMk id="13" creationId="{FAED6539-F3CC-5110-EF62-04638FC5C729}"/>
          </ac:picMkLst>
        </pc:picChg>
        <pc:picChg chg="mod">
          <ac:chgData name="FERNANDO BERMUDEZ NOGUERA" userId="977f806d-63bb-4c5d-b6e9-56b15161075a" providerId="ADAL" clId="{898110FF-F3C3-4238-85F3-29E62A47CB26}" dt="2025-05-12T06:38:51.748" v="6" actId="164"/>
          <ac:picMkLst>
            <pc:docMk/>
            <pc:sldMk cId="618549138" sldId="281"/>
            <ac:picMk id="14" creationId="{1A807156-0CC1-0B13-91C2-A8317E9C0C91}"/>
          </ac:picMkLst>
        </pc:picChg>
        <pc:cxnChg chg="mod">
          <ac:chgData name="FERNANDO BERMUDEZ NOGUERA" userId="977f806d-63bb-4c5d-b6e9-56b15161075a" providerId="ADAL" clId="{898110FF-F3C3-4238-85F3-29E62A47CB26}" dt="2025-05-12T06:38:21.769" v="1" actId="1076"/>
          <ac:cxnSpMkLst>
            <pc:docMk/>
            <pc:sldMk cId="618549138" sldId="281"/>
            <ac:cxnSpMk id="21" creationId="{F55015A3-3979-AECB-11D4-FD9FB505BD0A}"/>
          </ac:cxnSpMkLst>
        </pc:cxnChg>
        <pc:cxnChg chg="mod">
          <ac:chgData name="FERNANDO BERMUDEZ NOGUERA" userId="977f806d-63bb-4c5d-b6e9-56b15161075a" providerId="ADAL" clId="{898110FF-F3C3-4238-85F3-29E62A47CB26}" dt="2025-05-12T06:38:21.769" v="1" actId="1076"/>
          <ac:cxnSpMkLst>
            <pc:docMk/>
            <pc:sldMk cId="618549138" sldId="281"/>
            <ac:cxnSpMk id="22" creationId="{1FFA478F-C425-59CC-251E-9D9CBEDCDA91}"/>
          </ac:cxnSpMkLst>
        </pc:cxnChg>
        <pc:cxnChg chg="mod">
          <ac:chgData name="FERNANDO BERMUDEZ NOGUERA" userId="977f806d-63bb-4c5d-b6e9-56b15161075a" providerId="ADAL" clId="{898110FF-F3C3-4238-85F3-29E62A47CB26}" dt="2025-05-12T06:38:51.748" v="6" actId="164"/>
          <ac:cxnSpMkLst>
            <pc:docMk/>
            <pc:sldMk cId="618549138" sldId="281"/>
            <ac:cxnSpMk id="23" creationId="{569EC2C5-A573-C97D-A707-FA0DEB414099}"/>
          </ac:cxnSpMkLst>
        </pc:cxnChg>
      </pc:sldChg>
      <pc:sldChg chg="modSp mod modAnim">
        <pc:chgData name="FERNANDO BERMUDEZ NOGUERA" userId="977f806d-63bb-4c5d-b6e9-56b15161075a" providerId="ADAL" clId="{898110FF-F3C3-4238-85F3-29E62A47CB26}" dt="2025-05-12T09:39:13.279" v="567"/>
        <pc:sldMkLst>
          <pc:docMk/>
          <pc:sldMk cId="547039927" sldId="282"/>
        </pc:sldMkLst>
        <pc:picChg chg="mod">
          <ac:chgData name="FERNANDO BERMUDEZ NOGUERA" userId="977f806d-63bb-4c5d-b6e9-56b15161075a" providerId="ADAL" clId="{898110FF-F3C3-4238-85F3-29E62A47CB26}" dt="2025-05-12T06:59:36.626" v="12" actId="1076"/>
          <ac:picMkLst>
            <pc:docMk/>
            <pc:sldMk cId="547039927" sldId="282"/>
            <ac:picMk id="10" creationId="{7A0BE593-4DF8-3EC1-CC32-11CBB3D299E8}"/>
          </ac:picMkLst>
        </pc:picChg>
      </pc:sldChg>
      <pc:sldChg chg="addSp delSp modSp mod addAnim delAnim modAnim">
        <pc:chgData name="FERNANDO BERMUDEZ NOGUERA" userId="977f806d-63bb-4c5d-b6e9-56b15161075a" providerId="ADAL" clId="{898110FF-F3C3-4238-85F3-29E62A47CB26}" dt="2025-05-12T07:46:59.809" v="336"/>
        <pc:sldMkLst>
          <pc:docMk/>
          <pc:sldMk cId="2447774358" sldId="283"/>
        </pc:sldMkLst>
        <pc:spChg chg="mod topLvl">
          <ac:chgData name="FERNANDO BERMUDEZ NOGUERA" userId="977f806d-63bb-4c5d-b6e9-56b15161075a" providerId="ADAL" clId="{898110FF-F3C3-4238-85F3-29E62A47CB26}" dt="2025-05-12T07:38:38.877" v="212" actId="164"/>
          <ac:spMkLst>
            <pc:docMk/>
            <pc:sldMk cId="2447774358" sldId="283"/>
            <ac:spMk id="35" creationId="{BCE87C41-B21F-DB87-3AA7-23FB4FAD03EE}"/>
          </ac:spMkLst>
        </pc:spChg>
        <pc:spChg chg="mod topLvl">
          <ac:chgData name="FERNANDO BERMUDEZ NOGUERA" userId="977f806d-63bb-4c5d-b6e9-56b15161075a" providerId="ADAL" clId="{898110FF-F3C3-4238-85F3-29E62A47CB26}" dt="2025-05-12T07:45:53.855" v="328" actId="164"/>
          <ac:spMkLst>
            <pc:docMk/>
            <pc:sldMk cId="2447774358" sldId="283"/>
            <ac:spMk id="43" creationId="{B918168D-8C63-C56F-7CD1-F7B6FDED3F57}"/>
          </ac:spMkLst>
        </pc:spChg>
        <pc:spChg chg="mod topLvl">
          <ac:chgData name="FERNANDO BERMUDEZ NOGUERA" userId="977f806d-63bb-4c5d-b6e9-56b15161075a" providerId="ADAL" clId="{898110FF-F3C3-4238-85F3-29E62A47CB26}" dt="2025-05-12T07:45:53.855" v="328" actId="164"/>
          <ac:spMkLst>
            <pc:docMk/>
            <pc:sldMk cId="2447774358" sldId="283"/>
            <ac:spMk id="45" creationId="{E0940A40-3565-3FFC-322A-CBAFF630E379}"/>
          </ac:spMkLst>
        </pc:spChg>
        <pc:spChg chg="mod">
          <ac:chgData name="FERNANDO BERMUDEZ NOGUERA" userId="977f806d-63bb-4c5d-b6e9-56b15161075a" providerId="ADAL" clId="{898110FF-F3C3-4238-85F3-29E62A47CB26}" dt="2025-05-12T07:35:03.482" v="192" actId="1076"/>
          <ac:spMkLst>
            <pc:docMk/>
            <pc:sldMk cId="2447774358" sldId="283"/>
            <ac:spMk id="49" creationId="{5A608E9B-8A44-AB4F-D664-F45BB054C0F8}"/>
          </ac:spMkLst>
        </pc:spChg>
        <pc:spChg chg="mod">
          <ac:chgData name="FERNANDO BERMUDEZ NOGUERA" userId="977f806d-63bb-4c5d-b6e9-56b15161075a" providerId="ADAL" clId="{898110FF-F3C3-4238-85F3-29E62A47CB26}" dt="2025-05-12T07:34:11.354" v="186" actId="1076"/>
          <ac:spMkLst>
            <pc:docMk/>
            <pc:sldMk cId="2447774358" sldId="283"/>
            <ac:spMk id="53" creationId="{2445785F-BC0C-E628-E42C-156D8D37D9C4}"/>
          </ac:spMkLst>
        </pc:spChg>
        <pc:spChg chg="add mod">
          <ac:chgData name="FERNANDO BERMUDEZ NOGUERA" userId="977f806d-63bb-4c5d-b6e9-56b15161075a" providerId="ADAL" clId="{898110FF-F3C3-4238-85F3-29E62A47CB26}" dt="2025-05-12T07:42:16.646" v="249" actId="164"/>
          <ac:spMkLst>
            <pc:docMk/>
            <pc:sldMk cId="2447774358" sldId="283"/>
            <ac:spMk id="84" creationId="{332F8F37-1EA4-2D58-12A7-9DCBF90626C8}"/>
          </ac:spMkLst>
        </pc:spChg>
        <pc:grpChg chg="mod">
          <ac:chgData name="FERNANDO BERMUDEZ NOGUERA" userId="977f806d-63bb-4c5d-b6e9-56b15161075a" providerId="ADAL" clId="{898110FF-F3C3-4238-85F3-29E62A47CB26}" dt="2025-05-12T07:43:40.764" v="255" actId="1076"/>
          <ac:grpSpMkLst>
            <pc:docMk/>
            <pc:sldMk cId="2447774358" sldId="283"/>
            <ac:grpSpMk id="36" creationId="{6F96E0B6-231D-6DBF-DE69-B3BA6EF3359C}"/>
          </ac:grpSpMkLst>
        </pc:grpChg>
        <pc:grpChg chg="add mod">
          <ac:chgData name="FERNANDO BERMUDEZ NOGUERA" userId="977f806d-63bb-4c5d-b6e9-56b15161075a" providerId="ADAL" clId="{898110FF-F3C3-4238-85F3-29E62A47CB26}" dt="2025-05-12T07:43:40.764" v="255" actId="1076"/>
          <ac:grpSpMkLst>
            <pc:docMk/>
            <pc:sldMk cId="2447774358" sldId="283"/>
            <ac:grpSpMk id="68" creationId="{D623C4C2-BC14-7927-8AF6-6902E00BDC19}"/>
          </ac:grpSpMkLst>
        </pc:grpChg>
        <pc:grpChg chg="add mod">
          <ac:chgData name="FERNANDO BERMUDEZ NOGUERA" userId="977f806d-63bb-4c5d-b6e9-56b15161075a" providerId="ADAL" clId="{898110FF-F3C3-4238-85F3-29E62A47CB26}" dt="2025-05-12T07:43:40.764" v="255" actId="1076"/>
          <ac:grpSpMkLst>
            <pc:docMk/>
            <pc:sldMk cId="2447774358" sldId="283"/>
            <ac:grpSpMk id="69" creationId="{E795A556-4F78-C51A-9A18-E6C31689E84F}"/>
          </ac:grpSpMkLst>
        </pc:grpChg>
        <pc:grpChg chg="add mod">
          <ac:chgData name="FERNANDO BERMUDEZ NOGUERA" userId="977f806d-63bb-4c5d-b6e9-56b15161075a" providerId="ADAL" clId="{898110FF-F3C3-4238-85F3-29E62A47CB26}" dt="2025-05-12T07:43:40.764" v="255" actId="1076"/>
          <ac:grpSpMkLst>
            <pc:docMk/>
            <pc:sldMk cId="2447774358" sldId="283"/>
            <ac:grpSpMk id="85" creationId="{1385EBB6-55B6-AC5D-00AB-4F68521A95D6}"/>
          </ac:grpSpMkLst>
        </pc:grpChg>
        <pc:grpChg chg="add mod">
          <ac:chgData name="FERNANDO BERMUDEZ NOGUERA" userId="977f806d-63bb-4c5d-b6e9-56b15161075a" providerId="ADAL" clId="{898110FF-F3C3-4238-85F3-29E62A47CB26}" dt="2025-05-12T07:45:53.855" v="328" actId="164"/>
          <ac:grpSpMkLst>
            <pc:docMk/>
            <pc:sldMk cId="2447774358" sldId="283"/>
            <ac:grpSpMk id="92" creationId="{ECE2B976-9708-374F-6080-76AD2E820C13}"/>
          </ac:grpSpMkLst>
        </pc:grpChg>
        <pc:picChg chg="add del mod ord">
          <ac:chgData name="FERNANDO BERMUDEZ NOGUERA" userId="977f806d-63bb-4c5d-b6e9-56b15161075a" providerId="ADAL" clId="{898110FF-F3C3-4238-85F3-29E62A47CB26}" dt="2025-05-12T07:43:26.561" v="253" actId="167"/>
          <ac:picMkLst>
            <pc:docMk/>
            <pc:sldMk cId="2447774358" sldId="283"/>
            <ac:picMk id="11" creationId="{8D4C4267-B9A4-A3E8-051E-780AA80C8ED9}"/>
          </ac:picMkLst>
        </pc:picChg>
        <pc:picChg chg="add del mod">
          <ac:chgData name="FERNANDO BERMUDEZ NOGUERA" userId="977f806d-63bb-4c5d-b6e9-56b15161075a" providerId="ADAL" clId="{898110FF-F3C3-4238-85F3-29E62A47CB26}" dt="2025-05-12T07:43:40.764" v="255" actId="1076"/>
          <ac:picMkLst>
            <pc:docMk/>
            <pc:sldMk cId="2447774358" sldId="283"/>
            <ac:picMk id="12" creationId="{BACE5931-3819-2D86-662F-6D464B94B79B}"/>
          </ac:picMkLst>
        </pc:picChg>
        <pc:picChg chg="add del mod topLvl">
          <ac:chgData name="FERNANDO BERMUDEZ NOGUERA" userId="977f806d-63bb-4c5d-b6e9-56b15161075a" providerId="ADAL" clId="{898110FF-F3C3-4238-85F3-29E62A47CB26}" dt="2025-05-12T07:43:03.115" v="252" actId="21"/>
          <ac:picMkLst>
            <pc:docMk/>
            <pc:sldMk cId="2447774358" sldId="283"/>
            <ac:picMk id="13" creationId="{E181F10C-8088-1479-B858-653D65339216}"/>
          </ac:picMkLst>
        </pc:picChg>
        <pc:picChg chg="add del mod">
          <ac:chgData name="FERNANDO BERMUDEZ NOGUERA" userId="977f806d-63bb-4c5d-b6e9-56b15161075a" providerId="ADAL" clId="{898110FF-F3C3-4238-85F3-29E62A47CB26}" dt="2025-05-12T07:43:03.115" v="252" actId="21"/>
          <ac:picMkLst>
            <pc:docMk/>
            <pc:sldMk cId="2447774358" sldId="283"/>
            <ac:picMk id="14" creationId="{94B9A739-C16A-2C03-4758-E7DB94613016}"/>
          </ac:picMkLst>
        </pc:picChg>
        <pc:picChg chg="del mod">
          <ac:chgData name="FERNANDO BERMUDEZ NOGUERA" userId="977f806d-63bb-4c5d-b6e9-56b15161075a" providerId="ADAL" clId="{898110FF-F3C3-4238-85F3-29E62A47CB26}" dt="2025-05-12T07:43:40.764" v="255" actId="1076"/>
          <ac:picMkLst>
            <pc:docMk/>
            <pc:sldMk cId="2447774358" sldId="283"/>
            <ac:picMk id="16" creationId="{E8B0898B-C802-F186-2A54-AF87FB3A9AA2}"/>
          </ac:picMkLst>
        </pc:picChg>
        <pc:picChg chg="add mod">
          <ac:chgData name="FERNANDO BERMUDEZ NOGUERA" userId="977f806d-63bb-4c5d-b6e9-56b15161075a" providerId="ADAL" clId="{898110FF-F3C3-4238-85F3-29E62A47CB26}" dt="2025-05-12T07:43:40.764" v="255" actId="1076"/>
          <ac:picMkLst>
            <pc:docMk/>
            <pc:sldMk cId="2447774358" sldId="283"/>
            <ac:picMk id="17" creationId="{AEC42144-80D3-9C49-890F-AA3E26FAD947}"/>
          </ac:picMkLst>
        </pc:picChg>
        <pc:picChg chg="add del mod">
          <ac:chgData name="FERNANDO BERMUDEZ NOGUERA" userId="977f806d-63bb-4c5d-b6e9-56b15161075a" providerId="ADAL" clId="{898110FF-F3C3-4238-85F3-29E62A47CB26}" dt="2025-05-12T07:43:40.764" v="255" actId="1076"/>
          <ac:picMkLst>
            <pc:docMk/>
            <pc:sldMk cId="2447774358" sldId="283"/>
            <ac:picMk id="18" creationId="{E5ED0F43-0E7F-2B0A-4E43-CEB71C052F76}"/>
          </ac:picMkLst>
        </pc:picChg>
        <pc:picChg chg="add del mod">
          <ac:chgData name="FERNANDO BERMUDEZ NOGUERA" userId="977f806d-63bb-4c5d-b6e9-56b15161075a" providerId="ADAL" clId="{898110FF-F3C3-4238-85F3-29E62A47CB26}" dt="2025-05-12T07:43:40.764" v="255" actId="1076"/>
          <ac:picMkLst>
            <pc:docMk/>
            <pc:sldMk cId="2447774358" sldId="283"/>
            <ac:picMk id="19" creationId="{45689B36-9410-2FC0-BE18-7FBE7414AAE9}"/>
          </ac:picMkLst>
        </pc:picChg>
        <pc:picChg chg="add del mod topLvl">
          <ac:chgData name="FERNANDO BERMUDEZ NOGUERA" userId="977f806d-63bb-4c5d-b6e9-56b15161075a" providerId="ADAL" clId="{898110FF-F3C3-4238-85F3-29E62A47CB26}" dt="2025-05-12T07:45:53.855" v="328" actId="164"/>
          <ac:picMkLst>
            <pc:docMk/>
            <pc:sldMk cId="2447774358" sldId="283"/>
            <ac:picMk id="20" creationId="{B9F6FF4E-6FF9-28A2-60EC-99939346963F}"/>
          </ac:picMkLst>
        </pc:picChg>
        <pc:picChg chg="add del mod topLvl">
          <ac:chgData name="FERNANDO BERMUDEZ NOGUERA" userId="977f806d-63bb-4c5d-b6e9-56b15161075a" providerId="ADAL" clId="{898110FF-F3C3-4238-85F3-29E62A47CB26}" dt="2025-05-12T07:43:03.115" v="252" actId="21"/>
          <ac:picMkLst>
            <pc:docMk/>
            <pc:sldMk cId="2447774358" sldId="283"/>
            <ac:picMk id="21" creationId="{CA0648F4-E701-C739-5776-EBFF43C7E45E}"/>
          </ac:picMkLst>
        </pc:picChg>
        <pc:picChg chg="add del mod">
          <ac:chgData name="FERNANDO BERMUDEZ NOGUERA" userId="977f806d-63bb-4c5d-b6e9-56b15161075a" providerId="ADAL" clId="{898110FF-F3C3-4238-85F3-29E62A47CB26}" dt="2025-05-12T07:44:01.162" v="258" actId="1076"/>
          <ac:picMkLst>
            <pc:docMk/>
            <pc:sldMk cId="2447774358" sldId="283"/>
            <ac:picMk id="41" creationId="{F0166F86-1F4A-3CAE-8366-48AD02E9D9FD}"/>
          </ac:picMkLst>
        </pc:picChg>
        <pc:cxnChg chg="mod">
          <ac:chgData name="FERNANDO BERMUDEZ NOGUERA" userId="977f806d-63bb-4c5d-b6e9-56b15161075a" providerId="ADAL" clId="{898110FF-F3C3-4238-85F3-29E62A47CB26}" dt="2025-05-12T07:38:38.877" v="212" actId="164"/>
          <ac:cxnSpMkLst>
            <pc:docMk/>
            <pc:sldMk cId="2447774358" sldId="283"/>
            <ac:cxnSpMk id="23" creationId="{60CEEE15-7205-C679-EDED-D60D30BD4CF9}"/>
          </ac:cxnSpMkLst>
        </pc:cxnChg>
        <pc:cxnChg chg="mod">
          <ac:chgData name="FERNANDO BERMUDEZ NOGUERA" userId="977f806d-63bb-4c5d-b6e9-56b15161075a" providerId="ADAL" clId="{898110FF-F3C3-4238-85F3-29E62A47CB26}" dt="2025-05-12T07:35:24.586" v="194" actId="1076"/>
          <ac:cxnSpMkLst>
            <pc:docMk/>
            <pc:sldMk cId="2447774358" sldId="283"/>
            <ac:cxnSpMk id="38" creationId="{F278F1DC-FE66-DD86-97E6-719812E06119}"/>
          </ac:cxnSpMkLst>
        </pc:cxnChg>
        <pc:cxnChg chg="mod">
          <ac:chgData name="FERNANDO BERMUDEZ NOGUERA" userId="977f806d-63bb-4c5d-b6e9-56b15161075a" providerId="ADAL" clId="{898110FF-F3C3-4238-85F3-29E62A47CB26}" dt="2025-05-12T07:35:24.586" v="194" actId="1076"/>
          <ac:cxnSpMkLst>
            <pc:docMk/>
            <pc:sldMk cId="2447774358" sldId="283"/>
            <ac:cxnSpMk id="39" creationId="{8A436346-674E-B596-5F6B-FEE9B0C66A71}"/>
          </ac:cxnSpMkLst>
        </pc:cxnChg>
        <pc:cxnChg chg="mod topLvl">
          <ac:chgData name="FERNANDO BERMUDEZ NOGUERA" userId="977f806d-63bb-4c5d-b6e9-56b15161075a" providerId="ADAL" clId="{898110FF-F3C3-4238-85F3-29E62A47CB26}" dt="2025-05-12T07:44:41.145" v="296" actId="14100"/>
          <ac:cxnSpMkLst>
            <pc:docMk/>
            <pc:sldMk cId="2447774358" sldId="283"/>
            <ac:cxnSpMk id="42" creationId="{B7317BE3-7F40-D1C0-8F57-74121CD86FD5}"/>
          </ac:cxnSpMkLst>
        </pc:cxnChg>
        <pc:cxnChg chg="mod topLvl">
          <ac:chgData name="FERNANDO BERMUDEZ NOGUERA" userId="977f806d-63bb-4c5d-b6e9-56b15161075a" providerId="ADAL" clId="{898110FF-F3C3-4238-85F3-29E62A47CB26}" dt="2025-05-12T07:45:53.855" v="328" actId="164"/>
          <ac:cxnSpMkLst>
            <pc:docMk/>
            <pc:sldMk cId="2447774358" sldId="283"/>
            <ac:cxnSpMk id="44" creationId="{E4A1C5E4-921E-CC2D-C7B0-150DC369BA2B}"/>
          </ac:cxnSpMkLst>
        </pc:cxnChg>
        <pc:cxnChg chg="mod">
          <ac:chgData name="FERNANDO BERMUDEZ NOGUERA" userId="977f806d-63bb-4c5d-b6e9-56b15161075a" providerId="ADAL" clId="{898110FF-F3C3-4238-85F3-29E62A47CB26}" dt="2025-05-12T07:46:04.882" v="330" actId="14100"/>
          <ac:cxnSpMkLst>
            <pc:docMk/>
            <pc:sldMk cId="2447774358" sldId="283"/>
            <ac:cxnSpMk id="46" creationId="{B2EA7FDD-06D0-90CD-5994-BC1929730C50}"/>
          </ac:cxnSpMkLst>
        </pc:cxnChg>
        <pc:cxnChg chg="mod">
          <ac:chgData name="FERNANDO BERMUDEZ NOGUERA" userId="977f806d-63bb-4c5d-b6e9-56b15161075a" providerId="ADAL" clId="{898110FF-F3C3-4238-85F3-29E62A47CB26}" dt="2025-05-12T07:33:56.347" v="183" actId="1076"/>
          <ac:cxnSpMkLst>
            <pc:docMk/>
            <pc:sldMk cId="2447774358" sldId="283"/>
            <ac:cxnSpMk id="48" creationId="{727851F6-8B2C-E6F0-6C4D-1269D9CE2E76}"/>
          </ac:cxnSpMkLst>
        </pc:cxnChg>
        <pc:cxnChg chg="mod topLvl">
          <ac:chgData name="FERNANDO BERMUDEZ NOGUERA" userId="977f806d-63bb-4c5d-b6e9-56b15161075a" providerId="ADAL" clId="{898110FF-F3C3-4238-85F3-29E62A47CB26}" dt="2025-05-12T07:36:29.533" v="198" actId="164"/>
          <ac:cxnSpMkLst>
            <pc:docMk/>
            <pc:sldMk cId="2447774358" sldId="283"/>
            <ac:cxnSpMk id="54" creationId="{577FB479-BCF8-C8A5-6A25-AE8133A872DD}"/>
          </ac:cxnSpMkLst>
        </pc:cxnChg>
        <pc:cxnChg chg="mod topLvl">
          <ac:chgData name="FERNANDO BERMUDEZ NOGUERA" userId="977f806d-63bb-4c5d-b6e9-56b15161075a" providerId="ADAL" clId="{898110FF-F3C3-4238-85F3-29E62A47CB26}" dt="2025-05-12T07:36:29.533" v="198" actId="164"/>
          <ac:cxnSpMkLst>
            <pc:docMk/>
            <pc:sldMk cId="2447774358" sldId="283"/>
            <ac:cxnSpMk id="55" creationId="{B0D90D62-216F-47DB-DE0B-71D280900388}"/>
          </ac:cxnSpMkLst>
        </pc:cxnChg>
        <pc:cxnChg chg="mod topLvl">
          <ac:chgData name="FERNANDO BERMUDEZ NOGUERA" userId="977f806d-63bb-4c5d-b6e9-56b15161075a" providerId="ADAL" clId="{898110FF-F3C3-4238-85F3-29E62A47CB26}" dt="2025-05-12T07:42:16.646" v="249" actId="164"/>
          <ac:cxnSpMkLst>
            <pc:docMk/>
            <pc:sldMk cId="2447774358" sldId="283"/>
            <ac:cxnSpMk id="75" creationId="{84FA1221-F21B-E4EA-E253-6EB09B7EA557}"/>
          </ac:cxnSpMkLst>
        </pc:cxnChg>
      </pc:sldChg>
      <pc:sldChg chg="addSp delSp modSp mod modAnim">
        <pc:chgData name="FERNANDO BERMUDEZ NOGUERA" userId="977f806d-63bb-4c5d-b6e9-56b15161075a" providerId="ADAL" clId="{898110FF-F3C3-4238-85F3-29E62A47CB26}" dt="2025-05-12T07:56:52.234" v="564" actId="692"/>
        <pc:sldMkLst>
          <pc:docMk/>
          <pc:sldMk cId="2288451944" sldId="284"/>
        </pc:sldMkLst>
        <pc:spChg chg="mod topLvl">
          <ac:chgData name="FERNANDO BERMUDEZ NOGUERA" userId="977f806d-63bb-4c5d-b6e9-56b15161075a" providerId="ADAL" clId="{898110FF-F3C3-4238-85F3-29E62A47CB26}" dt="2025-05-12T07:51:18.876" v="520" actId="164"/>
          <ac:spMkLst>
            <pc:docMk/>
            <pc:sldMk cId="2288451944" sldId="284"/>
            <ac:spMk id="89" creationId="{77225743-3ACD-D42B-F094-9E0FA16CA78B}"/>
          </ac:spMkLst>
        </pc:spChg>
        <pc:spChg chg="mod topLvl">
          <ac:chgData name="FERNANDO BERMUDEZ NOGUERA" userId="977f806d-63bb-4c5d-b6e9-56b15161075a" providerId="ADAL" clId="{898110FF-F3C3-4238-85F3-29E62A47CB26}" dt="2025-05-12T07:50:33.287" v="514" actId="164"/>
          <ac:spMkLst>
            <pc:docMk/>
            <pc:sldMk cId="2288451944" sldId="284"/>
            <ac:spMk id="100" creationId="{56E82AE6-6E8E-F79C-5243-1E176F8CF727}"/>
          </ac:spMkLst>
        </pc:spChg>
        <pc:spChg chg="mod topLvl">
          <ac:chgData name="FERNANDO BERMUDEZ NOGUERA" userId="977f806d-63bb-4c5d-b6e9-56b15161075a" providerId="ADAL" clId="{898110FF-F3C3-4238-85F3-29E62A47CB26}" dt="2025-05-12T07:50:33.287" v="514" actId="164"/>
          <ac:spMkLst>
            <pc:docMk/>
            <pc:sldMk cId="2288451944" sldId="284"/>
            <ac:spMk id="101" creationId="{50CA678E-B2A1-330C-C7A2-968FC410C92D}"/>
          </ac:spMkLst>
        </pc:spChg>
        <pc:spChg chg="add mod">
          <ac:chgData name="FERNANDO BERMUDEZ NOGUERA" userId="977f806d-63bb-4c5d-b6e9-56b15161075a" providerId="ADAL" clId="{898110FF-F3C3-4238-85F3-29E62A47CB26}" dt="2025-05-12T07:54:22.713" v="549" actId="1076"/>
          <ac:spMkLst>
            <pc:docMk/>
            <pc:sldMk cId="2288451944" sldId="284"/>
            <ac:spMk id="123" creationId="{B2DECD1C-03C3-D43F-AF9E-DCA2AC6FB0CE}"/>
          </ac:spMkLst>
        </pc:spChg>
        <pc:grpChg chg="add mod">
          <ac:chgData name="FERNANDO BERMUDEZ NOGUERA" userId="977f806d-63bb-4c5d-b6e9-56b15161075a" providerId="ADAL" clId="{898110FF-F3C3-4238-85F3-29E62A47CB26}" dt="2025-05-12T07:50:33.287" v="514" actId="164"/>
          <ac:grpSpMkLst>
            <pc:docMk/>
            <pc:sldMk cId="2288451944" sldId="284"/>
            <ac:grpSpMk id="111" creationId="{3E3895BF-939E-41A9-4A36-92DA4DF1BC52}"/>
          </ac:grpSpMkLst>
        </pc:grpChg>
        <pc:grpChg chg="add mod">
          <ac:chgData name="FERNANDO BERMUDEZ NOGUERA" userId="977f806d-63bb-4c5d-b6e9-56b15161075a" providerId="ADAL" clId="{898110FF-F3C3-4238-85F3-29E62A47CB26}" dt="2025-05-12T07:50:38.022" v="515" actId="164"/>
          <ac:grpSpMkLst>
            <pc:docMk/>
            <pc:sldMk cId="2288451944" sldId="284"/>
            <ac:grpSpMk id="112" creationId="{67F63D7C-6B09-2BD0-3005-AD825FAA3E44}"/>
          </ac:grpSpMkLst>
        </pc:grpChg>
        <pc:grpChg chg="add mod">
          <ac:chgData name="FERNANDO BERMUDEZ NOGUERA" userId="977f806d-63bb-4c5d-b6e9-56b15161075a" providerId="ADAL" clId="{898110FF-F3C3-4238-85F3-29E62A47CB26}" dt="2025-05-12T07:50:42.703" v="516" actId="164"/>
          <ac:grpSpMkLst>
            <pc:docMk/>
            <pc:sldMk cId="2288451944" sldId="284"/>
            <ac:grpSpMk id="113" creationId="{44794323-4A21-CA83-5683-04761CAA0C1C}"/>
          </ac:grpSpMkLst>
        </pc:grpChg>
        <pc:grpChg chg="add mod">
          <ac:chgData name="FERNANDO BERMUDEZ NOGUERA" userId="977f806d-63bb-4c5d-b6e9-56b15161075a" providerId="ADAL" clId="{898110FF-F3C3-4238-85F3-29E62A47CB26}" dt="2025-05-12T07:50:49.256" v="517" actId="164"/>
          <ac:grpSpMkLst>
            <pc:docMk/>
            <pc:sldMk cId="2288451944" sldId="284"/>
            <ac:grpSpMk id="114" creationId="{F7059917-5D0A-81B3-C045-B9ABC2F0F318}"/>
          </ac:grpSpMkLst>
        </pc:grpChg>
        <pc:grpChg chg="add mod">
          <ac:chgData name="FERNANDO BERMUDEZ NOGUERA" userId="977f806d-63bb-4c5d-b6e9-56b15161075a" providerId="ADAL" clId="{898110FF-F3C3-4238-85F3-29E62A47CB26}" dt="2025-05-12T07:51:18.876" v="520" actId="164"/>
          <ac:grpSpMkLst>
            <pc:docMk/>
            <pc:sldMk cId="2288451944" sldId="284"/>
            <ac:grpSpMk id="116" creationId="{9A337BA8-080C-6602-B84C-32C74EEF384E}"/>
          </ac:grpSpMkLst>
        </pc:grpChg>
        <pc:grpChg chg="add mod">
          <ac:chgData name="FERNANDO BERMUDEZ NOGUERA" userId="977f806d-63bb-4c5d-b6e9-56b15161075a" providerId="ADAL" clId="{898110FF-F3C3-4238-85F3-29E62A47CB26}" dt="2025-05-12T07:52:41.086" v="528" actId="164"/>
          <ac:grpSpMkLst>
            <pc:docMk/>
            <pc:sldMk cId="2288451944" sldId="284"/>
            <ac:grpSpMk id="122" creationId="{2E89FDFA-2D6D-361E-AD75-C038F8463EF1}"/>
          </ac:grpSpMkLst>
        </pc:grpChg>
        <pc:grpChg chg="add mod">
          <ac:chgData name="FERNANDO BERMUDEZ NOGUERA" userId="977f806d-63bb-4c5d-b6e9-56b15161075a" providerId="ADAL" clId="{898110FF-F3C3-4238-85F3-29E62A47CB26}" dt="2025-05-12T07:53:46.257" v="548" actId="164"/>
          <ac:grpSpMkLst>
            <pc:docMk/>
            <pc:sldMk cId="2288451944" sldId="284"/>
            <ac:grpSpMk id="124" creationId="{855CB57F-1147-A754-83F4-528A73C8E3AC}"/>
          </ac:grpSpMkLst>
        </pc:grpChg>
        <pc:picChg chg="mod">
          <ac:chgData name="FERNANDO BERMUDEZ NOGUERA" userId="977f806d-63bb-4c5d-b6e9-56b15161075a" providerId="ADAL" clId="{898110FF-F3C3-4238-85F3-29E62A47CB26}" dt="2025-05-12T07:50:26.146" v="513" actId="1076"/>
          <ac:picMkLst>
            <pc:docMk/>
            <pc:sldMk cId="2288451944" sldId="284"/>
            <ac:picMk id="7" creationId="{1D872A87-8FA0-1E48-936A-EE8251F1B2EE}"/>
          </ac:picMkLst>
        </pc:picChg>
        <pc:picChg chg="mod topLvl">
          <ac:chgData name="FERNANDO BERMUDEZ NOGUERA" userId="977f806d-63bb-4c5d-b6e9-56b15161075a" providerId="ADAL" clId="{898110FF-F3C3-4238-85F3-29E62A47CB26}" dt="2025-05-12T07:47:58.162" v="343" actId="14100"/>
          <ac:picMkLst>
            <pc:docMk/>
            <pc:sldMk cId="2288451944" sldId="284"/>
            <ac:picMk id="81" creationId="{200818DE-4B9C-765F-99D2-CFB01F81F7A1}"/>
          </ac:picMkLst>
        </pc:picChg>
        <pc:picChg chg="mod">
          <ac:chgData name="FERNANDO BERMUDEZ NOGUERA" userId="977f806d-63bb-4c5d-b6e9-56b15161075a" providerId="ADAL" clId="{898110FF-F3C3-4238-85F3-29E62A47CB26}" dt="2025-05-12T07:52:57.032" v="531" actId="1076"/>
          <ac:picMkLst>
            <pc:docMk/>
            <pc:sldMk cId="2288451944" sldId="284"/>
            <ac:picMk id="82" creationId="{CE4EF279-0F48-630C-259B-9C28E1D3BE12}"/>
          </ac:picMkLst>
        </pc:picChg>
        <pc:picChg chg="mod topLvl">
          <ac:chgData name="FERNANDO BERMUDEZ NOGUERA" userId="977f806d-63bb-4c5d-b6e9-56b15161075a" providerId="ADAL" clId="{898110FF-F3C3-4238-85F3-29E62A47CB26}" dt="2025-05-12T07:52:11.339" v="523" actId="1076"/>
          <ac:picMkLst>
            <pc:docMk/>
            <pc:sldMk cId="2288451944" sldId="284"/>
            <ac:picMk id="83" creationId="{3FC4609A-C38A-6320-04AD-8B53E0CEBD63}"/>
          </ac:picMkLst>
        </pc:picChg>
        <pc:picChg chg="mod topLvl">
          <ac:chgData name="FERNANDO BERMUDEZ NOGUERA" userId="977f806d-63bb-4c5d-b6e9-56b15161075a" providerId="ADAL" clId="{898110FF-F3C3-4238-85F3-29E62A47CB26}" dt="2025-05-12T07:50:49.256" v="517" actId="164"/>
          <ac:picMkLst>
            <pc:docMk/>
            <pc:sldMk cId="2288451944" sldId="284"/>
            <ac:picMk id="84" creationId="{DDA3A21A-C788-1521-09AF-5076CE6A6493}"/>
          </ac:picMkLst>
        </pc:picChg>
        <pc:picChg chg="mod topLvl">
          <ac:chgData name="FERNANDO BERMUDEZ NOGUERA" userId="977f806d-63bb-4c5d-b6e9-56b15161075a" providerId="ADAL" clId="{898110FF-F3C3-4238-85F3-29E62A47CB26}" dt="2025-05-12T07:50:33.287" v="514" actId="164"/>
          <ac:picMkLst>
            <pc:docMk/>
            <pc:sldMk cId="2288451944" sldId="284"/>
            <ac:picMk id="85" creationId="{2C16B640-EE67-CEC4-EE60-94A811428645}"/>
          </ac:picMkLst>
        </pc:picChg>
        <pc:picChg chg="mod topLvl">
          <ac:chgData name="FERNANDO BERMUDEZ NOGUERA" userId="977f806d-63bb-4c5d-b6e9-56b15161075a" providerId="ADAL" clId="{898110FF-F3C3-4238-85F3-29E62A47CB26}" dt="2025-05-12T07:50:38.022" v="515" actId="164"/>
          <ac:picMkLst>
            <pc:docMk/>
            <pc:sldMk cId="2288451944" sldId="284"/>
            <ac:picMk id="86" creationId="{5E7CAF68-72AA-BEB0-944B-FCE75762F12A}"/>
          </ac:picMkLst>
        </pc:picChg>
        <pc:picChg chg="mod topLvl">
          <ac:chgData name="FERNANDO BERMUDEZ NOGUERA" userId="977f806d-63bb-4c5d-b6e9-56b15161075a" providerId="ADAL" clId="{898110FF-F3C3-4238-85F3-29E62A47CB26}" dt="2025-05-12T07:48:08.147" v="368" actId="1038"/>
          <ac:picMkLst>
            <pc:docMk/>
            <pc:sldMk cId="2288451944" sldId="284"/>
            <ac:picMk id="90" creationId="{D7B1E4E8-DF96-64E2-A975-1BD7AAC2E63C}"/>
          </ac:picMkLst>
        </pc:picChg>
        <pc:picChg chg="mod">
          <ac:chgData name="FERNANDO BERMUDEZ NOGUERA" userId="977f806d-63bb-4c5d-b6e9-56b15161075a" providerId="ADAL" clId="{898110FF-F3C3-4238-85F3-29E62A47CB26}" dt="2025-05-12T07:48:08.147" v="368" actId="1038"/>
          <ac:picMkLst>
            <pc:docMk/>
            <pc:sldMk cId="2288451944" sldId="284"/>
            <ac:picMk id="94" creationId="{DE46E05F-F863-8EAC-D3AA-428390044247}"/>
          </ac:picMkLst>
        </pc:picChg>
        <pc:picChg chg="mod topLvl">
          <ac:chgData name="FERNANDO BERMUDEZ NOGUERA" userId="977f806d-63bb-4c5d-b6e9-56b15161075a" providerId="ADAL" clId="{898110FF-F3C3-4238-85F3-29E62A47CB26}" dt="2025-05-12T07:50:42.703" v="516" actId="164"/>
          <ac:picMkLst>
            <pc:docMk/>
            <pc:sldMk cId="2288451944" sldId="284"/>
            <ac:picMk id="96" creationId="{278157AC-F4D4-D76A-4312-53D1F67E7090}"/>
          </ac:picMkLst>
        </pc:picChg>
        <pc:cxnChg chg="mod">
          <ac:chgData name="FERNANDO BERMUDEZ NOGUERA" userId="977f806d-63bb-4c5d-b6e9-56b15161075a" providerId="ADAL" clId="{898110FF-F3C3-4238-85F3-29E62A47CB26}" dt="2025-05-12T07:52:11.339" v="523" actId="1076"/>
          <ac:cxnSpMkLst>
            <pc:docMk/>
            <pc:sldMk cId="2288451944" sldId="284"/>
            <ac:cxnSpMk id="88" creationId="{75454EDF-E26D-898A-25B9-4F28DC707410}"/>
          </ac:cxnSpMkLst>
        </pc:cxnChg>
        <pc:cxnChg chg="mod">
          <ac:chgData name="FERNANDO BERMUDEZ NOGUERA" userId="977f806d-63bb-4c5d-b6e9-56b15161075a" providerId="ADAL" clId="{898110FF-F3C3-4238-85F3-29E62A47CB26}" dt="2025-05-12T07:50:38.022" v="515" actId="164"/>
          <ac:cxnSpMkLst>
            <pc:docMk/>
            <pc:sldMk cId="2288451944" sldId="284"/>
            <ac:cxnSpMk id="91" creationId="{818E68E1-3672-2B0C-B00B-3D2C3ACF7391}"/>
          </ac:cxnSpMkLst>
        </pc:cxnChg>
        <pc:cxnChg chg="mod">
          <ac:chgData name="FERNANDO BERMUDEZ NOGUERA" userId="977f806d-63bb-4c5d-b6e9-56b15161075a" providerId="ADAL" clId="{898110FF-F3C3-4238-85F3-29E62A47CB26}" dt="2025-05-12T07:50:49.256" v="517" actId="164"/>
          <ac:cxnSpMkLst>
            <pc:docMk/>
            <pc:sldMk cId="2288451944" sldId="284"/>
            <ac:cxnSpMk id="92" creationId="{0FF1F9ED-E306-2A7E-D6E7-2503DC20A7B1}"/>
          </ac:cxnSpMkLst>
        </pc:cxnChg>
        <pc:cxnChg chg="mod">
          <ac:chgData name="FERNANDO BERMUDEZ NOGUERA" userId="977f806d-63bb-4c5d-b6e9-56b15161075a" providerId="ADAL" clId="{898110FF-F3C3-4238-85F3-29E62A47CB26}" dt="2025-05-12T07:56:35.170" v="561" actId="692"/>
          <ac:cxnSpMkLst>
            <pc:docMk/>
            <pc:sldMk cId="2288451944" sldId="284"/>
            <ac:cxnSpMk id="95" creationId="{CE1A9378-EADB-D4A1-32BD-2A8A3743B3B8}"/>
          </ac:cxnSpMkLst>
        </pc:cxnChg>
        <pc:cxnChg chg="mod">
          <ac:chgData name="FERNANDO BERMUDEZ NOGUERA" userId="977f806d-63bb-4c5d-b6e9-56b15161075a" providerId="ADAL" clId="{898110FF-F3C3-4238-85F3-29E62A47CB26}" dt="2025-05-12T07:50:42.703" v="516" actId="164"/>
          <ac:cxnSpMkLst>
            <pc:docMk/>
            <pc:sldMk cId="2288451944" sldId="284"/>
            <ac:cxnSpMk id="97" creationId="{03699A39-E5A2-44F8-EF97-6DB75DEA7119}"/>
          </ac:cxnSpMkLst>
        </pc:cxnChg>
        <pc:cxnChg chg="mod topLvl">
          <ac:chgData name="FERNANDO BERMUDEZ NOGUERA" userId="977f806d-63bb-4c5d-b6e9-56b15161075a" providerId="ADAL" clId="{898110FF-F3C3-4238-85F3-29E62A47CB26}" dt="2025-05-12T07:50:33.287" v="514" actId="164"/>
          <ac:cxnSpMkLst>
            <pc:docMk/>
            <pc:sldMk cId="2288451944" sldId="284"/>
            <ac:cxnSpMk id="98" creationId="{05ECF680-BC5F-8E3B-E876-35F5849FEA2B}"/>
          </ac:cxnSpMkLst>
        </pc:cxnChg>
        <pc:cxnChg chg="mod topLvl">
          <ac:chgData name="FERNANDO BERMUDEZ NOGUERA" userId="977f806d-63bb-4c5d-b6e9-56b15161075a" providerId="ADAL" clId="{898110FF-F3C3-4238-85F3-29E62A47CB26}" dt="2025-05-12T07:50:33.287" v="514" actId="164"/>
          <ac:cxnSpMkLst>
            <pc:docMk/>
            <pc:sldMk cId="2288451944" sldId="284"/>
            <ac:cxnSpMk id="99" creationId="{9387CA89-D508-A631-D625-EAEF255385BC}"/>
          </ac:cxnSpMkLst>
        </pc:cxnChg>
        <pc:cxnChg chg="mod topLvl">
          <ac:chgData name="FERNANDO BERMUDEZ NOGUERA" userId="977f806d-63bb-4c5d-b6e9-56b15161075a" providerId="ADAL" clId="{898110FF-F3C3-4238-85F3-29E62A47CB26}" dt="2025-05-12T07:52:41.086" v="528" actId="164"/>
          <ac:cxnSpMkLst>
            <pc:docMk/>
            <pc:sldMk cId="2288451944" sldId="284"/>
            <ac:cxnSpMk id="102" creationId="{A91B07CC-79B6-6950-C335-1685E577F766}"/>
          </ac:cxnSpMkLst>
        </pc:cxnChg>
        <pc:cxnChg chg="mod topLvl">
          <ac:chgData name="FERNANDO BERMUDEZ NOGUERA" userId="977f806d-63bb-4c5d-b6e9-56b15161075a" providerId="ADAL" clId="{898110FF-F3C3-4238-85F3-29E62A47CB26}" dt="2025-05-12T07:52:41.086" v="528" actId="164"/>
          <ac:cxnSpMkLst>
            <pc:docMk/>
            <pc:sldMk cId="2288451944" sldId="284"/>
            <ac:cxnSpMk id="103" creationId="{1C34C23B-FB21-4239-4F6F-84044EAB9E16}"/>
          </ac:cxnSpMkLst>
        </pc:cxnChg>
        <pc:cxnChg chg="add mod">
          <ac:chgData name="FERNANDO BERMUDEZ NOGUERA" userId="977f806d-63bb-4c5d-b6e9-56b15161075a" providerId="ADAL" clId="{898110FF-F3C3-4238-85F3-29E62A47CB26}" dt="2025-05-12T07:56:52.234" v="564" actId="692"/>
          <ac:cxnSpMkLst>
            <pc:docMk/>
            <pc:sldMk cId="2288451944" sldId="284"/>
            <ac:cxnSpMk id="117" creationId="{00EAC045-2720-486E-2AE7-FFBF748867C0}"/>
          </ac:cxnSpMkLst>
        </pc:cxnChg>
      </pc:sldChg>
    </pc:docChg>
  </pc:docChgLst>
  <pc:docChgLst>
    <pc:chgData name="JESUS VALVERDE ORTEGA" userId="d2b795e7-3520-4729-b259-76b12fe5f542" providerId="ADAL" clId="{0AC219AC-1A0F-468E-B4D4-E35F9D857D7D}"/>
    <pc:docChg chg="undo custSel addSld delSld modSld sldOrd delMainMaster">
      <pc:chgData name="JESUS VALVERDE ORTEGA" userId="d2b795e7-3520-4729-b259-76b12fe5f542" providerId="ADAL" clId="{0AC219AC-1A0F-468E-B4D4-E35F9D857D7D}" dt="2025-05-11T20:38:58.533" v="3674" actId="14100"/>
      <pc:docMkLst>
        <pc:docMk/>
      </pc:docMkLst>
      <pc:sldChg chg="addSp delSp modSp mod modAnim modNotesTx">
        <pc:chgData name="JESUS VALVERDE ORTEGA" userId="d2b795e7-3520-4729-b259-76b12fe5f542" providerId="ADAL" clId="{0AC219AC-1A0F-468E-B4D4-E35F9D857D7D}" dt="2025-05-11T19:09:41.227" v="2433"/>
        <pc:sldMkLst>
          <pc:docMk/>
          <pc:sldMk cId="3416354260" sldId="256"/>
        </pc:sldMkLst>
        <pc:spChg chg="mod">
          <ac:chgData name="JESUS VALVERDE ORTEGA" userId="d2b795e7-3520-4729-b259-76b12fe5f542" providerId="ADAL" clId="{0AC219AC-1A0F-468E-B4D4-E35F9D857D7D}" dt="2025-05-11T11:42:14.241" v="179" actId="20577"/>
          <ac:spMkLst>
            <pc:docMk/>
            <pc:sldMk cId="3416354260" sldId="256"/>
            <ac:spMk id="2" creationId="{185AA7AC-C517-4689-7069-7370713CEF13}"/>
          </ac:spMkLst>
        </pc:spChg>
        <pc:spChg chg="mod">
          <ac:chgData name="JESUS VALVERDE ORTEGA" userId="d2b795e7-3520-4729-b259-76b12fe5f542" providerId="ADAL" clId="{0AC219AC-1A0F-468E-B4D4-E35F9D857D7D}" dt="2025-05-11T16:53:24.175" v="759"/>
          <ac:spMkLst>
            <pc:docMk/>
            <pc:sldMk cId="3416354260" sldId="256"/>
            <ac:spMk id="5" creationId="{2DCCD64A-0927-1EE9-CD60-A363852DF816}"/>
          </ac:spMkLst>
        </pc:spChg>
        <pc:spChg chg="add mod">
          <ac:chgData name="JESUS VALVERDE ORTEGA" userId="d2b795e7-3520-4729-b259-76b12fe5f542" providerId="ADAL" clId="{0AC219AC-1A0F-468E-B4D4-E35F9D857D7D}" dt="2025-05-11T19:03:55.205" v="2430" actId="6549"/>
          <ac:spMkLst>
            <pc:docMk/>
            <pc:sldMk cId="3416354260" sldId="256"/>
            <ac:spMk id="14" creationId="{19FAC1A2-F247-7A2E-909A-3B2E275B35B6}"/>
          </ac:spMkLst>
        </pc:spChg>
        <pc:spChg chg="add mod">
          <ac:chgData name="JESUS VALVERDE ORTEGA" userId="d2b795e7-3520-4729-b259-76b12fe5f542" providerId="ADAL" clId="{0AC219AC-1A0F-468E-B4D4-E35F9D857D7D}" dt="2025-05-11T19:03:35.390" v="2428" actId="113"/>
          <ac:spMkLst>
            <pc:docMk/>
            <pc:sldMk cId="3416354260" sldId="256"/>
            <ac:spMk id="21" creationId="{D2039CEE-90F8-7427-9A8A-2F0E5F48C142}"/>
          </ac:spMkLst>
        </pc:spChg>
        <pc:picChg chg="add mod">
          <ac:chgData name="JESUS VALVERDE ORTEGA" userId="d2b795e7-3520-4729-b259-76b12fe5f542" providerId="ADAL" clId="{0AC219AC-1A0F-468E-B4D4-E35F9D857D7D}" dt="2025-05-11T11:31:10.764" v="2"/>
          <ac:picMkLst>
            <pc:docMk/>
            <pc:sldMk cId="3416354260" sldId="256"/>
            <ac:picMk id="7" creationId="{38ED3703-41BB-B7F4-768C-2AFBED0A3B68}"/>
          </ac:picMkLst>
        </pc:picChg>
        <pc:picChg chg="add mod">
          <ac:chgData name="JESUS VALVERDE ORTEGA" userId="d2b795e7-3520-4729-b259-76b12fe5f542" providerId="ADAL" clId="{0AC219AC-1A0F-468E-B4D4-E35F9D857D7D}" dt="2025-05-11T11:31:10.764" v="2"/>
          <ac:picMkLst>
            <pc:docMk/>
            <pc:sldMk cId="3416354260" sldId="256"/>
            <ac:picMk id="8" creationId="{D862F153-9C7E-1CF1-77AE-EEB764ADFD4F}"/>
          </ac:picMkLst>
        </pc:picChg>
        <pc:picChg chg="add mod">
          <ac:chgData name="JESUS VALVERDE ORTEGA" userId="d2b795e7-3520-4729-b259-76b12fe5f542" providerId="ADAL" clId="{0AC219AC-1A0F-468E-B4D4-E35F9D857D7D}" dt="2025-05-11T19:02:32.860" v="2413" actId="1076"/>
          <ac:picMkLst>
            <pc:docMk/>
            <pc:sldMk cId="3416354260" sldId="256"/>
            <ac:picMk id="13" creationId="{8930F432-84F5-D770-99BA-C4A5E7CA77E2}"/>
          </ac:picMkLst>
        </pc:picChg>
        <pc:picChg chg="add mod">
          <ac:chgData name="JESUS VALVERDE ORTEGA" userId="d2b795e7-3520-4729-b259-76b12fe5f542" providerId="ADAL" clId="{0AC219AC-1A0F-468E-B4D4-E35F9D857D7D}" dt="2025-05-11T19:02:38.186" v="2414" actId="14100"/>
          <ac:picMkLst>
            <pc:docMk/>
            <pc:sldMk cId="3416354260" sldId="256"/>
            <ac:picMk id="18" creationId="{44523403-2731-F520-C0D8-60E4FAFDFB54}"/>
          </ac:picMkLst>
        </pc:picChg>
      </pc:sldChg>
      <pc:sldChg chg="addSp delSp mod">
        <pc:chgData name="JESUS VALVERDE ORTEGA" userId="d2b795e7-3520-4729-b259-76b12fe5f542" providerId="ADAL" clId="{0AC219AC-1A0F-468E-B4D4-E35F9D857D7D}" dt="2025-05-11T11:31:21.758" v="5" actId="478"/>
        <pc:sldMkLst>
          <pc:docMk/>
          <pc:sldMk cId="2202042154" sldId="258"/>
        </pc:sldMkLst>
        <pc:picChg chg="add del">
          <ac:chgData name="JESUS VALVERDE ORTEGA" userId="d2b795e7-3520-4729-b259-76b12fe5f542" providerId="ADAL" clId="{0AC219AC-1A0F-468E-B4D4-E35F9D857D7D}" dt="2025-05-11T11:31:19.679" v="4" actId="478"/>
          <ac:picMkLst>
            <pc:docMk/>
            <pc:sldMk cId="2202042154" sldId="258"/>
            <ac:picMk id="10" creationId="{750C248C-FBE8-3224-871F-AA37BEDB601C}"/>
          </ac:picMkLst>
        </pc:picChg>
      </pc:sldChg>
      <pc:sldChg chg="addSp delSp modSp add del mod">
        <pc:chgData name="JESUS VALVERDE ORTEGA" userId="d2b795e7-3520-4729-b259-76b12fe5f542" providerId="ADAL" clId="{0AC219AC-1A0F-468E-B4D4-E35F9D857D7D}" dt="2025-05-11T11:33:25.145" v="16" actId="47"/>
        <pc:sldMkLst>
          <pc:docMk/>
          <pc:sldMk cId="2523216843" sldId="259"/>
        </pc:sldMkLst>
      </pc:sldChg>
      <pc:sldChg chg="del">
        <pc:chgData name="JESUS VALVERDE ORTEGA" userId="d2b795e7-3520-4729-b259-76b12fe5f542" providerId="ADAL" clId="{0AC219AC-1A0F-468E-B4D4-E35F9D857D7D}" dt="2025-05-11T11:30:56.602" v="0" actId="47"/>
        <pc:sldMkLst>
          <pc:docMk/>
          <pc:sldMk cId="0" sldId="266"/>
        </pc:sldMkLst>
      </pc:sldChg>
      <pc:sldChg chg="add del">
        <pc:chgData name="JESUS VALVERDE ORTEGA" userId="d2b795e7-3520-4729-b259-76b12fe5f542" providerId="ADAL" clId="{0AC219AC-1A0F-468E-B4D4-E35F9D857D7D}" dt="2025-05-11T19:16:29.400" v="2579" actId="47"/>
        <pc:sldMkLst>
          <pc:docMk/>
          <pc:sldMk cId="2285301818" sldId="267"/>
        </pc:sldMkLst>
      </pc:sldChg>
      <pc:sldChg chg="delSp add del mod setBg">
        <pc:chgData name="JESUS VALVERDE ORTEGA" userId="d2b795e7-3520-4729-b259-76b12fe5f542" providerId="ADAL" clId="{0AC219AC-1A0F-468E-B4D4-E35F9D857D7D}" dt="2025-05-11T11:34:15.075" v="26" actId="47"/>
        <pc:sldMkLst>
          <pc:docMk/>
          <pc:sldMk cId="2073404319" sldId="274"/>
        </pc:sldMkLst>
      </pc:sldChg>
      <pc:sldChg chg="addSp delSp modSp add mod">
        <pc:chgData name="JESUS VALVERDE ORTEGA" userId="d2b795e7-3520-4729-b259-76b12fe5f542" providerId="ADAL" clId="{0AC219AC-1A0F-468E-B4D4-E35F9D857D7D}" dt="2025-05-11T20:27:07.943" v="3559" actId="20577"/>
        <pc:sldMkLst>
          <pc:docMk/>
          <pc:sldMk cId="1767032647" sldId="275"/>
        </pc:sldMkLst>
        <pc:spChg chg="add mod">
          <ac:chgData name="JESUS VALVERDE ORTEGA" userId="d2b795e7-3520-4729-b259-76b12fe5f542" providerId="ADAL" clId="{0AC219AC-1A0F-468E-B4D4-E35F9D857D7D}" dt="2025-05-11T20:27:07.943" v="3559" actId="20577"/>
          <ac:spMkLst>
            <pc:docMk/>
            <pc:sldMk cId="1767032647" sldId="275"/>
            <ac:spMk id="2" creationId="{ACE6F972-1074-B112-9EF9-025B43B7DE1B}"/>
          </ac:spMkLst>
        </pc:spChg>
      </pc:sldChg>
      <pc:sldChg chg="addSp delSp modSp add mod ord">
        <pc:chgData name="JESUS VALVERDE ORTEGA" userId="d2b795e7-3520-4729-b259-76b12fe5f542" providerId="ADAL" clId="{0AC219AC-1A0F-468E-B4D4-E35F9D857D7D}" dt="2025-05-11T19:19:14.839" v="2749" actId="20577"/>
        <pc:sldMkLst>
          <pc:docMk/>
          <pc:sldMk cId="4047041913" sldId="276"/>
        </pc:sldMkLst>
      </pc:sldChg>
      <pc:sldChg chg="addSp delSp modSp add mod ord delAnim modAnim">
        <pc:chgData name="JESUS VALVERDE ORTEGA" userId="d2b795e7-3520-4729-b259-76b12fe5f542" providerId="ADAL" clId="{0AC219AC-1A0F-468E-B4D4-E35F9D857D7D}" dt="2025-05-11T19:52:56.351" v="3239"/>
        <pc:sldMkLst>
          <pc:docMk/>
          <pc:sldMk cId="996311026" sldId="277"/>
        </pc:sldMkLst>
        <pc:spChg chg="mod">
          <ac:chgData name="JESUS VALVERDE ORTEGA" userId="d2b795e7-3520-4729-b259-76b12fe5f542" providerId="ADAL" clId="{0AC219AC-1A0F-468E-B4D4-E35F9D857D7D}" dt="2025-05-11T19:39:48.510" v="2978" actId="6549"/>
          <ac:spMkLst>
            <pc:docMk/>
            <pc:sldMk cId="996311026" sldId="277"/>
            <ac:spMk id="5" creationId="{A49F7A17-4170-478A-FC2E-ECE801C4CD2E}"/>
          </ac:spMkLst>
        </pc:spChg>
        <pc:spChg chg="add mod ord">
          <ac:chgData name="JESUS VALVERDE ORTEGA" userId="d2b795e7-3520-4729-b259-76b12fe5f542" providerId="ADAL" clId="{0AC219AC-1A0F-468E-B4D4-E35F9D857D7D}" dt="2025-05-11T19:52:08.041" v="3234" actId="1035"/>
          <ac:spMkLst>
            <pc:docMk/>
            <pc:sldMk cId="996311026" sldId="277"/>
            <ac:spMk id="10" creationId="{2EE49CA5-D04B-73F2-E5FB-E145820BC307}"/>
          </ac:spMkLst>
        </pc:spChg>
        <pc:spChg chg="add mod">
          <ac:chgData name="JESUS VALVERDE ORTEGA" userId="d2b795e7-3520-4729-b259-76b12fe5f542" providerId="ADAL" clId="{0AC219AC-1A0F-468E-B4D4-E35F9D857D7D}" dt="2025-05-11T19:52:06.136" v="3233" actId="1035"/>
          <ac:spMkLst>
            <pc:docMk/>
            <pc:sldMk cId="996311026" sldId="277"/>
            <ac:spMk id="13" creationId="{2E3CF052-D62B-9FCB-4C62-062BF6D57FC9}"/>
          </ac:spMkLst>
        </pc:spChg>
        <pc:spChg chg="add mod">
          <ac:chgData name="JESUS VALVERDE ORTEGA" userId="d2b795e7-3520-4729-b259-76b12fe5f542" providerId="ADAL" clId="{0AC219AC-1A0F-468E-B4D4-E35F9D857D7D}" dt="2025-05-11T19:51:53.553" v="3225" actId="1035"/>
          <ac:spMkLst>
            <pc:docMk/>
            <pc:sldMk cId="996311026" sldId="277"/>
            <ac:spMk id="14" creationId="{6597919F-77B4-D118-9998-67DE36BE0618}"/>
          </ac:spMkLst>
        </pc:spChg>
        <pc:spChg chg="add mod">
          <ac:chgData name="JESUS VALVERDE ORTEGA" userId="d2b795e7-3520-4729-b259-76b12fe5f542" providerId="ADAL" clId="{0AC219AC-1A0F-468E-B4D4-E35F9D857D7D}" dt="2025-05-11T19:52:03.911" v="3232" actId="1035"/>
          <ac:spMkLst>
            <pc:docMk/>
            <pc:sldMk cId="996311026" sldId="277"/>
            <ac:spMk id="15" creationId="{E07E37D6-DD21-7C7E-732F-B519A9FA6FB8}"/>
          </ac:spMkLst>
        </pc:spChg>
        <pc:spChg chg="add mod">
          <ac:chgData name="JESUS VALVERDE ORTEGA" userId="d2b795e7-3520-4729-b259-76b12fe5f542" providerId="ADAL" clId="{0AC219AC-1A0F-468E-B4D4-E35F9D857D7D}" dt="2025-05-11T19:52:02.489" v="3231" actId="1035"/>
          <ac:spMkLst>
            <pc:docMk/>
            <pc:sldMk cId="996311026" sldId="277"/>
            <ac:spMk id="16" creationId="{4644E3BB-70DE-85D2-848F-CB0DB5931A43}"/>
          </ac:spMkLst>
        </pc:spChg>
        <pc:spChg chg="add mod">
          <ac:chgData name="JESUS VALVERDE ORTEGA" userId="d2b795e7-3520-4729-b259-76b12fe5f542" providerId="ADAL" clId="{0AC219AC-1A0F-468E-B4D4-E35F9D857D7D}" dt="2025-05-11T19:51:59.122" v="3230" actId="1035"/>
          <ac:spMkLst>
            <pc:docMk/>
            <pc:sldMk cId="996311026" sldId="277"/>
            <ac:spMk id="17" creationId="{24B741BB-DB43-B679-7FDE-527CCF674279}"/>
          </ac:spMkLst>
        </pc:spChg>
        <pc:picChg chg="add mod">
          <ac:chgData name="JESUS VALVERDE ORTEGA" userId="d2b795e7-3520-4729-b259-76b12fe5f542" providerId="ADAL" clId="{0AC219AC-1A0F-468E-B4D4-E35F9D857D7D}" dt="2025-05-11T19:39:59.611" v="2981"/>
          <ac:picMkLst>
            <pc:docMk/>
            <pc:sldMk cId="996311026" sldId="277"/>
            <ac:picMk id="12" creationId="{5B450290-B4E9-5303-BD4F-6ECBEBB8C334}"/>
          </ac:picMkLst>
        </pc:picChg>
      </pc:sldChg>
      <pc:sldChg chg="addSp delSp modSp add del mod">
        <pc:chgData name="JESUS VALVERDE ORTEGA" userId="d2b795e7-3520-4729-b259-76b12fe5f542" providerId="ADAL" clId="{0AC219AC-1A0F-468E-B4D4-E35F9D857D7D}" dt="2025-05-11T16:49:39.254" v="596" actId="47"/>
        <pc:sldMkLst>
          <pc:docMk/>
          <pc:sldMk cId="1680507623" sldId="277"/>
        </pc:sldMkLst>
      </pc:sldChg>
      <pc:sldChg chg="addSp delSp modSp add mod modTransition modAnim">
        <pc:chgData name="JESUS VALVERDE ORTEGA" userId="d2b795e7-3520-4729-b259-76b12fe5f542" providerId="ADAL" clId="{0AC219AC-1A0F-468E-B4D4-E35F9D857D7D}" dt="2025-05-11T19:14:04.052" v="2550" actId="20577"/>
        <pc:sldMkLst>
          <pc:docMk/>
          <pc:sldMk cId="2075317875" sldId="278"/>
        </pc:sldMkLst>
        <pc:spChg chg="mod">
          <ac:chgData name="JESUS VALVERDE ORTEGA" userId="d2b795e7-3520-4729-b259-76b12fe5f542" providerId="ADAL" clId="{0AC219AC-1A0F-468E-B4D4-E35F9D857D7D}" dt="2025-05-11T19:14:04.052" v="2550" actId="20577"/>
          <ac:spMkLst>
            <pc:docMk/>
            <pc:sldMk cId="2075317875" sldId="278"/>
            <ac:spMk id="5" creationId="{34DA193D-97C5-5E88-B688-F34D8898720A}"/>
          </ac:spMkLst>
        </pc:spChg>
        <pc:spChg chg="mod topLvl">
          <ac:chgData name="JESUS VALVERDE ORTEGA" userId="d2b795e7-3520-4729-b259-76b12fe5f542" providerId="ADAL" clId="{0AC219AC-1A0F-468E-B4D4-E35F9D857D7D}" dt="2025-05-11T17:33:38.884" v="1101" actId="165"/>
          <ac:spMkLst>
            <pc:docMk/>
            <pc:sldMk cId="2075317875" sldId="278"/>
            <ac:spMk id="68" creationId="{16A0EA0C-5163-BE39-B02F-53ACBF417ABB}"/>
          </ac:spMkLst>
        </pc:spChg>
        <pc:spChg chg="mod topLvl">
          <ac:chgData name="JESUS VALVERDE ORTEGA" userId="d2b795e7-3520-4729-b259-76b12fe5f542" providerId="ADAL" clId="{0AC219AC-1A0F-468E-B4D4-E35F9D857D7D}" dt="2025-05-11T17:34:22.558" v="1105" actId="164"/>
          <ac:spMkLst>
            <pc:docMk/>
            <pc:sldMk cId="2075317875" sldId="278"/>
            <ac:spMk id="69" creationId="{775E8258-D35A-7E2D-8BB9-606046E1D778}"/>
          </ac:spMkLst>
        </pc:spChg>
        <pc:spChg chg="mod topLvl">
          <ac:chgData name="JESUS VALVERDE ORTEGA" userId="d2b795e7-3520-4729-b259-76b12fe5f542" providerId="ADAL" clId="{0AC219AC-1A0F-468E-B4D4-E35F9D857D7D}" dt="2025-05-11T17:34:22.558" v="1105" actId="164"/>
          <ac:spMkLst>
            <pc:docMk/>
            <pc:sldMk cId="2075317875" sldId="278"/>
            <ac:spMk id="70" creationId="{42A92ABA-443A-B709-EF79-FCB5D18F07F6}"/>
          </ac:spMkLst>
        </pc:spChg>
        <pc:spChg chg="mod topLvl">
          <ac:chgData name="JESUS VALVERDE ORTEGA" userId="d2b795e7-3520-4729-b259-76b12fe5f542" providerId="ADAL" clId="{0AC219AC-1A0F-468E-B4D4-E35F9D857D7D}" dt="2025-05-11T17:34:22.558" v="1105" actId="164"/>
          <ac:spMkLst>
            <pc:docMk/>
            <pc:sldMk cId="2075317875" sldId="278"/>
            <ac:spMk id="71" creationId="{0BED8E41-8726-B692-58B6-C3E342B41C7C}"/>
          </ac:spMkLst>
        </pc:spChg>
        <pc:grpChg chg="add mod">
          <ac:chgData name="JESUS VALVERDE ORTEGA" userId="d2b795e7-3520-4729-b259-76b12fe5f542" providerId="ADAL" clId="{0AC219AC-1A0F-468E-B4D4-E35F9D857D7D}" dt="2025-05-11T17:34:22.558" v="1105" actId="164"/>
          <ac:grpSpMkLst>
            <pc:docMk/>
            <pc:sldMk cId="2075317875" sldId="278"/>
            <ac:grpSpMk id="72" creationId="{68C9557A-3A14-8F4A-40CF-35AABBC04DC6}"/>
          </ac:grpSpMkLst>
        </pc:grpChg>
        <pc:picChg chg="mod">
          <ac:chgData name="JESUS VALVERDE ORTEGA" userId="d2b795e7-3520-4729-b259-76b12fe5f542" providerId="ADAL" clId="{0AC219AC-1A0F-468E-B4D4-E35F9D857D7D}" dt="2025-05-11T17:25:19.242" v="1090" actId="165"/>
          <ac:picMkLst>
            <pc:docMk/>
            <pc:sldMk cId="2075317875" sldId="278"/>
            <ac:picMk id="50" creationId="{FD28D7B1-381F-37D1-24FF-58252176AD47}"/>
          </ac:picMkLst>
        </pc:picChg>
        <pc:picChg chg="mod">
          <ac:chgData name="JESUS VALVERDE ORTEGA" userId="d2b795e7-3520-4729-b259-76b12fe5f542" providerId="ADAL" clId="{0AC219AC-1A0F-468E-B4D4-E35F9D857D7D}" dt="2025-05-11T17:25:19.242" v="1090" actId="165"/>
          <ac:picMkLst>
            <pc:docMk/>
            <pc:sldMk cId="2075317875" sldId="278"/>
            <ac:picMk id="53" creationId="{E6307CC4-B76B-9B1F-3F16-33F1427CD72D}"/>
          </ac:picMkLst>
        </pc:picChg>
        <pc:picChg chg="mod">
          <ac:chgData name="JESUS VALVERDE ORTEGA" userId="d2b795e7-3520-4729-b259-76b12fe5f542" providerId="ADAL" clId="{0AC219AC-1A0F-468E-B4D4-E35F9D857D7D}" dt="2025-05-11T17:25:19.242" v="1090" actId="165"/>
          <ac:picMkLst>
            <pc:docMk/>
            <pc:sldMk cId="2075317875" sldId="278"/>
            <ac:picMk id="54" creationId="{ADFC1CCB-2902-5433-E56D-C90F4C1E698E}"/>
          </ac:picMkLst>
        </pc:picChg>
        <pc:picChg chg="mod">
          <ac:chgData name="JESUS VALVERDE ORTEGA" userId="d2b795e7-3520-4729-b259-76b12fe5f542" providerId="ADAL" clId="{0AC219AC-1A0F-468E-B4D4-E35F9D857D7D}" dt="2025-05-11T17:25:19.242" v="1090" actId="165"/>
          <ac:picMkLst>
            <pc:docMk/>
            <pc:sldMk cId="2075317875" sldId="278"/>
            <ac:picMk id="56" creationId="{B0E1A9B0-A90B-124D-9182-89859D7341DC}"/>
          </ac:picMkLst>
        </pc:picChg>
        <pc:picChg chg="mod">
          <ac:chgData name="JESUS VALVERDE ORTEGA" userId="d2b795e7-3520-4729-b259-76b12fe5f542" providerId="ADAL" clId="{0AC219AC-1A0F-468E-B4D4-E35F9D857D7D}" dt="2025-05-11T17:25:19.242" v="1090" actId="165"/>
          <ac:picMkLst>
            <pc:docMk/>
            <pc:sldMk cId="2075317875" sldId="278"/>
            <ac:picMk id="58" creationId="{0636A965-4D23-02BD-EE39-F5FE115EA750}"/>
          </ac:picMkLst>
        </pc:picChg>
        <pc:picChg chg="mod">
          <ac:chgData name="JESUS VALVERDE ORTEGA" userId="d2b795e7-3520-4729-b259-76b12fe5f542" providerId="ADAL" clId="{0AC219AC-1A0F-468E-B4D4-E35F9D857D7D}" dt="2025-05-11T17:25:19.242" v="1090" actId="165"/>
          <ac:picMkLst>
            <pc:docMk/>
            <pc:sldMk cId="2075317875" sldId="278"/>
            <ac:picMk id="60" creationId="{7D1C4742-EB91-8AE5-4604-46B9A1A4237A}"/>
          </ac:picMkLst>
        </pc:picChg>
        <pc:picChg chg="mod">
          <ac:chgData name="JESUS VALVERDE ORTEGA" userId="d2b795e7-3520-4729-b259-76b12fe5f542" providerId="ADAL" clId="{0AC219AC-1A0F-468E-B4D4-E35F9D857D7D}" dt="2025-05-11T17:25:19.242" v="1090" actId="165"/>
          <ac:picMkLst>
            <pc:docMk/>
            <pc:sldMk cId="2075317875" sldId="278"/>
            <ac:picMk id="63" creationId="{5452BB2F-FE9E-B287-538C-1469423AA0D3}"/>
          </ac:picMkLst>
        </pc:picChg>
        <pc:picChg chg="mod">
          <ac:chgData name="JESUS VALVERDE ORTEGA" userId="d2b795e7-3520-4729-b259-76b12fe5f542" providerId="ADAL" clId="{0AC219AC-1A0F-468E-B4D4-E35F9D857D7D}" dt="2025-05-11T17:25:19.242" v="1090" actId="165"/>
          <ac:picMkLst>
            <pc:docMk/>
            <pc:sldMk cId="2075317875" sldId="278"/>
            <ac:picMk id="64" creationId="{3D92D76D-CB10-13AA-F389-B56BA74DFF30}"/>
          </ac:picMkLst>
        </pc:picChg>
        <pc:picChg chg="mod">
          <ac:chgData name="JESUS VALVERDE ORTEGA" userId="d2b795e7-3520-4729-b259-76b12fe5f542" providerId="ADAL" clId="{0AC219AC-1A0F-468E-B4D4-E35F9D857D7D}" dt="2025-05-11T17:25:19.242" v="1090" actId="165"/>
          <ac:picMkLst>
            <pc:docMk/>
            <pc:sldMk cId="2075317875" sldId="278"/>
            <ac:picMk id="66" creationId="{3938F0B3-A575-3361-B6F0-7347FD3705A8}"/>
          </ac:picMkLst>
        </pc:picChg>
      </pc:sldChg>
      <pc:sldChg chg="addSp delSp modSp add del mod">
        <pc:chgData name="JESUS VALVERDE ORTEGA" userId="d2b795e7-3520-4729-b259-76b12fe5f542" providerId="ADAL" clId="{0AC219AC-1A0F-468E-B4D4-E35F9D857D7D}" dt="2025-05-11T17:37:28.858" v="1118" actId="47"/>
        <pc:sldMkLst>
          <pc:docMk/>
          <pc:sldMk cId="1945062910" sldId="279"/>
        </pc:sldMkLst>
      </pc:sldChg>
      <pc:sldChg chg="modSp add del mod">
        <pc:chgData name="JESUS VALVERDE ORTEGA" userId="d2b795e7-3520-4729-b259-76b12fe5f542" providerId="ADAL" clId="{0AC219AC-1A0F-468E-B4D4-E35F9D857D7D}" dt="2025-05-11T17:30:27.306" v="1094" actId="2696"/>
        <pc:sldMkLst>
          <pc:docMk/>
          <pc:sldMk cId="2214746351" sldId="280"/>
        </pc:sldMkLst>
      </pc:sldChg>
      <pc:sldChg chg="addSp delSp modSp add mod modNotesTx">
        <pc:chgData name="JESUS VALVERDE ORTEGA" userId="d2b795e7-3520-4729-b259-76b12fe5f542" providerId="ADAL" clId="{0AC219AC-1A0F-468E-B4D4-E35F9D857D7D}" dt="2025-05-11T19:14:28.596" v="2561" actId="20577"/>
        <pc:sldMkLst>
          <pc:docMk/>
          <pc:sldMk cId="618549138" sldId="281"/>
        </pc:sldMkLst>
        <pc:spChg chg="mod">
          <ac:chgData name="JESUS VALVERDE ORTEGA" userId="d2b795e7-3520-4729-b259-76b12fe5f542" providerId="ADAL" clId="{0AC219AC-1A0F-468E-B4D4-E35F9D857D7D}" dt="2025-05-11T19:14:28.596" v="2561" actId="20577"/>
          <ac:spMkLst>
            <pc:docMk/>
            <pc:sldMk cId="618549138" sldId="281"/>
            <ac:spMk id="4" creationId="{26DB1AE5-B277-C2C2-55AE-FA78CFB7688D}"/>
          </ac:spMkLst>
        </pc:spChg>
        <pc:picChg chg="mod topLvl">
          <ac:chgData name="JESUS VALVERDE ORTEGA" userId="d2b795e7-3520-4729-b259-76b12fe5f542" providerId="ADAL" clId="{0AC219AC-1A0F-468E-B4D4-E35F9D857D7D}" dt="2025-05-11T17:14:08.707" v="963" actId="165"/>
          <ac:picMkLst>
            <pc:docMk/>
            <pc:sldMk cId="618549138" sldId="281"/>
            <ac:picMk id="10" creationId="{1B4AFBEC-02D7-4158-8FA0-588B2A5D9CA6}"/>
          </ac:picMkLst>
        </pc:picChg>
        <pc:picChg chg="mod topLvl">
          <ac:chgData name="JESUS VALVERDE ORTEGA" userId="d2b795e7-3520-4729-b259-76b12fe5f542" providerId="ADAL" clId="{0AC219AC-1A0F-468E-B4D4-E35F9D857D7D}" dt="2025-05-11T17:14:08.707" v="963" actId="165"/>
          <ac:picMkLst>
            <pc:docMk/>
            <pc:sldMk cId="618549138" sldId="281"/>
            <ac:picMk id="11" creationId="{517669C0-C32E-B6AD-B76A-C890BE9B6872}"/>
          </ac:picMkLst>
        </pc:picChg>
        <pc:picChg chg="mod topLvl">
          <ac:chgData name="JESUS VALVERDE ORTEGA" userId="d2b795e7-3520-4729-b259-76b12fe5f542" providerId="ADAL" clId="{0AC219AC-1A0F-468E-B4D4-E35F9D857D7D}" dt="2025-05-11T17:14:08.707" v="963" actId="165"/>
          <ac:picMkLst>
            <pc:docMk/>
            <pc:sldMk cId="618549138" sldId="281"/>
            <ac:picMk id="12" creationId="{61994A28-5DBB-5DF9-F2F4-BB4D9173BF2E}"/>
          </ac:picMkLst>
        </pc:picChg>
        <pc:picChg chg="mod topLvl">
          <ac:chgData name="JESUS VALVERDE ORTEGA" userId="d2b795e7-3520-4729-b259-76b12fe5f542" providerId="ADAL" clId="{0AC219AC-1A0F-468E-B4D4-E35F9D857D7D}" dt="2025-05-11T17:14:08.707" v="963" actId="165"/>
          <ac:picMkLst>
            <pc:docMk/>
            <pc:sldMk cId="618549138" sldId="281"/>
            <ac:picMk id="13" creationId="{FAED6539-F3CC-5110-EF62-04638FC5C729}"/>
          </ac:picMkLst>
        </pc:picChg>
        <pc:picChg chg="mod topLvl">
          <ac:chgData name="JESUS VALVERDE ORTEGA" userId="d2b795e7-3520-4729-b259-76b12fe5f542" providerId="ADAL" clId="{0AC219AC-1A0F-468E-B4D4-E35F9D857D7D}" dt="2025-05-11T17:14:08.707" v="963" actId="165"/>
          <ac:picMkLst>
            <pc:docMk/>
            <pc:sldMk cId="618549138" sldId="281"/>
            <ac:picMk id="14" creationId="{1A807156-0CC1-0B13-91C2-A8317E9C0C91}"/>
          </ac:picMkLst>
        </pc:picChg>
        <pc:picChg chg="mod topLvl">
          <ac:chgData name="JESUS VALVERDE ORTEGA" userId="d2b795e7-3520-4729-b259-76b12fe5f542" providerId="ADAL" clId="{0AC219AC-1A0F-468E-B4D4-E35F9D857D7D}" dt="2025-05-11T17:14:08.707" v="963" actId="165"/>
          <ac:picMkLst>
            <pc:docMk/>
            <pc:sldMk cId="618549138" sldId="281"/>
            <ac:picMk id="15" creationId="{AC416971-B560-1551-1A74-EB6D710893BD}"/>
          </ac:picMkLst>
        </pc:picChg>
        <pc:picChg chg="mod topLvl">
          <ac:chgData name="JESUS VALVERDE ORTEGA" userId="d2b795e7-3520-4729-b259-76b12fe5f542" providerId="ADAL" clId="{0AC219AC-1A0F-468E-B4D4-E35F9D857D7D}" dt="2025-05-11T17:14:08.707" v="963" actId="165"/>
          <ac:picMkLst>
            <pc:docMk/>
            <pc:sldMk cId="618549138" sldId="281"/>
            <ac:picMk id="16" creationId="{53103651-D254-C664-834B-F4C449F29F89}"/>
          </ac:picMkLst>
        </pc:picChg>
        <pc:picChg chg="mod topLvl">
          <ac:chgData name="JESUS VALVERDE ORTEGA" userId="d2b795e7-3520-4729-b259-76b12fe5f542" providerId="ADAL" clId="{0AC219AC-1A0F-468E-B4D4-E35F9D857D7D}" dt="2025-05-11T17:14:08.707" v="963" actId="165"/>
          <ac:picMkLst>
            <pc:docMk/>
            <pc:sldMk cId="618549138" sldId="281"/>
            <ac:picMk id="17" creationId="{7C3E9E55-F03C-FEB4-776B-F3AD7E9D9A2A}"/>
          </ac:picMkLst>
        </pc:picChg>
        <pc:picChg chg="mod topLvl">
          <ac:chgData name="JESUS VALVERDE ORTEGA" userId="d2b795e7-3520-4729-b259-76b12fe5f542" providerId="ADAL" clId="{0AC219AC-1A0F-468E-B4D4-E35F9D857D7D}" dt="2025-05-11T17:14:08.707" v="963" actId="165"/>
          <ac:picMkLst>
            <pc:docMk/>
            <pc:sldMk cId="618549138" sldId="281"/>
            <ac:picMk id="18" creationId="{1857594E-2EC8-67EB-B802-42734B5B13CE}"/>
          </ac:picMkLst>
        </pc:picChg>
        <pc:picChg chg="mod topLvl">
          <ac:chgData name="JESUS VALVERDE ORTEGA" userId="d2b795e7-3520-4729-b259-76b12fe5f542" providerId="ADAL" clId="{0AC219AC-1A0F-468E-B4D4-E35F9D857D7D}" dt="2025-05-11T17:14:08.707" v="963" actId="165"/>
          <ac:picMkLst>
            <pc:docMk/>
            <pc:sldMk cId="618549138" sldId="281"/>
            <ac:picMk id="19" creationId="{33468CEF-A13E-0D7A-37C4-C7E792802BF9}"/>
          </ac:picMkLst>
        </pc:picChg>
      </pc:sldChg>
      <pc:sldChg chg="addSp delSp modSp add mod">
        <pc:chgData name="JESUS VALVERDE ORTEGA" userId="d2b795e7-3520-4729-b259-76b12fe5f542" providerId="ADAL" clId="{0AC219AC-1A0F-468E-B4D4-E35F9D857D7D}" dt="2025-05-11T19:14:42.893" v="2569" actId="20577"/>
        <pc:sldMkLst>
          <pc:docMk/>
          <pc:sldMk cId="547039927" sldId="282"/>
        </pc:sldMkLst>
        <pc:spChg chg="mod">
          <ac:chgData name="JESUS VALVERDE ORTEGA" userId="d2b795e7-3520-4729-b259-76b12fe5f542" providerId="ADAL" clId="{0AC219AC-1A0F-468E-B4D4-E35F9D857D7D}" dt="2025-05-11T19:14:42.893" v="2569" actId="20577"/>
          <ac:spMkLst>
            <pc:docMk/>
            <pc:sldMk cId="547039927" sldId="282"/>
            <ac:spMk id="4" creationId="{AE02FAEF-15E7-0980-D933-C322C5F7A8AE}"/>
          </ac:spMkLst>
        </pc:spChg>
        <pc:spChg chg="mod topLvl">
          <ac:chgData name="JESUS VALVERDE ORTEGA" userId="d2b795e7-3520-4729-b259-76b12fe5f542" providerId="ADAL" clId="{0AC219AC-1A0F-468E-B4D4-E35F9D857D7D}" dt="2025-05-11T16:59:38.166" v="817" actId="1036"/>
          <ac:spMkLst>
            <pc:docMk/>
            <pc:sldMk cId="547039927" sldId="282"/>
            <ac:spMk id="21" creationId="{6068199F-C152-BF7E-0B62-96D840C21863}"/>
          </ac:spMkLst>
        </pc:spChg>
        <pc:picChg chg="mod topLvl">
          <ac:chgData name="JESUS VALVERDE ORTEGA" userId="d2b795e7-3520-4729-b259-76b12fe5f542" providerId="ADAL" clId="{0AC219AC-1A0F-468E-B4D4-E35F9D857D7D}" dt="2025-05-11T16:59:38.166" v="817" actId="1036"/>
          <ac:picMkLst>
            <pc:docMk/>
            <pc:sldMk cId="547039927" sldId="282"/>
            <ac:picMk id="10" creationId="{7A0BE593-4DF8-3EC1-CC32-11CBB3D299E8}"/>
          </ac:picMkLst>
        </pc:picChg>
        <pc:picChg chg="mod topLvl">
          <ac:chgData name="JESUS VALVERDE ORTEGA" userId="d2b795e7-3520-4729-b259-76b12fe5f542" providerId="ADAL" clId="{0AC219AC-1A0F-468E-B4D4-E35F9D857D7D}" dt="2025-05-11T16:59:38.166" v="817" actId="1036"/>
          <ac:picMkLst>
            <pc:docMk/>
            <pc:sldMk cId="547039927" sldId="282"/>
            <ac:picMk id="11" creationId="{A6A8B7DA-8DED-A8EA-53A2-BE83FC23FA82}"/>
          </ac:picMkLst>
        </pc:picChg>
        <pc:picChg chg="mod topLvl">
          <ac:chgData name="JESUS VALVERDE ORTEGA" userId="d2b795e7-3520-4729-b259-76b12fe5f542" providerId="ADAL" clId="{0AC219AC-1A0F-468E-B4D4-E35F9D857D7D}" dt="2025-05-11T16:59:38.166" v="817" actId="1036"/>
          <ac:picMkLst>
            <pc:docMk/>
            <pc:sldMk cId="547039927" sldId="282"/>
            <ac:picMk id="12" creationId="{D0210939-7A89-5A58-30D1-6869AFF2E906}"/>
          </ac:picMkLst>
        </pc:picChg>
        <pc:picChg chg="mod topLvl">
          <ac:chgData name="JESUS VALVERDE ORTEGA" userId="d2b795e7-3520-4729-b259-76b12fe5f542" providerId="ADAL" clId="{0AC219AC-1A0F-468E-B4D4-E35F9D857D7D}" dt="2025-05-11T16:59:38.166" v="817" actId="1036"/>
          <ac:picMkLst>
            <pc:docMk/>
            <pc:sldMk cId="547039927" sldId="282"/>
            <ac:picMk id="13" creationId="{ADD0F07A-800F-3B26-1A11-ACC76E630509}"/>
          </ac:picMkLst>
        </pc:picChg>
        <pc:picChg chg="mod topLvl">
          <ac:chgData name="JESUS VALVERDE ORTEGA" userId="d2b795e7-3520-4729-b259-76b12fe5f542" providerId="ADAL" clId="{0AC219AC-1A0F-468E-B4D4-E35F9D857D7D}" dt="2025-05-11T16:59:38.166" v="817" actId="1036"/>
          <ac:picMkLst>
            <pc:docMk/>
            <pc:sldMk cId="547039927" sldId="282"/>
            <ac:picMk id="14" creationId="{003FE7CE-7166-6DD4-FE48-980D88F00218}"/>
          </ac:picMkLst>
        </pc:picChg>
        <pc:picChg chg="mod topLvl">
          <ac:chgData name="JESUS VALVERDE ORTEGA" userId="d2b795e7-3520-4729-b259-76b12fe5f542" providerId="ADAL" clId="{0AC219AC-1A0F-468E-B4D4-E35F9D857D7D}" dt="2025-05-11T16:59:38.166" v="817" actId="1036"/>
          <ac:picMkLst>
            <pc:docMk/>
            <pc:sldMk cId="547039927" sldId="282"/>
            <ac:picMk id="15" creationId="{2FD87026-0869-9D77-9DE3-89515137D78B}"/>
          </ac:picMkLst>
        </pc:picChg>
        <pc:picChg chg="mod topLvl">
          <ac:chgData name="JESUS VALVERDE ORTEGA" userId="d2b795e7-3520-4729-b259-76b12fe5f542" providerId="ADAL" clId="{0AC219AC-1A0F-468E-B4D4-E35F9D857D7D}" dt="2025-05-11T16:59:38.166" v="817" actId="1036"/>
          <ac:picMkLst>
            <pc:docMk/>
            <pc:sldMk cId="547039927" sldId="282"/>
            <ac:picMk id="16" creationId="{78566B9B-87F4-9570-3032-9E3C0F9B4B24}"/>
          </ac:picMkLst>
        </pc:picChg>
        <pc:cxnChg chg="mod topLvl">
          <ac:chgData name="JESUS VALVERDE ORTEGA" userId="d2b795e7-3520-4729-b259-76b12fe5f542" providerId="ADAL" clId="{0AC219AC-1A0F-468E-B4D4-E35F9D857D7D}" dt="2025-05-11T16:59:38.166" v="817" actId="1036"/>
          <ac:cxnSpMkLst>
            <pc:docMk/>
            <pc:sldMk cId="547039927" sldId="282"/>
            <ac:cxnSpMk id="18" creationId="{B71A5802-D2A3-5B99-6177-65D74EFC6F83}"/>
          </ac:cxnSpMkLst>
        </pc:cxnChg>
        <pc:cxnChg chg="mod">
          <ac:chgData name="JESUS VALVERDE ORTEGA" userId="d2b795e7-3520-4729-b259-76b12fe5f542" providerId="ADAL" clId="{0AC219AC-1A0F-468E-B4D4-E35F9D857D7D}" dt="2025-05-11T16:59:38.166" v="817" actId="1036"/>
          <ac:cxnSpMkLst>
            <pc:docMk/>
            <pc:sldMk cId="547039927" sldId="282"/>
            <ac:cxnSpMk id="23" creationId="{F2D7B34E-4682-2847-6173-B4CEBBC8887D}"/>
          </ac:cxnSpMkLst>
        </pc:cxnChg>
      </pc:sldChg>
      <pc:sldChg chg="addSp delSp modSp add mod">
        <pc:chgData name="JESUS VALVERDE ORTEGA" userId="d2b795e7-3520-4729-b259-76b12fe5f542" providerId="ADAL" clId="{0AC219AC-1A0F-468E-B4D4-E35F9D857D7D}" dt="2025-05-11T19:14:45.722" v="2571" actId="20577"/>
        <pc:sldMkLst>
          <pc:docMk/>
          <pc:sldMk cId="2447774358" sldId="283"/>
        </pc:sldMkLst>
        <pc:spChg chg="mod">
          <ac:chgData name="JESUS VALVERDE ORTEGA" userId="d2b795e7-3520-4729-b259-76b12fe5f542" providerId="ADAL" clId="{0AC219AC-1A0F-468E-B4D4-E35F9D857D7D}" dt="2025-05-11T19:14:45.722" v="2571" actId="20577"/>
          <ac:spMkLst>
            <pc:docMk/>
            <pc:sldMk cId="2447774358" sldId="283"/>
            <ac:spMk id="4" creationId="{B3932814-CB06-2B5B-660B-CF3CFD7EB6F5}"/>
          </ac:spMkLst>
        </pc:spChg>
      </pc:sldChg>
      <pc:sldChg chg="addSp delSp modSp add mod">
        <pc:chgData name="JESUS VALVERDE ORTEGA" userId="d2b795e7-3520-4729-b259-76b12fe5f542" providerId="ADAL" clId="{0AC219AC-1A0F-468E-B4D4-E35F9D857D7D}" dt="2025-05-11T19:14:48.634" v="2573" actId="20577"/>
        <pc:sldMkLst>
          <pc:docMk/>
          <pc:sldMk cId="2288451944" sldId="284"/>
        </pc:sldMkLst>
        <pc:spChg chg="mod">
          <ac:chgData name="JESUS VALVERDE ORTEGA" userId="d2b795e7-3520-4729-b259-76b12fe5f542" providerId="ADAL" clId="{0AC219AC-1A0F-468E-B4D4-E35F9D857D7D}" dt="2025-05-11T19:14:48.634" v="2573" actId="20577"/>
          <ac:spMkLst>
            <pc:docMk/>
            <pc:sldMk cId="2288451944" sldId="284"/>
            <ac:spMk id="4" creationId="{FD2AC9F6-15ED-AD53-D665-9595B1495FB0}"/>
          </ac:spMkLst>
        </pc:spChg>
      </pc:sldChg>
      <pc:sldChg chg="modSp add mod">
        <pc:chgData name="JESUS VALVERDE ORTEGA" userId="d2b795e7-3520-4729-b259-76b12fe5f542" providerId="ADAL" clId="{0AC219AC-1A0F-468E-B4D4-E35F9D857D7D}" dt="2025-05-11T19:14:39.805" v="2567" actId="20577"/>
        <pc:sldMkLst>
          <pc:docMk/>
          <pc:sldMk cId="4260765000" sldId="285"/>
        </pc:sldMkLst>
        <pc:spChg chg="mod">
          <ac:chgData name="JESUS VALVERDE ORTEGA" userId="d2b795e7-3520-4729-b259-76b12fe5f542" providerId="ADAL" clId="{0AC219AC-1A0F-468E-B4D4-E35F9D857D7D}" dt="2025-05-11T19:14:39.805" v="2567" actId="20577"/>
          <ac:spMkLst>
            <pc:docMk/>
            <pc:sldMk cId="4260765000" sldId="285"/>
            <ac:spMk id="4" creationId="{1E1970A3-33A7-C00E-A9A9-943F44D506FA}"/>
          </ac:spMkLst>
        </pc:spChg>
      </pc:sldChg>
      <pc:sldChg chg="modSp add mod">
        <pc:chgData name="JESUS VALVERDE ORTEGA" userId="d2b795e7-3520-4729-b259-76b12fe5f542" providerId="ADAL" clId="{0AC219AC-1A0F-468E-B4D4-E35F9D857D7D}" dt="2025-05-11T19:14:36.849" v="2565" actId="6549"/>
        <pc:sldMkLst>
          <pc:docMk/>
          <pc:sldMk cId="1177183007" sldId="286"/>
        </pc:sldMkLst>
        <pc:spChg chg="mod">
          <ac:chgData name="JESUS VALVERDE ORTEGA" userId="d2b795e7-3520-4729-b259-76b12fe5f542" providerId="ADAL" clId="{0AC219AC-1A0F-468E-B4D4-E35F9D857D7D}" dt="2025-05-11T17:09:33.614" v="951" actId="20577"/>
          <ac:spMkLst>
            <pc:docMk/>
            <pc:sldMk cId="1177183007" sldId="286"/>
            <ac:spMk id="3" creationId="{6C300FF1-0282-63E3-6B3F-D89BF40A46D4}"/>
          </ac:spMkLst>
        </pc:spChg>
        <pc:spChg chg="mod">
          <ac:chgData name="JESUS VALVERDE ORTEGA" userId="d2b795e7-3520-4729-b259-76b12fe5f542" providerId="ADAL" clId="{0AC219AC-1A0F-468E-B4D4-E35F9D857D7D}" dt="2025-05-11T19:14:36.849" v="2565" actId="6549"/>
          <ac:spMkLst>
            <pc:docMk/>
            <pc:sldMk cId="1177183007" sldId="286"/>
            <ac:spMk id="4" creationId="{DECF8542-EB6E-62C0-C306-9D2255430117}"/>
          </ac:spMkLst>
        </pc:spChg>
      </pc:sldChg>
      <pc:sldChg chg="modSp add mod ord">
        <pc:chgData name="JESUS VALVERDE ORTEGA" userId="d2b795e7-3520-4729-b259-76b12fe5f542" providerId="ADAL" clId="{0AC219AC-1A0F-468E-B4D4-E35F9D857D7D}" dt="2025-05-11T19:14:21.053" v="2557" actId="20577"/>
        <pc:sldMkLst>
          <pc:docMk/>
          <pc:sldMk cId="825056117" sldId="287"/>
        </pc:sldMkLst>
        <pc:spChg chg="mod">
          <ac:chgData name="JESUS VALVERDE ORTEGA" userId="d2b795e7-3520-4729-b259-76b12fe5f542" providerId="ADAL" clId="{0AC219AC-1A0F-468E-B4D4-E35F9D857D7D}" dt="2025-05-11T18:18:16.530" v="1958" actId="20577"/>
          <ac:spMkLst>
            <pc:docMk/>
            <pc:sldMk cId="825056117" sldId="287"/>
            <ac:spMk id="3" creationId="{B9024EB3-E914-2663-8D2E-13AE007C8612}"/>
          </ac:spMkLst>
        </pc:spChg>
        <pc:spChg chg="mod">
          <ac:chgData name="JESUS VALVERDE ORTEGA" userId="d2b795e7-3520-4729-b259-76b12fe5f542" providerId="ADAL" clId="{0AC219AC-1A0F-468E-B4D4-E35F9D857D7D}" dt="2025-05-11T19:14:21.053" v="2557" actId="20577"/>
          <ac:spMkLst>
            <pc:docMk/>
            <pc:sldMk cId="825056117" sldId="287"/>
            <ac:spMk id="4" creationId="{F021B0D5-EAE1-2158-2836-F5B997A06B74}"/>
          </ac:spMkLst>
        </pc:spChg>
      </pc:sldChg>
      <pc:sldChg chg="modSp add mod">
        <pc:chgData name="JESUS VALVERDE ORTEGA" userId="d2b795e7-3520-4729-b259-76b12fe5f542" providerId="ADAL" clId="{0AC219AC-1A0F-468E-B4D4-E35F9D857D7D}" dt="2025-05-11T19:14:32.622" v="2563" actId="6549"/>
        <pc:sldMkLst>
          <pc:docMk/>
          <pc:sldMk cId="3024042388" sldId="288"/>
        </pc:sldMkLst>
        <pc:spChg chg="mod">
          <ac:chgData name="JESUS VALVERDE ORTEGA" userId="d2b795e7-3520-4729-b259-76b12fe5f542" providerId="ADAL" clId="{0AC219AC-1A0F-468E-B4D4-E35F9D857D7D}" dt="2025-05-11T19:14:32.622" v="2563" actId="6549"/>
          <ac:spMkLst>
            <pc:docMk/>
            <pc:sldMk cId="3024042388" sldId="288"/>
            <ac:spMk id="4" creationId="{2473AF9B-0FF7-9BBC-D6B0-C427CD4DD841}"/>
          </ac:spMkLst>
        </pc:spChg>
      </pc:sldChg>
      <pc:sldChg chg="modSp add mod">
        <pc:chgData name="JESUS VALVERDE ORTEGA" userId="d2b795e7-3520-4729-b259-76b12fe5f542" providerId="ADAL" clId="{0AC219AC-1A0F-468E-B4D4-E35F9D857D7D}" dt="2025-05-11T19:14:24.808" v="2559" actId="20577"/>
        <pc:sldMkLst>
          <pc:docMk/>
          <pc:sldMk cId="2500272404" sldId="289"/>
        </pc:sldMkLst>
        <pc:spChg chg="mod">
          <ac:chgData name="JESUS VALVERDE ORTEGA" userId="d2b795e7-3520-4729-b259-76b12fe5f542" providerId="ADAL" clId="{0AC219AC-1A0F-468E-B4D4-E35F9D857D7D}" dt="2025-05-11T19:14:24.808" v="2559" actId="20577"/>
          <ac:spMkLst>
            <pc:docMk/>
            <pc:sldMk cId="2500272404" sldId="289"/>
            <ac:spMk id="4" creationId="{2ADC2670-578A-2A14-8D61-62B73D3AAFC6}"/>
          </ac:spMkLst>
        </pc:spChg>
      </pc:sldChg>
      <pc:sldChg chg="modSp add mod">
        <pc:chgData name="JESUS VALVERDE ORTEGA" userId="d2b795e7-3520-4729-b259-76b12fe5f542" providerId="ADAL" clId="{0AC219AC-1A0F-468E-B4D4-E35F9D857D7D}" dt="2025-05-11T19:14:17.843" v="2555" actId="20577"/>
        <pc:sldMkLst>
          <pc:docMk/>
          <pc:sldMk cId="2007809435" sldId="290"/>
        </pc:sldMkLst>
        <pc:spChg chg="mod">
          <ac:chgData name="JESUS VALVERDE ORTEGA" userId="d2b795e7-3520-4729-b259-76b12fe5f542" providerId="ADAL" clId="{0AC219AC-1A0F-468E-B4D4-E35F9D857D7D}" dt="2025-05-11T17:41:07.257" v="1245" actId="255"/>
          <ac:spMkLst>
            <pc:docMk/>
            <pc:sldMk cId="2007809435" sldId="290"/>
            <ac:spMk id="3" creationId="{52FB29FE-1CA6-60BB-35D4-AC68F60318D6}"/>
          </ac:spMkLst>
        </pc:spChg>
        <pc:spChg chg="mod">
          <ac:chgData name="JESUS VALVERDE ORTEGA" userId="d2b795e7-3520-4729-b259-76b12fe5f542" providerId="ADAL" clId="{0AC219AC-1A0F-468E-B4D4-E35F9D857D7D}" dt="2025-05-11T19:14:17.843" v="2555" actId="20577"/>
          <ac:spMkLst>
            <pc:docMk/>
            <pc:sldMk cId="2007809435" sldId="290"/>
            <ac:spMk id="4" creationId="{55F37C0A-43EE-1343-EE8D-489752C92DBC}"/>
          </ac:spMkLst>
        </pc:spChg>
      </pc:sldChg>
      <pc:sldChg chg="addSp delSp modSp add del mod">
        <pc:chgData name="JESUS VALVERDE ORTEGA" userId="d2b795e7-3520-4729-b259-76b12fe5f542" providerId="ADAL" clId="{0AC219AC-1A0F-468E-B4D4-E35F9D857D7D}" dt="2025-05-11T18:00:56.056" v="1470" actId="47"/>
        <pc:sldMkLst>
          <pc:docMk/>
          <pc:sldMk cId="706369008" sldId="291"/>
        </pc:sldMkLst>
      </pc:sldChg>
      <pc:sldChg chg="addSp delSp modSp add mod ord modNotesTx">
        <pc:chgData name="JESUS VALVERDE ORTEGA" userId="d2b795e7-3520-4729-b259-76b12fe5f542" providerId="ADAL" clId="{0AC219AC-1A0F-468E-B4D4-E35F9D857D7D}" dt="2025-05-11T19:14:07.508" v="2551" actId="20577"/>
        <pc:sldMkLst>
          <pc:docMk/>
          <pc:sldMk cId="1946534541" sldId="292"/>
        </pc:sldMkLst>
        <pc:spChg chg="add mod">
          <ac:chgData name="JESUS VALVERDE ORTEGA" userId="d2b795e7-3520-4729-b259-76b12fe5f542" providerId="ADAL" clId="{0AC219AC-1A0F-468E-B4D4-E35F9D857D7D}" dt="2025-05-11T19:14:07.508" v="2551" actId="20577"/>
          <ac:spMkLst>
            <pc:docMk/>
            <pc:sldMk cId="1946534541" sldId="292"/>
            <ac:spMk id="6" creationId="{621638FE-F508-92E9-9703-1BBFC51DC978}"/>
          </ac:spMkLst>
        </pc:spChg>
        <pc:picChg chg="add mod">
          <ac:chgData name="JESUS VALVERDE ORTEGA" userId="d2b795e7-3520-4729-b259-76b12fe5f542" providerId="ADAL" clId="{0AC219AC-1A0F-468E-B4D4-E35F9D857D7D}" dt="2025-05-11T18:02:05.799" v="1482" actId="14100"/>
          <ac:picMkLst>
            <pc:docMk/>
            <pc:sldMk cId="1946534541" sldId="292"/>
            <ac:picMk id="26" creationId="{91C36E7A-AE9A-61CF-0D92-593988B062B2}"/>
          </ac:picMkLst>
        </pc:picChg>
      </pc:sldChg>
      <pc:sldChg chg="modSp add mod">
        <pc:chgData name="JESUS VALVERDE ORTEGA" userId="d2b795e7-3520-4729-b259-76b12fe5f542" providerId="ADAL" clId="{0AC219AC-1A0F-468E-B4D4-E35F9D857D7D}" dt="2025-05-11T19:14:10.836" v="2552" actId="20577"/>
        <pc:sldMkLst>
          <pc:docMk/>
          <pc:sldMk cId="3353648415" sldId="293"/>
        </pc:sldMkLst>
        <pc:spChg chg="mod">
          <ac:chgData name="JESUS VALVERDE ORTEGA" userId="d2b795e7-3520-4729-b259-76b12fe5f542" providerId="ADAL" clId="{0AC219AC-1A0F-468E-B4D4-E35F9D857D7D}" dt="2025-05-11T19:14:10.836" v="2552" actId="20577"/>
          <ac:spMkLst>
            <pc:docMk/>
            <pc:sldMk cId="3353648415" sldId="293"/>
            <ac:spMk id="6" creationId="{9AC470D0-81DF-987D-B42A-E5667EFA7D78}"/>
          </ac:spMkLst>
        </pc:spChg>
      </pc:sldChg>
      <pc:sldChg chg="addSp delSp modSp add mod modNotesTx">
        <pc:chgData name="JESUS VALVERDE ORTEGA" userId="d2b795e7-3520-4729-b259-76b12fe5f542" providerId="ADAL" clId="{0AC219AC-1A0F-468E-B4D4-E35F9D857D7D}" dt="2025-05-11T19:14:15.025" v="2553" actId="20577"/>
        <pc:sldMkLst>
          <pc:docMk/>
          <pc:sldMk cId="4084309220" sldId="294"/>
        </pc:sldMkLst>
        <pc:spChg chg="mod">
          <ac:chgData name="JESUS VALVERDE ORTEGA" userId="d2b795e7-3520-4729-b259-76b12fe5f542" providerId="ADAL" clId="{0AC219AC-1A0F-468E-B4D4-E35F9D857D7D}" dt="2025-05-11T19:14:15.025" v="2553" actId="20577"/>
          <ac:spMkLst>
            <pc:docMk/>
            <pc:sldMk cId="4084309220" sldId="294"/>
            <ac:spMk id="6" creationId="{B1BCEDA7-B367-0937-536C-0DCC927FA17B}"/>
          </ac:spMkLst>
        </pc:spChg>
      </pc:sldChg>
      <pc:sldChg chg="addSp delSp modSp add mod delAnim modAnim">
        <pc:chgData name="JESUS VALVERDE ORTEGA" userId="d2b795e7-3520-4729-b259-76b12fe5f542" providerId="ADAL" clId="{0AC219AC-1A0F-468E-B4D4-E35F9D857D7D}" dt="2025-05-11T20:25:02.143" v="3451" actId="14100"/>
        <pc:sldMkLst>
          <pc:docMk/>
          <pc:sldMk cId="3528776688" sldId="295"/>
        </pc:sldMkLst>
        <pc:spChg chg="mod">
          <ac:chgData name="JESUS VALVERDE ORTEGA" userId="d2b795e7-3520-4729-b259-76b12fe5f542" providerId="ADAL" clId="{0AC219AC-1A0F-468E-B4D4-E35F9D857D7D}" dt="2025-05-11T19:13:56.594" v="2548" actId="6549"/>
          <ac:spMkLst>
            <pc:docMk/>
            <pc:sldMk cId="3528776688" sldId="295"/>
            <ac:spMk id="5" creationId="{6AFF0298-272B-C7FD-9EE4-399CD52F98B6}"/>
          </ac:spMkLst>
        </pc:spChg>
        <pc:spChg chg="add mod ord">
          <ac:chgData name="JESUS VALVERDE ORTEGA" userId="d2b795e7-3520-4729-b259-76b12fe5f542" providerId="ADAL" clId="{0AC219AC-1A0F-468E-B4D4-E35F9D857D7D}" dt="2025-05-11T20:24:51.768" v="3447" actId="14100"/>
          <ac:spMkLst>
            <pc:docMk/>
            <pc:sldMk cId="3528776688" sldId="295"/>
            <ac:spMk id="13" creationId="{395EE48C-52F9-FC3D-B96D-293D2B89A499}"/>
          </ac:spMkLst>
        </pc:spChg>
        <pc:picChg chg="add mod ord">
          <ac:chgData name="JESUS VALVERDE ORTEGA" userId="d2b795e7-3520-4729-b259-76b12fe5f542" providerId="ADAL" clId="{0AC219AC-1A0F-468E-B4D4-E35F9D857D7D}" dt="2025-05-11T20:24:27.449" v="3441" actId="1037"/>
          <ac:picMkLst>
            <pc:docMk/>
            <pc:sldMk cId="3528776688" sldId="295"/>
            <ac:picMk id="9" creationId="{7305890E-748C-CA4A-E84D-FD78F90C3A31}"/>
          </ac:picMkLst>
        </pc:picChg>
        <pc:picChg chg="add mod ord">
          <ac:chgData name="JESUS VALVERDE ORTEGA" userId="d2b795e7-3520-4729-b259-76b12fe5f542" providerId="ADAL" clId="{0AC219AC-1A0F-468E-B4D4-E35F9D857D7D}" dt="2025-05-11T20:24:16.100" v="3388" actId="14100"/>
          <ac:picMkLst>
            <pc:docMk/>
            <pc:sldMk cId="3528776688" sldId="295"/>
            <ac:picMk id="11" creationId="{F1564FBB-8AA2-C0A4-CC1F-3643495D9F40}"/>
          </ac:picMkLst>
        </pc:picChg>
        <pc:picChg chg="add mod">
          <ac:chgData name="JESUS VALVERDE ORTEGA" userId="d2b795e7-3520-4729-b259-76b12fe5f542" providerId="ADAL" clId="{0AC219AC-1A0F-468E-B4D4-E35F9D857D7D}" dt="2025-05-11T20:25:02.143" v="3451" actId="14100"/>
          <ac:picMkLst>
            <pc:docMk/>
            <pc:sldMk cId="3528776688" sldId="295"/>
            <ac:picMk id="14" creationId="{CF3515B2-D26A-C1D9-E10C-F00FBE95C38E}"/>
          </ac:picMkLst>
        </pc:picChg>
      </pc:sldChg>
      <pc:sldChg chg="addSp delSp modSp add mod">
        <pc:chgData name="JESUS VALVERDE ORTEGA" userId="d2b795e7-3520-4729-b259-76b12fe5f542" providerId="ADAL" clId="{0AC219AC-1A0F-468E-B4D4-E35F9D857D7D}" dt="2025-05-11T19:16:36.310" v="2587" actId="20577"/>
        <pc:sldMkLst>
          <pc:docMk/>
          <pc:sldMk cId="699537215" sldId="296"/>
        </pc:sldMkLst>
        <pc:spChg chg="add mod">
          <ac:chgData name="JESUS VALVERDE ORTEGA" userId="d2b795e7-3520-4729-b259-76b12fe5f542" providerId="ADAL" clId="{0AC219AC-1A0F-468E-B4D4-E35F9D857D7D}" dt="2025-05-11T19:16:36.310" v="2587" actId="20577"/>
          <ac:spMkLst>
            <pc:docMk/>
            <pc:sldMk cId="699537215" sldId="296"/>
            <ac:spMk id="3" creationId="{2A73B5DC-1077-099C-1999-BE87683301A0}"/>
          </ac:spMkLst>
        </pc:spChg>
        <pc:spChg chg="add mod">
          <ac:chgData name="JESUS VALVERDE ORTEGA" userId="d2b795e7-3520-4729-b259-76b12fe5f542" providerId="ADAL" clId="{0AC219AC-1A0F-468E-B4D4-E35F9D857D7D}" dt="2025-05-11T19:16:25.861" v="2578"/>
          <ac:spMkLst>
            <pc:docMk/>
            <pc:sldMk cId="699537215" sldId="296"/>
            <ac:spMk id="4" creationId="{90FAD955-C3D2-7E3A-0549-41DA4B57C1BF}"/>
          </ac:spMkLst>
        </pc:spChg>
      </pc:sldChg>
      <pc:sldChg chg="modSp add mod ord">
        <pc:chgData name="JESUS VALVERDE ORTEGA" userId="d2b795e7-3520-4729-b259-76b12fe5f542" providerId="ADAL" clId="{0AC219AC-1A0F-468E-B4D4-E35F9D857D7D}" dt="2025-05-11T19:16:57.530" v="2614" actId="6549"/>
        <pc:sldMkLst>
          <pc:docMk/>
          <pc:sldMk cId="2046905324" sldId="297"/>
        </pc:sldMkLst>
        <pc:spChg chg="mod">
          <ac:chgData name="JESUS VALVERDE ORTEGA" userId="d2b795e7-3520-4729-b259-76b12fe5f542" providerId="ADAL" clId="{0AC219AC-1A0F-468E-B4D4-E35F9D857D7D}" dt="2025-05-11T19:16:57.530" v="2614" actId="6549"/>
          <ac:spMkLst>
            <pc:docMk/>
            <pc:sldMk cId="2046905324" sldId="297"/>
            <ac:spMk id="3" creationId="{0C54BB8D-F6CE-5A6B-A681-998C991B5728}"/>
          </ac:spMkLst>
        </pc:spChg>
        <pc:spChg chg="mod">
          <ac:chgData name="JESUS VALVERDE ORTEGA" userId="d2b795e7-3520-4729-b259-76b12fe5f542" providerId="ADAL" clId="{0AC219AC-1A0F-468E-B4D4-E35F9D857D7D}" dt="2025-05-11T19:16:51.267" v="2592" actId="20577"/>
          <ac:spMkLst>
            <pc:docMk/>
            <pc:sldMk cId="2046905324" sldId="297"/>
            <ac:spMk id="4" creationId="{DFC84DE4-7C8E-8B3C-1D3C-E8D45F4623F7}"/>
          </ac:spMkLst>
        </pc:spChg>
      </pc:sldChg>
      <pc:sldChg chg="modSp add mod ord">
        <pc:chgData name="JESUS VALVERDE ORTEGA" userId="d2b795e7-3520-4729-b259-76b12fe5f542" providerId="ADAL" clId="{0AC219AC-1A0F-468E-B4D4-E35F9D857D7D}" dt="2025-05-11T19:17:22.679" v="2665" actId="6549"/>
        <pc:sldMkLst>
          <pc:docMk/>
          <pc:sldMk cId="3041328906" sldId="298"/>
        </pc:sldMkLst>
        <pc:spChg chg="mod">
          <ac:chgData name="JESUS VALVERDE ORTEGA" userId="d2b795e7-3520-4729-b259-76b12fe5f542" providerId="ADAL" clId="{0AC219AC-1A0F-468E-B4D4-E35F9D857D7D}" dt="2025-05-11T19:17:22.679" v="2665" actId="6549"/>
          <ac:spMkLst>
            <pc:docMk/>
            <pc:sldMk cId="3041328906" sldId="298"/>
            <ac:spMk id="3" creationId="{6CF6C41D-0E4E-99A5-AFFA-E7E78C53F197}"/>
          </ac:spMkLst>
        </pc:spChg>
        <pc:spChg chg="mod">
          <ac:chgData name="JESUS VALVERDE ORTEGA" userId="d2b795e7-3520-4729-b259-76b12fe5f542" providerId="ADAL" clId="{0AC219AC-1A0F-468E-B4D4-E35F9D857D7D}" dt="2025-05-11T19:17:09.801" v="2619" actId="20577"/>
          <ac:spMkLst>
            <pc:docMk/>
            <pc:sldMk cId="3041328906" sldId="298"/>
            <ac:spMk id="4" creationId="{BDF09B19-8AEE-AA8A-D548-2C1E89A12BE0}"/>
          </ac:spMkLst>
        </pc:spChg>
      </pc:sldChg>
      <pc:sldChg chg="modSp add mod ord">
        <pc:chgData name="JESUS VALVERDE ORTEGA" userId="d2b795e7-3520-4729-b259-76b12fe5f542" providerId="ADAL" clId="{0AC219AC-1A0F-468E-B4D4-E35F9D857D7D}" dt="2025-05-11T19:17:54.249" v="2697" actId="20577"/>
        <pc:sldMkLst>
          <pc:docMk/>
          <pc:sldMk cId="887189768" sldId="299"/>
        </pc:sldMkLst>
        <pc:spChg chg="mod">
          <ac:chgData name="JESUS VALVERDE ORTEGA" userId="d2b795e7-3520-4729-b259-76b12fe5f542" providerId="ADAL" clId="{0AC219AC-1A0F-468E-B4D4-E35F9D857D7D}" dt="2025-05-11T19:17:54.249" v="2697" actId="20577"/>
          <ac:spMkLst>
            <pc:docMk/>
            <pc:sldMk cId="887189768" sldId="299"/>
            <ac:spMk id="3" creationId="{B1F0A815-33F6-2ED7-618F-86CDFADFBA52}"/>
          </ac:spMkLst>
        </pc:spChg>
        <pc:spChg chg="mod">
          <ac:chgData name="JESUS VALVERDE ORTEGA" userId="d2b795e7-3520-4729-b259-76b12fe5f542" providerId="ADAL" clId="{0AC219AC-1A0F-468E-B4D4-E35F9D857D7D}" dt="2025-05-11T19:17:44.943" v="2670" actId="20577"/>
          <ac:spMkLst>
            <pc:docMk/>
            <pc:sldMk cId="887189768" sldId="299"/>
            <ac:spMk id="4" creationId="{EEDED3F7-CA3D-9B43-E7C4-B51369E96A47}"/>
          </ac:spMkLst>
        </pc:spChg>
      </pc:sldChg>
      <pc:sldChg chg="modSp add mod ord">
        <pc:chgData name="JESUS VALVERDE ORTEGA" userId="d2b795e7-3520-4729-b259-76b12fe5f542" providerId="ADAL" clId="{0AC219AC-1A0F-468E-B4D4-E35F9D857D7D}" dt="2025-05-11T19:18:21.421" v="2725" actId="6549"/>
        <pc:sldMkLst>
          <pc:docMk/>
          <pc:sldMk cId="3885605140" sldId="300"/>
        </pc:sldMkLst>
        <pc:spChg chg="mod">
          <ac:chgData name="JESUS VALVERDE ORTEGA" userId="d2b795e7-3520-4729-b259-76b12fe5f542" providerId="ADAL" clId="{0AC219AC-1A0F-468E-B4D4-E35F9D857D7D}" dt="2025-05-11T19:18:21.421" v="2725" actId="6549"/>
          <ac:spMkLst>
            <pc:docMk/>
            <pc:sldMk cId="3885605140" sldId="300"/>
            <ac:spMk id="3" creationId="{04EB90FC-4ECB-3054-F147-827C9A1415FC}"/>
          </ac:spMkLst>
        </pc:spChg>
        <pc:spChg chg="mod">
          <ac:chgData name="JESUS VALVERDE ORTEGA" userId="d2b795e7-3520-4729-b259-76b12fe5f542" providerId="ADAL" clId="{0AC219AC-1A0F-468E-B4D4-E35F9D857D7D}" dt="2025-05-11T19:18:15.153" v="2701" actId="20577"/>
          <ac:spMkLst>
            <pc:docMk/>
            <pc:sldMk cId="3885605140" sldId="300"/>
            <ac:spMk id="4" creationId="{1112C655-F3DA-0323-8CEB-35CF50486EE4}"/>
          </ac:spMkLst>
        </pc:spChg>
      </pc:sldChg>
      <pc:sldChg chg="modSp add mod ord">
        <pc:chgData name="JESUS VALVERDE ORTEGA" userId="d2b795e7-3520-4729-b259-76b12fe5f542" providerId="ADAL" clId="{0AC219AC-1A0F-468E-B4D4-E35F9D857D7D}" dt="2025-05-11T19:18:38.812" v="2732" actId="6549"/>
        <pc:sldMkLst>
          <pc:docMk/>
          <pc:sldMk cId="2043977412" sldId="301"/>
        </pc:sldMkLst>
        <pc:spChg chg="mod">
          <ac:chgData name="JESUS VALVERDE ORTEGA" userId="d2b795e7-3520-4729-b259-76b12fe5f542" providerId="ADAL" clId="{0AC219AC-1A0F-468E-B4D4-E35F9D857D7D}" dt="2025-05-11T19:18:36.199" v="2730" actId="20577"/>
          <ac:spMkLst>
            <pc:docMk/>
            <pc:sldMk cId="2043977412" sldId="301"/>
            <ac:spMk id="3" creationId="{1094A231-796B-2AAA-29FF-7EEE7CD07B80}"/>
          </ac:spMkLst>
        </pc:spChg>
        <pc:spChg chg="mod">
          <ac:chgData name="JESUS VALVERDE ORTEGA" userId="d2b795e7-3520-4729-b259-76b12fe5f542" providerId="ADAL" clId="{0AC219AC-1A0F-468E-B4D4-E35F9D857D7D}" dt="2025-05-11T19:18:38.812" v="2732" actId="6549"/>
          <ac:spMkLst>
            <pc:docMk/>
            <pc:sldMk cId="2043977412" sldId="301"/>
            <ac:spMk id="4" creationId="{C1C4F6C6-6C48-56AD-880E-5D502AC61489}"/>
          </ac:spMkLst>
        </pc:spChg>
      </pc:sldChg>
      <pc:sldChg chg="modSp add mod ord">
        <pc:chgData name="JESUS VALVERDE ORTEGA" userId="d2b795e7-3520-4729-b259-76b12fe5f542" providerId="ADAL" clId="{0AC219AC-1A0F-468E-B4D4-E35F9D857D7D}" dt="2025-05-11T19:19:02.894" v="2743" actId="6549"/>
        <pc:sldMkLst>
          <pc:docMk/>
          <pc:sldMk cId="3189966441" sldId="302"/>
        </pc:sldMkLst>
        <pc:spChg chg="mod">
          <ac:chgData name="JESUS VALVERDE ORTEGA" userId="d2b795e7-3520-4729-b259-76b12fe5f542" providerId="ADAL" clId="{0AC219AC-1A0F-468E-B4D4-E35F9D857D7D}" dt="2025-05-11T19:19:00.076" v="2741" actId="20577"/>
          <ac:spMkLst>
            <pc:docMk/>
            <pc:sldMk cId="3189966441" sldId="302"/>
            <ac:spMk id="3" creationId="{48E49BF9-E300-40FF-2B40-CBAC8F5FE86E}"/>
          </ac:spMkLst>
        </pc:spChg>
        <pc:spChg chg="mod">
          <ac:chgData name="JESUS VALVERDE ORTEGA" userId="d2b795e7-3520-4729-b259-76b12fe5f542" providerId="ADAL" clId="{0AC219AC-1A0F-468E-B4D4-E35F9D857D7D}" dt="2025-05-11T19:19:02.894" v="2743" actId="6549"/>
          <ac:spMkLst>
            <pc:docMk/>
            <pc:sldMk cId="3189966441" sldId="302"/>
            <ac:spMk id="4" creationId="{8E9F4583-FDE1-F826-B73D-DC20E21E7D78}"/>
          </ac:spMkLst>
        </pc:spChg>
      </pc:sldChg>
      <pc:sldChg chg="addSp delSp modSp add mod">
        <pc:chgData name="JESUS VALVERDE ORTEGA" userId="d2b795e7-3520-4729-b259-76b12fe5f542" providerId="ADAL" clId="{0AC219AC-1A0F-468E-B4D4-E35F9D857D7D}" dt="2025-05-11T19:55:17.978" v="3246" actId="478"/>
        <pc:sldMkLst>
          <pc:docMk/>
          <pc:sldMk cId="1953998439" sldId="303"/>
        </pc:sldMkLst>
        <pc:picChg chg="mod">
          <ac:chgData name="JESUS VALVERDE ORTEGA" userId="d2b795e7-3520-4729-b259-76b12fe5f542" providerId="ADAL" clId="{0AC219AC-1A0F-468E-B4D4-E35F9D857D7D}" dt="2025-05-11T19:55:15.456" v="3245" actId="14100"/>
          <ac:picMkLst>
            <pc:docMk/>
            <pc:sldMk cId="1953998439" sldId="303"/>
            <ac:picMk id="2050" creationId="{EBC8B377-8204-748B-9573-D32E03EA645F}"/>
          </ac:picMkLst>
        </pc:picChg>
      </pc:sldChg>
      <pc:sldChg chg="addSp delSp modSp add mod">
        <pc:chgData name="JESUS VALVERDE ORTEGA" userId="d2b795e7-3520-4729-b259-76b12fe5f542" providerId="ADAL" clId="{0AC219AC-1A0F-468E-B4D4-E35F9D857D7D}" dt="2025-05-11T20:11:03.988" v="3321" actId="14100"/>
        <pc:sldMkLst>
          <pc:docMk/>
          <pc:sldMk cId="504877442" sldId="304"/>
        </pc:sldMkLst>
        <pc:spChg chg="add mod">
          <ac:chgData name="JESUS VALVERDE ORTEGA" userId="d2b795e7-3520-4729-b259-76b12fe5f542" providerId="ADAL" clId="{0AC219AC-1A0F-468E-B4D4-E35F9D857D7D}" dt="2025-05-11T20:11:03.988" v="3321" actId="14100"/>
          <ac:spMkLst>
            <pc:docMk/>
            <pc:sldMk cId="504877442" sldId="304"/>
            <ac:spMk id="6" creationId="{4651C249-DA74-3E54-63EF-88E23EC4C942}"/>
          </ac:spMkLst>
        </pc:spChg>
        <pc:spChg chg="mod">
          <ac:chgData name="JESUS VALVERDE ORTEGA" userId="d2b795e7-3520-4729-b259-76b12fe5f542" providerId="ADAL" clId="{0AC219AC-1A0F-468E-B4D4-E35F9D857D7D}" dt="2025-05-11T20:08:08.244" v="3298" actId="14100"/>
          <ac:spMkLst>
            <pc:docMk/>
            <pc:sldMk cId="504877442" sldId="304"/>
            <ac:spMk id="13" creationId="{427D4EA7-6F9D-837A-29F7-2061C7FB6E93}"/>
          </ac:spMkLst>
        </pc:spChg>
        <pc:picChg chg="add mod">
          <ac:chgData name="JESUS VALVERDE ORTEGA" userId="d2b795e7-3520-4729-b259-76b12fe5f542" providerId="ADAL" clId="{0AC219AC-1A0F-468E-B4D4-E35F9D857D7D}" dt="2025-05-11T20:07:50.644" v="3293" actId="1036"/>
          <ac:picMkLst>
            <pc:docMk/>
            <pc:sldMk cId="504877442" sldId="304"/>
            <ac:picMk id="4" creationId="{7B295F9F-6428-638A-2A4B-7EF6B039FA4C}"/>
          </ac:picMkLst>
        </pc:picChg>
        <pc:picChg chg="add mod">
          <ac:chgData name="JESUS VALVERDE ORTEGA" userId="d2b795e7-3520-4729-b259-76b12fe5f542" providerId="ADAL" clId="{0AC219AC-1A0F-468E-B4D4-E35F9D857D7D}" dt="2025-05-11T20:11:00.701" v="3320" actId="14100"/>
          <ac:picMkLst>
            <pc:docMk/>
            <pc:sldMk cId="504877442" sldId="304"/>
            <ac:picMk id="12" creationId="{952231B2-478E-6394-A0A9-C582A6CEA486}"/>
          </ac:picMkLst>
        </pc:picChg>
      </pc:sldChg>
      <pc:sldChg chg="addSp delSp modSp add mod">
        <pc:chgData name="JESUS VALVERDE ORTEGA" userId="d2b795e7-3520-4729-b259-76b12fe5f542" providerId="ADAL" clId="{0AC219AC-1A0F-468E-B4D4-E35F9D857D7D}" dt="2025-05-11T20:13:13.260" v="3343" actId="14100"/>
        <pc:sldMkLst>
          <pc:docMk/>
          <pc:sldMk cId="2232787319" sldId="305"/>
        </pc:sldMkLst>
        <pc:spChg chg="mod">
          <ac:chgData name="JESUS VALVERDE ORTEGA" userId="d2b795e7-3520-4729-b259-76b12fe5f542" providerId="ADAL" clId="{0AC219AC-1A0F-468E-B4D4-E35F9D857D7D}" dt="2025-05-11T20:12:33.227" v="3337" actId="14100"/>
          <ac:spMkLst>
            <pc:docMk/>
            <pc:sldMk cId="2232787319" sldId="305"/>
            <ac:spMk id="6" creationId="{07DB631D-16AE-2245-0E2B-9DC9F8B466EC}"/>
          </ac:spMkLst>
        </pc:spChg>
        <pc:picChg chg="add mod">
          <ac:chgData name="JESUS VALVERDE ORTEGA" userId="d2b795e7-3520-4729-b259-76b12fe5f542" providerId="ADAL" clId="{0AC219AC-1A0F-468E-B4D4-E35F9D857D7D}" dt="2025-05-11T20:13:13.260" v="3343" actId="14100"/>
          <ac:picMkLst>
            <pc:docMk/>
            <pc:sldMk cId="2232787319" sldId="305"/>
            <ac:picMk id="9" creationId="{D73D86EB-6B1E-25EA-AE4D-3B54862F13FD}"/>
          </ac:picMkLst>
        </pc:picChg>
      </pc:sldChg>
      <pc:sldChg chg="addSp delSp modSp add mod">
        <pc:chgData name="JESUS VALVERDE ORTEGA" userId="d2b795e7-3520-4729-b259-76b12fe5f542" providerId="ADAL" clId="{0AC219AC-1A0F-468E-B4D4-E35F9D857D7D}" dt="2025-05-11T20:15:41.841" v="3351" actId="14100"/>
        <pc:sldMkLst>
          <pc:docMk/>
          <pc:sldMk cId="3479945617" sldId="306"/>
        </pc:sldMkLst>
        <pc:picChg chg="add mod">
          <ac:chgData name="JESUS VALVERDE ORTEGA" userId="d2b795e7-3520-4729-b259-76b12fe5f542" providerId="ADAL" clId="{0AC219AC-1A0F-468E-B4D4-E35F9D857D7D}" dt="2025-05-11T20:15:41.841" v="3351" actId="14100"/>
          <ac:picMkLst>
            <pc:docMk/>
            <pc:sldMk cId="3479945617" sldId="306"/>
            <ac:picMk id="4" creationId="{CB8A8453-B770-E491-CC9A-4990D724951B}"/>
          </ac:picMkLst>
        </pc:picChg>
      </pc:sldChg>
      <pc:sldChg chg="addSp delSp modSp add mod">
        <pc:chgData name="JESUS VALVERDE ORTEGA" userId="d2b795e7-3520-4729-b259-76b12fe5f542" providerId="ADAL" clId="{0AC219AC-1A0F-468E-B4D4-E35F9D857D7D}" dt="2025-05-11T20:16:39.275" v="3358" actId="14100"/>
        <pc:sldMkLst>
          <pc:docMk/>
          <pc:sldMk cId="2629331308" sldId="307"/>
        </pc:sldMkLst>
        <pc:picChg chg="add mod">
          <ac:chgData name="JESUS VALVERDE ORTEGA" userId="d2b795e7-3520-4729-b259-76b12fe5f542" providerId="ADAL" clId="{0AC219AC-1A0F-468E-B4D4-E35F9D857D7D}" dt="2025-05-11T20:16:39.275" v="3358" actId="14100"/>
          <ac:picMkLst>
            <pc:docMk/>
            <pc:sldMk cId="2629331308" sldId="307"/>
            <ac:picMk id="9" creationId="{C7FAB220-084B-F2B4-3B6F-A326E122951D}"/>
          </ac:picMkLst>
        </pc:picChg>
      </pc:sldChg>
      <pc:sldChg chg="addSp delSp modSp add mod">
        <pc:chgData name="JESUS VALVERDE ORTEGA" userId="d2b795e7-3520-4729-b259-76b12fe5f542" providerId="ADAL" clId="{0AC219AC-1A0F-468E-B4D4-E35F9D857D7D}" dt="2025-05-11T20:19:38.865" v="3376" actId="14100"/>
        <pc:sldMkLst>
          <pc:docMk/>
          <pc:sldMk cId="3532831811" sldId="308"/>
        </pc:sldMkLst>
        <pc:picChg chg="add mod">
          <ac:chgData name="JESUS VALVERDE ORTEGA" userId="d2b795e7-3520-4729-b259-76b12fe5f542" providerId="ADAL" clId="{0AC219AC-1A0F-468E-B4D4-E35F9D857D7D}" dt="2025-05-11T20:19:38.865" v="3376" actId="14100"/>
          <ac:picMkLst>
            <pc:docMk/>
            <pc:sldMk cId="3532831811" sldId="308"/>
            <ac:picMk id="12" creationId="{8CE905F0-2904-1D63-DAD9-33900352A8EE}"/>
          </ac:picMkLst>
        </pc:picChg>
      </pc:sldChg>
      <pc:sldChg chg="addSp delSp modSp add mod ord modAnim">
        <pc:chgData name="JESUS VALVERDE ORTEGA" userId="d2b795e7-3520-4729-b259-76b12fe5f542" providerId="ADAL" clId="{0AC219AC-1A0F-468E-B4D4-E35F9D857D7D}" dt="2025-05-11T20:34:28.491" v="3613" actId="14100"/>
        <pc:sldMkLst>
          <pc:docMk/>
          <pc:sldMk cId="1234451309" sldId="309"/>
        </pc:sldMkLst>
        <pc:spChg chg="add mod">
          <ac:chgData name="JESUS VALVERDE ORTEGA" userId="d2b795e7-3520-4729-b259-76b12fe5f542" providerId="ADAL" clId="{0AC219AC-1A0F-468E-B4D4-E35F9D857D7D}" dt="2025-05-11T20:33:34.015" v="3602" actId="14100"/>
          <ac:spMkLst>
            <pc:docMk/>
            <pc:sldMk cId="1234451309" sldId="309"/>
            <ac:spMk id="3" creationId="{AD9A7F2B-6270-EDD5-87F3-141E6CA3E918}"/>
          </ac:spMkLst>
        </pc:spChg>
        <pc:spChg chg="add mod">
          <ac:chgData name="JESUS VALVERDE ORTEGA" userId="d2b795e7-3520-4729-b259-76b12fe5f542" providerId="ADAL" clId="{0AC219AC-1A0F-468E-B4D4-E35F9D857D7D}" dt="2025-05-11T20:34:23.732" v="3612" actId="14100"/>
          <ac:spMkLst>
            <pc:docMk/>
            <pc:sldMk cId="1234451309" sldId="309"/>
            <ac:spMk id="4" creationId="{EFAC31BA-930C-D4F7-2BAE-EEE1A681F5CA}"/>
          </ac:spMkLst>
        </pc:spChg>
        <pc:spChg chg="mod">
          <ac:chgData name="JESUS VALVERDE ORTEGA" userId="d2b795e7-3520-4729-b259-76b12fe5f542" providerId="ADAL" clId="{0AC219AC-1A0F-468E-B4D4-E35F9D857D7D}" dt="2025-05-11T20:26:47.615" v="3518" actId="20577"/>
          <ac:spMkLst>
            <pc:docMk/>
            <pc:sldMk cId="1234451309" sldId="309"/>
            <ac:spMk id="5" creationId="{0F124C48-395A-7A30-D4B2-58492DA5CBCC}"/>
          </ac:spMkLst>
        </pc:spChg>
        <pc:spChg chg="mod">
          <ac:chgData name="JESUS VALVERDE ORTEGA" userId="d2b795e7-3520-4729-b259-76b12fe5f542" providerId="ADAL" clId="{0AC219AC-1A0F-468E-B4D4-E35F9D857D7D}" dt="2025-05-11T20:31:23.665" v="3593" actId="113"/>
          <ac:spMkLst>
            <pc:docMk/>
            <pc:sldMk cId="1234451309" sldId="309"/>
            <ac:spMk id="10" creationId="{F740CAE3-B7CE-9923-A945-AF43AFFEF6EC}"/>
          </ac:spMkLst>
        </pc:spChg>
        <pc:spChg chg="mod">
          <ac:chgData name="JESUS VALVERDE ORTEGA" userId="d2b795e7-3520-4729-b259-76b12fe5f542" providerId="ADAL" clId="{0AC219AC-1A0F-468E-B4D4-E35F9D857D7D}" dt="2025-05-11T20:34:28.491" v="3613" actId="14100"/>
          <ac:spMkLst>
            <pc:docMk/>
            <pc:sldMk cId="1234451309" sldId="309"/>
            <ac:spMk id="13" creationId="{7A4CC17A-C596-D42C-7CBC-965DB12692D4}"/>
          </ac:spMkLst>
        </pc:spChg>
      </pc:sldChg>
      <pc:sldChg chg="addSp delSp modSp add del mod">
        <pc:chgData name="JESUS VALVERDE ORTEGA" userId="d2b795e7-3520-4729-b259-76b12fe5f542" providerId="ADAL" clId="{0AC219AC-1A0F-468E-B4D4-E35F9D857D7D}" dt="2025-05-11T20:25:10.293" v="3452" actId="2696"/>
        <pc:sldMkLst>
          <pc:docMk/>
          <pc:sldMk cId="3030803343" sldId="309"/>
        </pc:sldMkLst>
      </pc:sldChg>
      <pc:sldChg chg="addSp delSp modSp add mod">
        <pc:chgData name="JESUS VALVERDE ORTEGA" userId="d2b795e7-3520-4729-b259-76b12fe5f542" providerId="ADAL" clId="{0AC219AC-1A0F-468E-B4D4-E35F9D857D7D}" dt="2025-05-11T20:38:58.533" v="3674" actId="14100"/>
        <pc:sldMkLst>
          <pc:docMk/>
          <pc:sldMk cId="3225576973" sldId="310"/>
        </pc:sldMkLst>
        <pc:spChg chg="add mod">
          <ac:chgData name="JESUS VALVERDE ORTEGA" userId="d2b795e7-3520-4729-b259-76b12fe5f542" providerId="ADAL" clId="{0AC219AC-1A0F-468E-B4D4-E35F9D857D7D}" dt="2025-05-11T20:37:08.263" v="3647" actId="14100"/>
          <ac:spMkLst>
            <pc:docMk/>
            <pc:sldMk cId="3225576973" sldId="310"/>
            <ac:spMk id="9" creationId="{D25B8835-2D31-942E-3251-FD9C795CF207}"/>
          </ac:spMkLst>
        </pc:spChg>
        <pc:spChg chg="add mod">
          <ac:chgData name="JESUS VALVERDE ORTEGA" userId="d2b795e7-3520-4729-b259-76b12fe5f542" providerId="ADAL" clId="{0AC219AC-1A0F-468E-B4D4-E35F9D857D7D}" dt="2025-05-11T20:38:58.533" v="3674" actId="14100"/>
          <ac:spMkLst>
            <pc:docMk/>
            <pc:sldMk cId="3225576973" sldId="310"/>
            <ac:spMk id="11" creationId="{E50BD9C9-622F-3375-0F99-CAACEC71F9AD}"/>
          </ac:spMkLst>
        </pc:spChg>
        <pc:picChg chg="add mod">
          <ac:chgData name="JESUS VALVERDE ORTEGA" userId="d2b795e7-3520-4729-b259-76b12fe5f542" providerId="ADAL" clId="{0AC219AC-1A0F-468E-B4D4-E35F9D857D7D}" dt="2025-05-11T20:38:32.375" v="3666" actId="1076"/>
          <ac:picMkLst>
            <pc:docMk/>
            <pc:sldMk cId="3225576973" sldId="310"/>
            <ac:picMk id="6" creationId="{D3ADAFBC-0D7B-CA48-5E32-C22EC2A34C42}"/>
          </ac:picMkLst>
        </pc:picChg>
      </pc:sldChg>
      <pc:sldMasterChg chg="del delSldLayout">
        <pc:chgData name="JESUS VALVERDE ORTEGA" userId="d2b795e7-3520-4729-b259-76b12fe5f542" providerId="ADAL" clId="{0AC219AC-1A0F-468E-B4D4-E35F9D857D7D}" dt="2025-05-11T11:34:15.075" v="26" actId="47"/>
        <pc:sldMasterMkLst>
          <pc:docMk/>
          <pc:sldMasterMk cId="297454921" sldId="2147483665"/>
        </pc:sldMasterMkLst>
        <pc:sldLayoutChg chg="del">
          <pc:chgData name="JESUS VALVERDE ORTEGA" userId="d2b795e7-3520-4729-b259-76b12fe5f542" providerId="ADAL" clId="{0AC219AC-1A0F-468E-B4D4-E35F9D857D7D}" dt="2025-05-11T11:34:15.075" v="26" actId="47"/>
          <pc:sldLayoutMkLst>
            <pc:docMk/>
            <pc:sldMasterMk cId="297454921" sldId="2147483665"/>
            <pc:sldLayoutMk cId="2545492002" sldId="2147483666"/>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611366863" sldId="2147483667"/>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3726680132" sldId="2147483668"/>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335606560" sldId="2147483669"/>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1261165931" sldId="2147483670"/>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4153678071" sldId="2147483671"/>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2495460755" sldId="2147483672"/>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873551255" sldId="2147483673"/>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3200803615" sldId="2147483674"/>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1987683450" sldId="2147483675"/>
          </pc:sldLayoutMkLst>
        </pc:sldLayoutChg>
        <pc:sldLayoutChg chg="del">
          <pc:chgData name="JESUS VALVERDE ORTEGA" userId="d2b795e7-3520-4729-b259-76b12fe5f542" providerId="ADAL" clId="{0AC219AC-1A0F-468E-B4D4-E35F9D857D7D}" dt="2025-05-11T11:34:15.075" v="26" actId="47"/>
          <pc:sldLayoutMkLst>
            <pc:docMk/>
            <pc:sldMasterMk cId="297454921" sldId="2147483665"/>
            <pc:sldLayoutMk cId="3936566814" sldId="2147483676"/>
          </pc:sldLayoutMkLst>
        </pc:sldLayoutChg>
      </pc:sldMasterChg>
      <pc:sldMasterChg chg="del delSldLayout">
        <pc:chgData name="JESUS VALVERDE ORTEGA" userId="d2b795e7-3520-4729-b259-76b12fe5f542" providerId="ADAL" clId="{0AC219AC-1A0F-468E-B4D4-E35F9D857D7D}" dt="2025-05-11T19:16:29.400" v="2579" actId="47"/>
        <pc:sldMasterMkLst>
          <pc:docMk/>
          <pc:sldMasterMk cId="459923071" sldId="2147483665"/>
        </pc:sldMasterMkLst>
        <pc:sldLayoutChg chg="del">
          <pc:chgData name="JESUS VALVERDE ORTEGA" userId="d2b795e7-3520-4729-b259-76b12fe5f542" providerId="ADAL" clId="{0AC219AC-1A0F-468E-B4D4-E35F9D857D7D}" dt="2025-05-11T19:16:29.400" v="2579" actId="47"/>
          <pc:sldLayoutMkLst>
            <pc:docMk/>
            <pc:sldMasterMk cId="459923071" sldId="2147483665"/>
            <pc:sldLayoutMk cId="1523866111" sldId="2147483666"/>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3055899141" sldId="2147483667"/>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3141448497" sldId="2147483668"/>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176083918" sldId="2147483669"/>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1583627948" sldId="2147483670"/>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1335094245" sldId="2147483671"/>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1525865346" sldId="2147483672"/>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2223843629" sldId="2147483673"/>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36842361" sldId="2147483674"/>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963710070" sldId="2147483675"/>
          </pc:sldLayoutMkLst>
        </pc:sldLayoutChg>
        <pc:sldLayoutChg chg="del">
          <pc:chgData name="JESUS VALVERDE ORTEGA" userId="d2b795e7-3520-4729-b259-76b12fe5f542" providerId="ADAL" clId="{0AC219AC-1A0F-468E-B4D4-E35F9D857D7D}" dt="2025-05-11T19:16:29.400" v="2579" actId="47"/>
          <pc:sldLayoutMkLst>
            <pc:docMk/>
            <pc:sldMasterMk cId="459923071" sldId="2147483665"/>
            <pc:sldLayoutMk cId="456728585" sldId="2147483676"/>
          </pc:sldLayoutMkLst>
        </pc:sldLayoutChg>
      </pc:sldMasterChg>
      <pc:sldMasterChg chg="del delSldLayout">
        <pc:chgData name="JESUS VALVERDE ORTEGA" userId="d2b795e7-3520-4729-b259-76b12fe5f542" providerId="ADAL" clId="{0AC219AC-1A0F-468E-B4D4-E35F9D857D7D}" dt="2025-05-11T11:30:56.602" v="0" actId="47"/>
        <pc:sldMasterMkLst>
          <pc:docMk/>
          <pc:sldMasterMk cId="2343005068" sldId="2147483665"/>
        </pc:sldMasterMkLst>
        <pc:sldLayoutChg chg="del">
          <pc:chgData name="JESUS VALVERDE ORTEGA" userId="d2b795e7-3520-4729-b259-76b12fe5f542" providerId="ADAL" clId="{0AC219AC-1A0F-468E-B4D4-E35F9D857D7D}" dt="2025-05-11T11:30:56.602" v="0" actId="47"/>
          <pc:sldLayoutMkLst>
            <pc:docMk/>
            <pc:sldMasterMk cId="2343005068" sldId="2147483665"/>
            <pc:sldLayoutMk cId="529392422" sldId="2147483666"/>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331635056" sldId="2147483667"/>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3451160246" sldId="2147483668"/>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1795059754" sldId="2147483669"/>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1897911393" sldId="2147483670"/>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3792730012" sldId="2147483671"/>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3129383531" sldId="2147483672"/>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2661488264" sldId="2147483673"/>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44245678" sldId="2147483674"/>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1062518092" sldId="2147483675"/>
          </pc:sldLayoutMkLst>
        </pc:sldLayoutChg>
        <pc:sldLayoutChg chg="del">
          <pc:chgData name="JESUS VALVERDE ORTEGA" userId="d2b795e7-3520-4729-b259-76b12fe5f542" providerId="ADAL" clId="{0AC219AC-1A0F-468E-B4D4-E35F9D857D7D}" dt="2025-05-11T11:30:56.602" v="0" actId="47"/>
          <pc:sldLayoutMkLst>
            <pc:docMk/>
            <pc:sldMasterMk cId="2343005068" sldId="2147483665"/>
            <pc:sldLayoutMk cId="658519416" sldId="214748367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Lst>
  <dgm:cxnLst>
    <dgm:cxn modelId="{C103E23A-A254-46DC-9C13-41EE56D2D434}" type="presOf" srcId="{5CF9A01E-BA40-4737-B55C-52A8DA5CDC52}" destId="{04EC38CC-8E74-4501-BB80-EB1316DBDFC1}" srcOrd="0"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Lst>
  <dgm:cxnLst>
    <dgm:cxn modelId="{C103E23A-A254-46DC-9C13-41EE56D2D434}" type="presOf" srcId="{5CF9A01E-BA40-4737-B55C-52A8DA5CDC52}" destId="{04EC38CC-8E74-4501-BB80-EB1316DBDFC1}" srcOrd="0"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89BBCD0-CED5-4F76-BA6C-611BA5EA6ABC}">
      <dgm:prSet phldrT="[Texto]" custT="1"/>
      <dgm:spPr>
        <a:solidFill>
          <a:schemeClr val="accent2">
            <a:lumMod val="75000"/>
          </a:schemeClr>
        </a:solidFill>
      </dgm:spPr>
      <dgm:t>
        <a:bodyPr/>
        <a:lstStyle/>
        <a:p>
          <a:pPr algn="ctr">
            <a:buNone/>
          </a:pPr>
          <a:r>
            <a:rPr lang="es-ES" sz="1600" dirty="0"/>
            <a:t>Escritorio virtual en la nube</a:t>
          </a:r>
        </a:p>
      </dgm:t>
    </dgm:pt>
    <dgm:pt modelId="{E7EA7A6B-D703-46B3-A396-3E62B12211F1}" type="parTrans" cxnId="{44DFF570-D4B5-4AED-B868-5DD8DA05F7FA}">
      <dgm:prSet/>
      <dgm:spPr/>
      <dgm:t>
        <a:bodyPr/>
        <a:lstStyle/>
        <a:p>
          <a:endParaRPr lang="es-ES"/>
        </a:p>
      </dgm:t>
    </dgm:pt>
    <dgm:pt modelId="{EDD08796-DAA3-479E-BA7B-5A100941E9A5}" type="sibTrans" cxnId="{44DFF570-D4B5-4AED-B868-5DD8DA05F7FA}">
      <dgm:prSet/>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 modelId="{DB2BF8E4-48C7-4883-A7CA-274D2D148752}" type="pres">
      <dgm:prSet presAssocID="{089BBCD0-CED5-4F76-BA6C-611BA5EA6ABC}" presName="composite" presStyleCnt="0"/>
      <dgm:spPr/>
    </dgm:pt>
    <dgm:pt modelId="{E3D07E17-7374-459B-8CCD-FFF0DEBD1EAD}" type="pres">
      <dgm:prSet presAssocID="{089BBCD0-CED5-4F76-BA6C-611BA5EA6ABC}" presName="imgShp" presStyleLbl="fgImgPlace1" presStyleIdx="0" presStyleCnt="1" custScaleX="96836" custScaleY="100000" custLinFactX="-100000" custLinFactNeighborX="-191308" custLinFactNeighborY="-1496"/>
      <dgm:spPr>
        <a:solidFill>
          <a:schemeClr val="bg1"/>
        </a:solidFill>
        <a:ln>
          <a:solidFill>
            <a:srgbClr val="ED7777"/>
          </a:solidFill>
        </a:ln>
      </dgm:spPr>
    </dgm:pt>
    <dgm:pt modelId="{431337D7-C4B4-40AD-A5F2-872F1FD8E3FD}" type="pres">
      <dgm:prSet presAssocID="{089BBCD0-CED5-4F76-BA6C-611BA5EA6ABC}" presName="txShp" presStyleLbl="node1" presStyleIdx="0" presStyleCnt="1" custScaleX="147938" custScaleY="100000" custLinFactNeighborX="4738" custLinFactNeighborY="-49">
        <dgm:presLayoutVars>
          <dgm:bulletEnabled val="1"/>
        </dgm:presLayoutVars>
      </dgm:prSet>
      <dgm:spPr/>
    </dgm:pt>
  </dgm:ptLst>
  <dgm:cxnLst>
    <dgm:cxn modelId="{C103E23A-A254-46DC-9C13-41EE56D2D434}" type="presOf" srcId="{5CF9A01E-BA40-4737-B55C-52A8DA5CDC52}" destId="{04EC38CC-8E74-4501-BB80-EB1316DBDFC1}" srcOrd="0" destOrd="0" presId="urn:microsoft.com/office/officeart/2005/8/layout/vList3"/>
    <dgm:cxn modelId="{44DFF570-D4B5-4AED-B868-5DD8DA05F7FA}" srcId="{5CF9A01E-BA40-4737-B55C-52A8DA5CDC52}" destId="{089BBCD0-CED5-4F76-BA6C-611BA5EA6ABC}" srcOrd="0" destOrd="0" parTransId="{E7EA7A6B-D703-46B3-A396-3E62B12211F1}" sibTransId="{EDD08796-DAA3-479E-BA7B-5A100941E9A5}"/>
    <dgm:cxn modelId="{633604DF-D1FA-410C-92A5-BDAC96AB0EF8}" type="presOf" srcId="{089BBCD0-CED5-4F76-BA6C-611BA5EA6ABC}" destId="{431337D7-C4B4-40AD-A5F2-872F1FD8E3FD}" srcOrd="0" destOrd="0" presId="urn:microsoft.com/office/officeart/2005/8/layout/vList3"/>
    <dgm:cxn modelId="{33D91810-A218-4D7A-B5FA-BD4B2C0C52E4}" type="presParOf" srcId="{04EC38CC-8E74-4501-BB80-EB1316DBDFC1}" destId="{DB2BF8E4-48C7-4883-A7CA-274D2D148752}" srcOrd="0" destOrd="0" presId="urn:microsoft.com/office/officeart/2005/8/layout/vList3"/>
    <dgm:cxn modelId="{FBE93F92-731C-4B60-A49A-61589698EC9F}" type="presParOf" srcId="{DB2BF8E4-48C7-4883-A7CA-274D2D148752}" destId="{E3D07E17-7374-459B-8CCD-FFF0DEBD1EAD}" srcOrd="0" destOrd="0" presId="urn:microsoft.com/office/officeart/2005/8/layout/vList3"/>
    <dgm:cxn modelId="{695B204F-1304-41F2-B839-D3973515D5FE}" type="presParOf" srcId="{DB2BF8E4-48C7-4883-A7CA-274D2D148752}" destId="{431337D7-C4B4-40AD-A5F2-872F1FD8E3FD}" srcOrd="1" destOrd="0" presId="urn:microsoft.com/office/officeart/2005/8/layout/vLis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89BBCD0-CED5-4F76-BA6C-611BA5EA6ABC}">
      <dgm:prSet phldrT="[Texto]" custT="1"/>
      <dgm:spPr>
        <a:solidFill>
          <a:schemeClr val="accent2">
            <a:lumMod val="75000"/>
          </a:schemeClr>
        </a:solidFill>
      </dgm:spPr>
      <dgm:t>
        <a:bodyPr/>
        <a:lstStyle/>
        <a:p>
          <a:pPr algn="ctr">
            <a:buNone/>
          </a:pPr>
          <a:r>
            <a:rPr lang="es-ES" sz="1200" dirty="0"/>
            <a:t>Configuración de usuario no persistente</a:t>
          </a:r>
        </a:p>
      </dgm:t>
    </dgm:pt>
    <dgm:pt modelId="{E7EA7A6B-D703-46B3-A396-3E62B12211F1}" type="parTrans" cxnId="{44DFF570-D4B5-4AED-B868-5DD8DA05F7FA}">
      <dgm:prSet/>
      <dgm:spPr/>
      <dgm:t>
        <a:bodyPr/>
        <a:lstStyle/>
        <a:p>
          <a:endParaRPr lang="es-ES"/>
        </a:p>
      </dgm:t>
    </dgm:pt>
    <dgm:pt modelId="{EDD08796-DAA3-479E-BA7B-5A100941E9A5}" type="sibTrans" cxnId="{44DFF570-D4B5-4AED-B868-5DD8DA05F7FA}">
      <dgm:prSet/>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 modelId="{DB2BF8E4-48C7-4883-A7CA-274D2D148752}" type="pres">
      <dgm:prSet presAssocID="{089BBCD0-CED5-4F76-BA6C-611BA5EA6ABC}" presName="composite" presStyleCnt="0"/>
      <dgm:spPr/>
    </dgm:pt>
    <dgm:pt modelId="{E3D07E17-7374-459B-8CCD-FFF0DEBD1EAD}" type="pres">
      <dgm:prSet presAssocID="{089BBCD0-CED5-4F76-BA6C-611BA5EA6ABC}" presName="imgShp" presStyleLbl="fgImgPlace1" presStyleIdx="0" presStyleCnt="1" custScaleX="96836" custScaleY="100000" custLinFactNeighborX="-91446" custLinFactNeighborY="-49"/>
      <dgm:spPr>
        <a:solidFill>
          <a:schemeClr val="bg1"/>
        </a:solidFill>
        <a:ln>
          <a:solidFill>
            <a:srgbClr val="ED7777"/>
          </a:solidFill>
        </a:ln>
      </dgm:spPr>
    </dgm:pt>
    <dgm:pt modelId="{431337D7-C4B4-40AD-A5F2-872F1FD8E3FD}" type="pres">
      <dgm:prSet presAssocID="{089BBCD0-CED5-4F76-BA6C-611BA5EA6ABC}" presName="txShp" presStyleLbl="node1" presStyleIdx="0" presStyleCnt="1" custScaleX="140028" custScaleY="95919" custLinFactNeighborX="4738" custLinFactNeighborY="-49">
        <dgm:presLayoutVars>
          <dgm:bulletEnabled val="1"/>
        </dgm:presLayoutVars>
      </dgm:prSet>
      <dgm:spPr/>
    </dgm:pt>
  </dgm:ptLst>
  <dgm:cxnLst>
    <dgm:cxn modelId="{C103E23A-A254-46DC-9C13-41EE56D2D434}" type="presOf" srcId="{5CF9A01E-BA40-4737-B55C-52A8DA5CDC52}" destId="{04EC38CC-8E74-4501-BB80-EB1316DBDFC1}" srcOrd="0" destOrd="0" presId="urn:microsoft.com/office/officeart/2005/8/layout/vList3"/>
    <dgm:cxn modelId="{44DFF570-D4B5-4AED-B868-5DD8DA05F7FA}" srcId="{5CF9A01E-BA40-4737-B55C-52A8DA5CDC52}" destId="{089BBCD0-CED5-4F76-BA6C-611BA5EA6ABC}" srcOrd="0" destOrd="0" parTransId="{E7EA7A6B-D703-46B3-A396-3E62B12211F1}" sibTransId="{EDD08796-DAA3-479E-BA7B-5A100941E9A5}"/>
    <dgm:cxn modelId="{633604DF-D1FA-410C-92A5-BDAC96AB0EF8}" type="presOf" srcId="{089BBCD0-CED5-4F76-BA6C-611BA5EA6ABC}" destId="{431337D7-C4B4-40AD-A5F2-872F1FD8E3FD}" srcOrd="0" destOrd="0" presId="urn:microsoft.com/office/officeart/2005/8/layout/vList3"/>
    <dgm:cxn modelId="{33D91810-A218-4D7A-B5FA-BD4B2C0C52E4}" type="presParOf" srcId="{04EC38CC-8E74-4501-BB80-EB1316DBDFC1}" destId="{DB2BF8E4-48C7-4883-A7CA-274D2D148752}" srcOrd="0" destOrd="0" presId="urn:microsoft.com/office/officeart/2005/8/layout/vList3"/>
    <dgm:cxn modelId="{FBE93F92-731C-4B60-A49A-61589698EC9F}" type="presParOf" srcId="{DB2BF8E4-48C7-4883-A7CA-274D2D148752}" destId="{E3D07E17-7374-459B-8CCD-FFF0DEBD1EAD}" srcOrd="0" destOrd="0" presId="urn:microsoft.com/office/officeart/2005/8/layout/vList3"/>
    <dgm:cxn modelId="{695B204F-1304-41F2-B839-D3973515D5FE}" type="presParOf" srcId="{DB2BF8E4-48C7-4883-A7CA-274D2D148752}" destId="{431337D7-C4B4-40AD-A5F2-872F1FD8E3FD}" srcOrd="1" destOrd="0" presId="urn:microsoft.com/office/officeart/2005/8/layout/vList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89BBCD0-CED5-4F76-BA6C-611BA5EA6ABC}">
      <dgm:prSet phldrT="[Texto]" custT="1"/>
      <dgm:spPr>
        <a:solidFill>
          <a:schemeClr val="accent2">
            <a:lumMod val="75000"/>
          </a:schemeClr>
        </a:solidFill>
      </dgm:spPr>
      <dgm:t>
        <a:bodyPr/>
        <a:lstStyle/>
        <a:p>
          <a:pPr algn="ctr" rtl="0">
            <a:buNone/>
          </a:pPr>
          <a:r>
            <a:rPr lang="es-ES" sz="1200"/>
            <a:t>Mecanismo autenticación básico</a:t>
          </a:r>
          <a:r>
            <a:rPr lang="es-ES" sz="1200">
              <a:latin typeface="Aptos Display" panose="020F0302020204030204"/>
            </a:rPr>
            <a:t> (CAS UMU)</a:t>
          </a:r>
          <a:endParaRPr lang="es-ES" sz="1200"/>
        </a:p>
      </dgm:t>
    </dgm:pt>
    <dgm:pt modelId="{E7EA7A6B-D703-46B3-A396-3E62B12211F1}" type="parTrans" cxnId="{44DFF570-D4B5-4AED-B868-5DD8DA05F7FA}">
      <dgm:prSet/>
      <dgm:spPr/>
      <dgm:t>
        <a:bodyPr/>
        <a:lstStyle/>
        <a:p>
          <a:endParaRPr lang="es-ES"/>
        </a:p>
      </dgm:t>
    </dgm:pt>
    <dgm:pt modelId="{EDD08796-DAA3-479E-BA7B-5A100941E9A5}" type="sibTrans" cxnId="{44DFF570-D4B5-4AED-B868-5DD8DA05F7FA}">
      <dgm:prSet/>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 modelId="{DB2BF8E4-48C7-4883-A7CA-274D2D148752}" type="pres">
      <dgm:prSet presAssocID="{089BBCD0-CED5-4F76-BA6C-611BA5EA6ABC}" presName="composite" presStyleCnt="0"/>
      <dgm:spPr/>
    </dgm:pt>
    <dgm:pt modelId="{E3D07E17-7374-459B-8CCD-FFF0DEBD1EAD}" type="pres">
      <dgm:prSet presAssocID="{089BBCD0-CED5-4F76-BA6C-611BA5EA6ABC}" presName="imgShp" presStyleLbl="fgImgPlace1" presStyleIdx="0" presStyleCnt="1" custScaleX="96836" custScaleY="100000" custLinFactX="-83657" custLinFactNeighborX="-100000" custLinFactNeighborY="2622"/>
      <dgm:spPr>
        <a:solidFill>
          <a:schemeClr val="bg1"/>
        </a:solidFill>
        <a:ln>
          <a:solidFill>
            <a:srgbClr val="ED7777"/>
          </a:solidFill>
        </a:ln>
      </dgm:spPr>
    </dgm:pt>
    <dgm:pt modelId="{431337D7-C4B4-40AD-A5F2-872F1FD8E3FD}" type="pres">
      <dgm:prSet presAssocID="{089BBCD0-CED5-4F76-BA6C-611BA5EA6ABC}" presName="txShp" presStyleLbl="node1" presStyleIdx="0" presStyleCnt="1" custScaleX="145224" custScaleY="95919" custLinFactNeighborX="4738" custLinFactNeighborY="-49">
        <dgm:presLayoutVars>
          <dgm:bulletEnabled val="1"/>
        </dgm:presLayoutVars>
      </dgm:prSet>
      <dgm:spPr/>
    </dgm:pt>
  </dgm:ptLst>
  <dgm:cxnLst>
    <dgm:cxn modelId="{C103E23A-A254-46DC-9C13-41EE56D2D434}" type="presOf" srcId="{5CF9A01E-BA40-4737-B55C-52A8DA5CDC52}" destId="{04EC38CC-8E74-4501-BB80-EB1316DBDFC1}" srcOrd="0" destOrd="0" presId="urn:microsoft.com/office/officeart/2005/8/layout/vList3"/>
    <dgm:cxn modelId="{44DFF570-D4B5-4AED-B868-5DD8DA05F7FA}" srcId="{5CF9A01E-BA40-4737-B55C-52A8DA5CDC52}" destId="{089BBCD0-CED5-4F76-BA6C-611BA5EA6ABC}" srcOrd="0" destOrd="0" parTransId="{E7EA7A6B-D703-46B3-A396-3E62B12211F1}" sibTransId="{EDD08796-DAA3-479E-BA7B-5A100941E9A5}"/>
    <dgm:cxn modelId="{633604DF-D1FA-410C-92A5-BDAC96AB0EF8}" type="presOf" srcId="{089BBCD0-CED5-4F76-BA6C-611BA5EA6ABC}" destId="{431337D7-C4B4-40AD-A5F2-872F1FD8E3FD}" srcOrd="0" destOrd="0" presId="urn:microsoft.com/office/officeart/2005/8/layout/vList3"/>
    <dgm:cxn modelId="{33D91810-A218-4D7A-B5FA-BD4B2C0C52E4}" type="presParOf" srcId="{04EC38CC-8E74-4501-BB80-EB1316DBDFC1}" destId="{DB2BF8E4-48C7-4883-A7CA-274D2D148752}" srcOrd="0" destOrd="0" presId="urn:microsoft.com/office/officeart/2005/8/layout/vList3"/>
    <dgm:cxn modelId="{FBE93F92-731C-4B60-A49A-61589698EC9F}" type="presParOf" srcId="{DB2BF8E4-48C7-4883-A7CA-274D2D148752}" destId="{E3D07E17-7374-459B-8CCD-FFF0DEBD1EAD}" srcOrd="0" destOrd="0" presId="urn:microsoft.com/office/officeart/2005/8/layout/vList3"/>
    <dgm:cxn modelId="{695B204F-1304-41F2-B839-D3973515D5FE}" type="presParOf" srcId="{DB2BF8E4-48C7-4883-A7CA-274D2D148752}" destId="{431337D7-C4B4-40AD-A5F2-872F1FD8E3FD}" srcOrd="1" destOrd="0" presId="urn:microsoft.com/office/officeart/2005/8/layout/vList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89BBCD0-CED5-4F76-BA6C-611BA5EA6ABC}">
      <dgm:prSet phldrT="[Texto]" custT="1"/>
      <dgm:spPr>
        <a:solidFill>
          <a:schemeClr val="accent2">
            <a:lumMod val="75000"/>
          </a:schemeClr>
        </a:solidFill>
      </dgm:spPr>
      <dgm:t>
        <a:bodyPr/>
        <a:lstStyle/>
        <a:p>
          <a:pPr algn="ctr">
            <a:buNone/>
          </a:pPr>
          <a:r>
            <a:rPr lang="es-ES" sz="1200" err="1">
              <a:latin typeface="Aptos Display" panose="020F0302020204030204"/>
            </a:rPr>
            <a:t>Configuracion</a:t>
          </a:r>
          <a:r>
            <a:rPr lang="es-ES" sz="1200"/>
            <a:t> de </a:t>
          </a:r>
          <a:r>
            <a:rPr lang="es-ES" sz="1200">
              <a:latin typeface="Aptos Display" panose="020F0302020204030204"/>
            </a:rPr>
            <a:t>usuario</a:t>
          </a:r>
          <a:r>
            <a:rPr lang="es-ES" sz="1200"/>
            <a:t> </a:t>
          </a:r>
          <a:r>
            <a:rPr lang="es-ES" sz="1200">
              <a:latin typeface="Aptos Display" panose="020F0302020204030204"/>
            </a:rPr>
            <a:t>persistente</a:t>
          </a:r>
          <a:endParaRPr lang="es-ES" sz="1200"/>
        </a:p>
        <a:p>
          <a:pPr algn="ctr">
            <a:buNone/>
          </a:pPr>
          <a:r>
            <a:rPr lang="es-ES" sz="1200" b="0" i="0"/>
            <a:t>especialmente las relacionadas con la accesibilidad</a:t>
          </a:r>
          <a:endParaRPr lang="es-ES" sz="1200"/>
        </a:p>
      </dgm:t>
    </dgm:pt>
    <dgm:pt modelId="{E7EA7A6B-D703-46B3-A396-3E62B12211F1}" type="parTrans" cxnId="{44DFF570-D4B5-4AED-B868-5DD8DA05F7FA}">
      <dgm:prSet/>
      <dgm:spPr/>
      <dgm:t>
        <a:bodyPr/>
        <a:lstStyle/>
        <a:p>
          <a:endParaRPr lang="es-ES"/>
        </a:p>
      </dgm:t>
    </dgm:pt>
    <dgm:pt modelId="{EDD08796-DAA3-479E-BA7B-5A100941E9A5}" type="sibTrans" cxnId="{44DFF570-D4B5-4AED-B868-5DD8DA05F7FA}">
      <dgm:prSet/>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 modelId="{DB2BF8E4-48C7-4883-A7CA-274D2D148752}" type="pres">
      <dgm:prSet presAssocID="{089BBCD0-CED5-4F76-BA6C-611BA5EA6ABC}" presName="composite" presStyleCnt="0"/>
      <dgm:spPr/>
    </dgm:pt>
    <dgm:pt modelId="{E3D07E17-7374-459B-8CCD-FFF0DEBD1EAD}" type="pres">
      <dgm:prSet presAssocID="{089BBCD0-CED5-4F76-BA6C-611BA5EA6ABC}" presName="imgShp" presStyleLbl="fgImgPlace1" presStyleIdx="0" presStyleCnt="1" custScaleX="96836" custScaleY="100000" custLinFactX="-64551" custLinFactNeighborX="-100000" custLinFactNeighborY="2312"/>
      <dgm:spPr>
        <a:solidFill>
          <a:schemeClr val="bg1"/>
        </a:solidFill>
        <a:ln>
          <a:solidFill>
            <a:srgbClr val="ED7777"/>
          </a:solidFill>
        </a:ln>
      </dgm:spPr>
    </dgm:pt>
    <dgm:pt modelId="{431337D7-C4B4-40AD-A5F2-872F1FD8E3FD}" type="pres">
      <dgm:prSet presAssocID="{089BBCD0-CED5-4F76-BA6C-611BA5EA6ABC}" presName="txShp" presStyleLbl="node1" presStyleIdx="0" presStyleCnt="1" custScaleX="145778" custScaleY="95919" custLinFactNeighborX="4738" custLinFactNeighborY="-49">
        <dgm:presLayoutVars>
          <dgm:bulletEnabled val="1"/>
        </dgm:presLayoutVars>
      </dgm:prSet>
      <dgm:spPr/>
    </dgm:pt>
  </dgm:ptLst>
  <dgm:cxnLst>
    <dgm:cxn modelId="{C103E23A-A254-46DC-9C13-41EE56D2D434}" type="presOf" srcId="{5CF9A01E-BA40-4737-B55C-52A8DA5CDC52}" destId="{04EC38CC-8E74-4501-BB80-EB1316DBDFC1}" srcOrd="0" destOrd="0" presId="urn:microsoft.com/office/officeart/2005/8/layout/vList3"/>
    <dgm:cxn modelId="{44DFF570-D4B5-4AED-B868-5DD8DA05F7FA}" srcId="{5CF9A01E-BA40-4737-B55C-52A8DA5CDC52}" destId="{089BBCD0-CED5-4F76-BA6C-611BA5EA6ABC}" srcOrd="0" destOrd="0" parTransId="{E7EA7A6B-D703-46B3-A396-3E62B12211F1}" sibTransId="{EDD08796-DAA3-479E-BA7B-5A100941E9A5}"/>
    <dgm:cxn modelId="{633604DF-D1FA-410C-92A5-BDAC96AB0EF8}" type="presOf" srcId="{089BBCD0-CED5-4F76-BA6C-611BA5EA6ABC}" destId="{431337D7-C4B4-40AD-A5F2-872F1FD8E3FD}" srcOrd="0" destOrd="0" presId="urn:microsoft.com/office/officeart/2005/8/layout/vList3"/>
    <dgm:cxn modelId="{33D91810-A218-4D7A-B5FA-BD4B2C0C52E4}" type="presParOf" srcId="{04EC38CC-8E74-4501-BB80-EB1316DBDFC1}" destId="{DB2BF8E4-48C7-4883-A7CA-274D2D148752}" srcOrd="0" destOrd="0" presId="urn:microsoft.com/office/officeart/2005/8/layout/vList3"/>
    <dgm:cxn modelId="{FBE93F92-731C-4B60-A49A-61589698EC9F}" type="presParOf" srcId="{DB2BF8E4-48C7-4883-A7CA-274D2D148752}" destId="{E3D07E17-7374-459B-8CCD-FFF0DEBD1EAD}" srcOrd="0" destOrd="0" presId="urn:microsoft.com/office/officeart/2005/8/layout/vList3"/>
    <dgm:cxn modelId="{695B204F-1304-41F2-B839-D3973515D5FE}" type="presParOf" srcId="{DB2BF8E4-48C7-4883-A7CA-274D2D148752}" destId="{431337D7-C4B4-40AD-A5F2-872F1FD8E3FD}" srcOrd="1" destOrd="0" presId="urn:microsoft.com/office/officeart/2005/8/layout/vList3"/>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89BBCD0-CED5-4F76-BA6C-611BA5EA6ABC}">
      <dgm:prSet phldrT="[Texto]" custT="1"/>
      <dgm:spPr>
        <a:solidFill>
          <a:schemeClr val="accent2">
            <a:lumMod val="75000"/>
          </a:schemeClr>
        </a:solidFill>
      </dgm:spPr>
      <dgm:t>
        <a:bodyPr/>
        <a:lstStyle/>
        <a:p>
          <a:pPr algn="ctr">
            <a:buNone/>
          </a:pPr>
          <a:r>
            <a:rPr lang="es-ES" sz="1200" b="0" i="0" dirty="0"/>
            <a:t>Aplicaciones personalizadas para la discapacidad de cada usuario</a:t>
          </a:r>
          <a:endParaRPr lang="es-ES" sz="1200" dirty="0"/>
        </a:p>
      </dgm:t>
    </dgm:pt>
    <dgm:pt modelId="{E7EA7A6B-D703-46B3-A396-3E62B12211F1}" type="parTrans" cxnId="{44DFF570-D4B5-4AED-B868-5DD8DA05F7FA}">
      <dgm:prSet/>
      <dgm:spPr/>
      <dgm:t>
        <a:bodyPr/>
        <a:lstStyle/>
        <a:p>
          <a:endParaRPr lang="es-ES"/>
        </a:p>
      </dgm:t>
    </dgm:pt>
    <dgm:pt modelId="{EDD08796-DAA3-479E-BA7B-5A100941E9A5}" type="sibTrans" cxnId="{44DFF570-D4B5-4AED-B868-5DD8DA05F7FA}">
      <dgm:prSet/>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 modelId="{DB2BF8E4-48C7-4883-A7CA-274D2D148752}" type="pres">
      <dgm:prSet presAssocID="{089BBCD0-CED5-4F76-BA6C-611BA5EA6ABC}" presName="composite" presStyleCnt="0"/>
      <dgm:spPr/>
    </dgm:pt>
    <dgm:pt modelId="{E3D07E17-7374-459B-8CCD-FFF0DEBD1EAD}" type="pres">
      <dgm:prSet presAssocID="{089BBCD0-CED5-4F76-BA6C-611BA5EA6ABC}" presName="imgShp" presStyleLbl="fgImgPlace1" presStyleIdx="0" presStyleCnt="1" custScaleX="96836" custScaleY="100000" custLinFactX="-67227" custLinFactNeighborX="-100000" custLinFactNeighborY="1925"/>
      <dgm:spPr>
        <a:solidFill>
          <a:schemeClr val="bg1"/>
        </a:solidFill>
        <a:ln>
          <a:solidFill>
            <a:srgbClr val="ED7777"/>
          </a:solidFill>
        </a:ln>
      </dgm:spPr>
    </dgm:pt>
    <dgm:pt modelId="{431337D7-C4B4-40AD-A5F2-872F1FD8E3FD}" type="pres">
      <dgm:prSet presAssocID="{089BBCD0-CED5-4F76-BA6C-611BA5EA6ABC}" presName="txShp" presStyleLbl="node1" presStyleIdx="0" presStyleCnt="1" custScaleX="146043" custScaleY="95919" custLinFactNeighborX="4738" custLinFactNeighborY="-49">
        <dgm:presLayoutVars>
          <dgm:bulletEnabled val="1"/>
        </dgm:presLayoutVars>
      </dgm:prSet>
      <dgm:spPr/>
    </dgm:pt>
  </dgm:ptLst>
  <dgm:cxnLst>
    <dgm:cxn modelId="{C103E23A-A254-46DC-9C13-41EE56D2D434}" type="presOf" srcId="{5CF9A01E-BA40-4737-B55C-52A8DA5CDC52}" destId="{04EC38CC-8E74-4501-BB80-EB1316DBDFC1}" srcOrd="0" destOrd="0" presId="urn:microsoft.com/office/officeart/2005/8/layout/vList3"/>
    <dgm:cxn modelId="{44DFF570-D4B5-4AED-B868-5DD8DA05F7FA}" srcId="{5CF9A01E-BA40-4737-B55C-52A8DA5CDC52}" destId="{089BBCD0-CED5-4F76-BA6C-611BA5EA6ABC}" srcOrd="0" destOrd="0" parTransId="{E7EA7A6B-D703-46B3-A396-3E62B12211F1}" sibTransId="{EDD08796-DAA3-479E-BA7B-5A100941E9A5}"/>
    <dgm:cxn modelId="{633604DF-D1FA-410C-92A5-BDAC96AB0EF8}" type="presOf" srcId="{089BBCD0-CED5-4F76-BA6C-611BA5EA6ABC}" destId="{431337D7-C4B4-40AD-A5F2-872F1FD8E3FD}" srcOrd="0" destOrd="0" presId="urn:microsoft.com/office/officeart/2005/8/layout/vList3"/>
    <dgm:cxn modelId="{33D91810-A218-4D7A-B5FA-BD4B2C0C52E4}" type="presParOf" srcId="{04EC38CC-8E74-4501-BB80-EB1316DBDFC1}" destId="{DB2BF8E4-48C7-4883-A7CA-274D2D148752}" srcOrd="0" destOrd="0" presId="urn:microsoft.com/office/officeart/2005/8/layout/vList3"/>
    <dgm:cxn modelId="{FBE93F92-731C-4B60-A49A-61589698EC9F}" type="presParOf" srcId="{DB2BF8E4-48C7-4883-A7CA-274D2D148752}" destId="{E3D07E17-7374-459B-8CCD-FFF0DEBD1EAD}" srcOrd="0" destOrd="0" presId="urn:microsoft.com/office/officeart/2005/8/layout/vList3"/>
    <dgm:cxn modelId="{695B204F-1304-41F2-B839-D3973515D5FE}" type="presParOf" srcId="{DB2BF8E4-48C7-4883-A7CA-274D2D148752}" destId="{431337D7-C4B4-40AD-A5F2-872F1FD8E3FD}" srcOrd="1" destOrd="0" presId="urn:microsoft.com/office/officeart/2005/8/layout/vList3"/>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89BBCD0-CED5-4F76-BA6C-611BA5EA6ABC}">
      <dgm:prSet phldrT="[Texto]" custT="1"/>
      <dgm:spPr>
        <a:solidFill>
          <a:schemeClr val="accent2">
            <a:lumMod val="75000"/>
          </a:schemeClr>
        </a:solidFill>
      </dgm:spPr>
      <dgm:t>
        <a:bodyPr/>
        <a:lstStyle/>
        <a:p>
          <a:pPr algn="ctr">
            <a:buNone/>
          </a:pPr>
          <a:r>
            <a:rPr lang="es-ES" sz="1200" b="0" i="0" dirty="0"/>
            <a:t>Aplicaciones genéricas para usuarios con necesidades especiales de aprendizaje</a:t>
          </a:r>
          <a:endParaRPr lang="es-ES" sz="1200" dirty="0"/>
        </a:p>
      </dgm:t>
    </dgm:pt>
    <dgm:pt modelId="{E7EA7A6B-D703-46B3-A396-3E62B12211F1}" type="parTrans" cxnId="{44DFF570-D4B5-4AED-B868-5DD8DA05F7FA}">
      <dgm:prSet/>
      <dgm:spPr/>
      <dgm:t>
        <a:bodyPr/>
        <a:lstStyle/>
        <a:p>
          <a:endParaRPr lang="es-ES"/>
        </a:p>
      </dgm:t>
    </dgm:pt>
    <dgm:pt modelId="{EDD08796-DAA3-479E-BA7B-5A100941E9A5}" type="sibTrans" cxnId="{44DFF570-D4B5-4AED-B868-5DD8DA05F7FA}">
      <dgm:prSet/>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 modelId="{DB2BF8E4-48C7-4883-A7CA-274D2D148752}" type="pres">
      <dgm:prSet presAssocID="{089BBCD0-CED5-4F76-BA6C-611BA5EA6ABC}" presName="composite" presStyleCnt="0"/>
      <dgm:spPr/>
    </dgm:pt>
    <dgm:pt modelId="{E3D07E17-7374-459B-8CCD-FFF0DEBD1EAD}" type="pres">
      <dgm:prSet presAssocID="{089BBCD0-CED5-4F76-BA6C-611BA5EA6ABC}" presName="imgShp" presStyleLbl="fgImgPlace1" presStyleIdx="0" presStyleCnt="1" custScaleX="96836" custScaleY="100000" custLinFactNeighborX="-91446" custLinFactNeighborY="-49"/>
      <dgm:spPr>
        <a:solidFill>
          <a:schemeClr val="bg1"/>
        </a:solidFill>
        <a:ln>
          <a:solidFill>
            <a:srgbClr val="ED7777"/>
          </a:solidFill>
        </a:ln>
      </dgm:spPr>
    </dgm:pt>
    <dgm:pt modelId="{431337D7-C4B4-40AD-A5F2-872F1FD8E3FD}" type="pres">
      <dgm:prSet presAssocID="{089BBCD0-CED5-4F76-BA6C-611BA5EA6ABC}" presName="txShp" presStyleLbl="node1" presStyleIdx="0" presStyleCnt="1" custScaleX="140028" custScaleY="95919" custLinFactNeighborX="4738" custLinFactNeighborY="-49">
        <dgm:presLayoutVars>
          <dgm:bulletEnabled val="1"/>
        </dgm:presLayoutVars>
      </dgm:prSet>
      <dgm:spPr/>
    </dgm:pt>
  </dgm:ptLst>
  <dgm:cxnLst>
    <dgm:cxn modelId="{C103E23A-A254-46DC-9C13-41EE56D2D434}" type="presOf" srcId="{5CF9A01E-BA40-4737-B55C-52A8DA5CDC52}" destId="{04EC38CC-8E74-4501-BB80-EB1316DBDFC1}" srcOrd="0" destOrd="0" presId="urn:microsoft.com/office/officeart/2005/8/layout/vList3"/>
    <dgm:cxn modelId="{44DFF570-D4B5-4AED-B868-5DD8DA05F7FA}" srcId="{5CF9A01E-BA40-4737-B55C-52A8DA5CDC52}" destId="{089BBCD0-CED5-4F76-BA6C-611BA5EA6ABC}" srcOrd="0" destOrd="0" parTransId="{E7EA7A6B-D703-46B3-A396-3E62B12211F1}" sibTransId="{EDD08796-DAA3-479E-BA7B-5A100941E9A5}"/>
    <dgm:cxn modelId="{633604DF-D1FA-410C-92A5-BDAC96AB0EF8}" type="presOf" srcId="{089BBCD0-CED5-4F76-BA6C-611BA5EA6ABC}" destId="{431337D7-C4B4-40AD-A5F2-872F1FD8E3FD}" srcOrd="0" destOrd="0" presId="urn:microsoft.com/office/officeart/2005/8/layout/vList3"/>
    <dgm:cxn modelId="{33D91810-A218-4D7A-B5FA-BD4B2C0C52E4}" type="presParOf" srcId="{04EC38CC-8E74-4501-BB80-EB1316DBDFC1}" destId="{DB2BF8E4-48C7-4883-A7CA-274D2D148752}" srcOrd="0" destOrd="0" presId="urn:microsoft.com/office/officeart/2005/8/layout/vList3"/>
    <dgm:cxn modelId="{FBE93F92-731C-4B60-A49A-61589698EC9F}" type="presParOf" srcId="{DB2BF8E4-48C7-4883-A7CA-274D2D148752}" destId="{E3D07E17-7374-459B-8CCD-FFF0DEBD1EAD}" srcOrd="0" destOrd="0" presId="urn:microsoft.com/office/officeart/2005/8/layout/vList3"/>
    <dgm:cxn modelId="{695B204F-1304-41F2-B839-D3973515D5FE}" type="presParOf" srcId="{DB2BF8E4-48C7-4883-A7CA-274D2D148752}" destId="{431337D7-C4B4-40AD-A5F2-872F1FD8E3FD}" srcOrd="1" destOrd="0" presId="urn:microsoft.com/office/officeart/2005/8/layout/vList3"/>
  </dgm:cxnLst>
  <dgm:bg/>
  <dgm:whole/>
  <dgm:extLst>
    <a:ext uri="http://schemas.microsoft.com/office/drawing/2008/diagram">
      <dsp:dataModelExt xmlns:dsp="http://schemas.microsoft.com/office/drawing/2008/diagram" relId="rId4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CF9A01E-BA40-4737-B55C-52A8DA5CDC5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89BBCD0-CED5-4F76-BA6C-611BA5EA6ABC}">
      <dgm:prSet phldrT="[Texto]" custT="1"/>
      <dgm:spPr>
        <a:solidFill>
          <a:schemeClr val="accent2">
            <a:lumMod val="75000"/>
          </a:schemeClr>
        </a:solidFill>
      </dgm:spPr>
      <dgm:t>
        <a:bodyPr/>
        <a:lstStyle/>
        <a:p>
          <a:pPr algn="ctr">
            <a:buNone/>
          </a:pPr>
          <a:r>
            <a:rPr lang="es-ES" sz="1200" dirty="0"/>
            <a:t>Autenticación </a:t>
          </a:r>
          <a:r>
            <a:rPr lang="es-ES" sz="1200" dirty="0">
              <a:latin typeface="Aptos Display" panose="020F0302020204030204"/>
            </a:rPr>
            <a:t>biométrica</a:t>
          </a:r>
          <a:endParaRPr lang="es-ES" sz="1200" dirty="0"/>
        </a:p>
      </dgm:t>
    </dgm:pt>
    <dgm:pt modelId="{E7EA7A6B-D703-46B3-A396-3E62B12211F1}" type="parTrans" cxnId="{44DFF570-D4B5-4AED-B868-5DD8DA05F7FA}">
      <dgm:prSet/>
      <dgm:spPr/>
      <dgm:t>
        <a:bodyPr/>
        <a:lstStyle/>
        <a:p>
          <a:endParaRPr lang="es-ES"/>
        </a:p>
      </dgm:t>
    </dgm:pt>
    <dgm:pt modelId="{EDD08796-DAA3-479E-BA7B-5A100941E9A5}" type="sibTrans" cxnId="{44DFF570-D4B5-4AED-B868-5DD8DA05F7FA}">
      <dgm:prSet/>
      <dgm:spPr/>
      <dgm:t>
        <a:bodyPr/>
        <a:lstStyle/>
        <a:p>
          <a:endParaRPr lang="es-ES"/>
        </a:p>
      </dgm:t>
    </dgm:pt>
    <dgm:pt modelId="{04EC38CC-8E74-4501-BB80-EB1316DBDFC1}" type="pres">
      <dgm:prSet presAssocID="{5CF9A01E-BA40-4737-B55C-52A8DA5CDC52}" presName="linearFlow" presStyleCnt="0">
        <dgm:presLayoutVars>
          <dgm:dir/>
          <dgm:resizeHandles val="exact"/>
        </dgm:presLayoutVars>
      </dgm:prSet>
      <dgm:spPr/>
    </dgm:pt>
    <dgm:pt modelId="{DB2BF8E4-48C7-4883-A7CA-274D2D148752}" type="pres">
      <dgm:prSet presAssocID="{089BBCD0-CED5-4F76-BA6C-611BA5EA6ABC}" presName="composite" presStyleCnt="0"/>
      <dgm:spPr/>
    </dgm:pt>
    <dgm:pt modelId="{E3D07E17-7374-459B-8CCD-FFF0DEBD1EAD}" type="pres">
      <dgm:prSet presAssocID="{089BBCD0-CED5-4F76-BA6C-611BA5EA6ABC}" presName="imgShp" presStyleLbl="fgImgPlace1" presStyleIdx="0" presStyleCnt="1" custScaleX="96836" custScaleY="100000" custLinFactNeighborX="-91446" custLinFactNeighborY="-49"/>
      <dgm:spPr>
        <a:solidFill>
          <a:schemeClr val="bg1"/>
        </a:solidFill>
        <a:ln>
          <a:solidFill>
            <a:srgbClr val="ED7777"/>
          </a:solidFill>
        </a:ln>
      </dgm:spPr>
    </dgm:pt>
    <dgm:pt modelId="{431337D7-C4B4-40AD-A5F2-872F1FD8E3FD}" type="pres">
      <dgm:prSet presAssocID="{089BBCD0-CED5-4F76-BA6C-611BA5EA6ABC}" presName="txShp" presStyleLbl="node1" presStyleIdx="0" presStyleCnt="1" custScaleX="140028" custScaleY="95919" custLinFactNeighborX="4738" custLinFactNeighborY="-49">
        <dgm:presLayoutVars>
          <dgm:bulletEnabled val="1"/>
        </dgm:presLayoutVars>
      </dgm:prSet>
      <dgm:spPr/>
    </dgm:pt>
  </dgm:ptLst>
  <dgm:cxnLst>
    <dgm:cxn modelId="{C103E23A-A254-46DC-9C13-41EE56D2D434}" type="presOf" srcId="{5CF9A01E-BA40-4737-B55C-52A8DA5CDC52}" destId="{04EC38CC-8E74-4501-BB80-EB1316DBDFC1}" srcOrd="0" destOrd="0" presId="urn:microsoft.com/office/officeart/2005/8/layout/vList3"/>
    <dgm:cxn modelId="{44DFF570-D4B5-4AED-B868-5DD8DA05F7FA}" srcId="{5CF9A01E-BA40-4737-B55C-52A8DA5CDC52}" destId="{089BBCD0-CED5-4F76-BA6C-611BA5EA6ABC}" srcOrd="0" destOrd="0" parTransId="{E7EA7A6B-D703-46B3-A396-3E62B12211F1}" sibTransId="{EDD08796-DAA3-479E-BA7B-5A100941E9A5}"/>
    <dgm:cxn modelId="{633604DF-D1FA-410C-92A5-BDAC96AB0EF8}" type="presOf" srcId="{089BBCD0-CED5-4F76-BA6C-611BA5EA6ABC}" destId="{431337D7-C4B4-40AD-A5F2-872F1FD8E3FD}" srcOrd="0" destOrd="0" presId="urn:microsoft.com/office/officeart/2005/8/layout/vList3"/>
    <dgm:cxn modelId="{33D91810-A218-4D7A-B5FA-BD4B2C0C52E4}" type="presParOf" srcId="{04EC38CC-8E74-4501-BB80-EB1316DBDFC1}" destId="{DB2BF8E4-48C7-4883-A7CA-274D2D148752}" srcOrd="0" destOrd="0" presId="urn:microsoft.com/office/officeart/2005/8/layout/vList3"/>
    <dgm:cxn modelId="{FBE93F92-731C-4B60-A49A-61589698EC9F}" type="presParOf" srcId="{DB2BF8E4-48C7-4883-A7CA-274D2D148752}" destId="{E3D07E17-7374-459B-8CCD-FFF0DEBD1EAD}" srcOrd="0" destOrd="0" presId="urn:microsoft.com/office/officeart/2005/8/layout/vList3"/>
    <dgm:cxn modelId="{695B204F-1304-41F2-B839-D3973515D5FE}" type="presParOf" srcId="{DB2BF8E4-48C7-4883-A7CA-274D2D148752}" destId="{431337D7-C4B4-40AD-A5F2-872F1FD8E3FD}" srcOrd="1" destOrd="0" presId="urn:microsoft.com/office/officeart/2005/8/layout/vList3"/>
  </dgm:cxnLst>
  <dgm:bg/>
  <dgm:whole/>
  <dgm:extLst>
    <a:ext uri="http://schemas.microsoft.com/office/drawing/2008/diagram">
      <dsp:dataModelExt xmlns:dsp="http://schemas.microsoft.com/office/drawing/2008/diagram" relId="rId5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37D7-C4B4-40AD-A5F2-872F1FD8E3FD}">
      <dsp:nvSpPr>
        <dsp:cNvPr id="0" name=""/>
        <dsp:cNvSpPr/>
      </dsp:nvSpPr>
      <dsp:spPr>
        <a:xfrm rot="10800000">
          <a:off x="178851" y="0"/>
          <a:ext cx="10853002" cy="539407"/>
        </a:xfrm>
        <a:prstGeom prst="homePlate">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64" tIns="60960" rIns="113792" bIns="60960" numCol="1" spcCol="1270" anchor="ctr" anchorCtr="0">
          <a:noAutofit/>
        </a:bodyPr>
        <a:lstStyle/>
        <a:p>
          <a:pPr marL="0" lvl="0" indent="0" algn="ctr" defTabSz="711200">
            <a:lnSpc>
              <a:spcPct val="90000"/>
            </a:lnSpc>
            <a:spcBef>
              <a:spcPct val="0"/>
            </a:spcBef>
            <a:spcAft>
              <a:spcPct val="35000"/>
            </a:spcAft>
            <a:buNone/>
          </a:pPr>
          <a:r>
            <a:rPr lang="es-ES" sz="1600" kern="1200" dirty="0"/>
            <a:t>Escritorio virtual en la nube</a:t>
          </a:r>
        </a:p>
      </dsp:txBody>
      <dsp:txXfrm rot="10800000">
        <a:off x="313703" y="0"/>
        <a:ext cx="10718150" cy="539407"/>
      </dsp:txXfrm>
    </dsp:sp>
    <dsp:sp modelId="{E3D07E17-7374-459B-8CCD-FFF0DEBD1EAD}">
      <dsp:nvSpPr>
        <dsp:cNvPr id="0" name=""/>
        <dsp:cNvSpPr/>
      </dsp:nvSpPr>
      <dsp:spPr>
        <a:xfrm>
          <a:off x="15329" y="0"/>
          <a:ext cx="522340" cy="539407"/>
        </a:xfrm>
        <a:prstGeom prst="ellipse">
          <a:avLst/>
        </a:prstGeom>
        <a:solidFill>
          <a:schemeClr val="bg1"/>
        </a:solidFill>
        <a:ln w="19050" cap="flat" cmpd="sng" algn="ctr">
          <a:solidFill>
            <a:srgbClr val="ED77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37D7-C4B4-40AD-A5F2-872F1FD8E3FD}">
      <dsp:nvSpPr>
        <dsp:cNvPr id="0" name=""/>
        <dsp:cNvSpPr/>
      </dsp:nvSpPr>
      <dsp:spPr>
        <a:xfrm rot="10800000">
          <a:off x="216603" y="11222"/>
          <a:ext cx="3059993" cy="540530"/>
        </a:xfrm>
        <a:prstGeom prst="homePlate">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500" tIns="45720" rIns="85344" bIns="45720" numCol="1" spcCol="1270" anchor="ctr" anchorCtr="0">
          <a:noAutofit/>
        </a:bodyPr>
        <a:lstStyle/>
        <a:p>
          <a:pPr marL="0" lvl="0" indent="0" algn="ctr" defTabSz="533400">
            <a:lnSpc>
              <a:spcPct val="90000"/>
            </a:lnSpc>
            <a:spcBef>
              <a:spcPct val="0"/>
            </a:spcBef>
            <a:spcAft>
              <a:spcPct val="35000"/>
            </a:spcAft>
            <a:buNone/>
          </a:pPr>
          <a:r>
            <a:rPr lang="es-ES" sz="1200" kern="1200" dirty="0"/>
            <a:t>Configuración de usuario no persistente</a:t>
          </a:r>
        </a:p>
      </dsp:txBody>
      <dsp:txXfrm rot="10800000">
        <a:off x="351735" y="11222"/>
        <a:ext cx="2924861" cy="540530"/>
      </dsp:txXfrm>
    </dsp:sp>
    <dsp:sp modelId="{E3D07E17-7374-459B-8CCD-FFF0DEBD1EAD}">
      <dsp:nvSpPr>
        <dsp:cNvPr id="0" name=""/>
        <dsp:cNvSpPr/>
      </dsp:nvSpPr>
      <dsp:spPr>
        <a:xfrm>
          <a:off x="0" y="0"/>
          <a:ext cx="545697" cy="563528"/>
        </a:xfrm>
        <a:prstGeom prst="ellipse">
          <a:avLst/>
        </a:prstGeom>
        <a:solidFill>
          <a:schemeClr val="bg1"/>
        </a:solidFill>
        <a:ln w="19050" cap="flat" cmpd="sng" algn="ctr">
          <a:solidFill>
            <a:srgbClr val="ED77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37D7-C4B4-40AD-A5F2-872F1FD8E3FD}">
      <dsp:nvSpPr>
        <dsp:cNvPr id="0" name=""/>
        <dsp:cNvSpPr/>
      </dsp:nvSpPr>
      <dsp:spPr>
        <a:xfrm rot="10800000">
          <a:off x="251664" y="9853"/>
          <a:ext cx="7093984" cy="474565"/>
        </a:xfrm>
        <a:prstGeom prst="homePlate">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174" tIns="45720" rIns="85344" bIns="45720" numCol="1" spcCol="1270" anchor="ctr" anchorCtr="0">
          <a:noAutofit/>
        </a:bodyPr>
        <a:lstStyle/>
        <a:p>
          <a:pPr marL="0" lvl="0" indent="0" algn="ctr" defTabSz="533400" rtl="0">
            <a:lnSpc>
              <a:spcPct val="90000"/>
            </a:lnSpc>
            <a:spcBef>
              <a:spcPct val="0"/>
            </a:spcBef>
            <a:spcAft>
              <a:spcPct val="35000"/>
            </a:spcAft>
            <a:buNone/>
          </a:pPr>
          <a:r>
            <a:rPr lang="es-ES" sz="1200" kern="1200"/>
            <a:t>Mecanismo autenticación básico</a:t>
          </a:r>
          <a:r>
            <a:rPr lang="es-ES" sz="1200" kern="1200">
              <a:latin typeface="Aptos Display" panose="020F0302020204030204"/>
            </a:rPr>
            <a:t> (CAS UMU)</a:t>
          </a:r>
          <a:endParaRPr lang="es-ES" sz="1200" kern="1200"/>
        </a:p>
      </dsp:txBody>
      <dsp:txXfrm rot="10800000">
        <a:off x="370305" y="9853"/>
        <a:ext cx="6975343" cy="474565"/>
      </dsp:txXfrm>
    </dsp:sp>
    <dsp:sp modelId="{E3D07E17-7374-459B-8CCD-FFF0DEBD1EAD}">
      <dsp:nvSpPr>
        <dsp:cNvPr id="0" name=""/>
        <dsp:cNvSpPr/>
      </dsp:nvSpPr>
      <dsp:spPr>
        <a:xfrm>
          <a:off x="82191" y="0"/>
          <a:ext cx="479101" cy="494756"/>
        </a:xfrm>
        <a:prstGeom prst="ellipse">
          <a:avLst/>
        </a:prstGeom>
        <a:solidFill>
          <a:schemeClr val="bg1"/>
        </a:solidFill>
        <a:ln w="19050" cap="flat" cmpd="sng" algn="ctr">
          <a:solidFill>
            <a:srgbClr val="ED77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37D7-C4B4-40AD-A5F2-872F1FD8E3FD}">
      <dsp:nvSpPr>
        <dsp:cNvPr id="0" name=""/>
        <dsp:cNvSpPr/>
      </dsp:nvSpPr>
      <dsp:spPr>
        <a:xfrm rot="10800000">
          <a:off x="220963" y="11222"/>
          <a:ext cx="7005674" cy="540530"/>
        </a:xfrm>
        <a:prstGeom prst="homePlate">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500" tIns="45720" rIns="85344" bIns="45720" numCol="1" spcCol="1270" anchor="ctr" anchorCtr="0">
          <a:noAutofit/>
        </a:bodyPr>
        <a:lstStyle/>
        <a:p>
          <a:pPr marL="0" lvl="0" indent="0" algn="ctr" defTabSz="533400">
            <a:lnSpc>
              <a:spcPct val="90000"/>
            </a:lnSpc>
            <a:spcBef>
              <a:spcPct val="0"/>
            </a:spcBef>
            <a:spcAft>
              <a:spcPct val="35000"/>
            </a:spcAft>
            <a:buNone/>
          </a:pPr>
          <a:r>
            <a:rPr lang="es-ES" sz="1200" kern="1200" err="1">
              <a:latin typeface="Aptos Display" panose="020F0302020204030204"/>
            </a:rPr>
            <a:t>Configuracion</a:t>
          </a:r>
          <a:r>
            <a:rPr lang="es-ES" sz="1200" kern="1200"/>
            <a:t> de </a:t>
          </a:r>
          <a:r>
            <a:rPr lang="es-ES" sz="1200" kern="1200">
              <a:latin typeface="Aptos Display" panose="020F0302020204030204"/>
            </a:rPr>
            <a:t>usuario</a:t>
          </a:r>
          <a:r>
            <a:rPr lang="es-ES" sz="1200" kern="1200"/>
            <a:t> </a:t>
          </a:r>
          <a:r>
            <a:rPr lang="es-ES" sz="1200" kern="1200">
              <a:latin typeface="Aptos Display" panose="020F0302020204030204"/>
            </a:rPr>
            <a:t>persistente</a:t>
          </a:r>
          <a:endParaRPr lang="es-ES" sz="1200" kern="1200"/>
        </a:p>
        <a:p>
          <a:pPr marL="0" lvl="0" indent="0" algn="ctr" defTabSz="533400">
            <a:lnSpc>
              <a:spcPct val="90000"/>
            </a:lnSpc>
            <a:spcBef>
              <a:spcPct val="0"/>
            </a:spcBef>
            <a:spcAft>
              <a:spcPct val="35000"/>
            </a:spcAft>
            <a:buNone/>
          </a:pPr>
          <a:r>
            <a:rPr lang="es-ES" sz="1200" b="0" i="0" kern="1200"/>
            <a:t>especialmente las relacionadas con la accesibilidad</a:t>
          </a:r>
          <a:endParaRPr lang="es-ES" sz="1200" kern="1200"/>
        </a:p>
      </dsp:txBody>
      <dsp:txXfrm rot="10800000">
        <a:off x="356095" y="11222"/>
        <a:ext cx="6870542" cy="540530"/>
      </dsp:txXfrm>
    </dsp:sp>
    <dsp:sp modelId="{E3D07E17-7374-459B-8CCD-FFF0DEBD1EAD}">
      <dsp:nvSpPr>
        <dsp:cNvPr id="0" name=""/>
        <dsp:cNvSpPr/>
      </dsp:nvSpPr>
      <dsp:spPr>
        <a:xfrm>
          <a:off x="10321" y="0"/>
          <a:ext cx="545697" cy="563528"/>
        </a:xfrm>
        <a:prstGeom prst="ellipse">
          <a:avLst/>
        </a:prstGeom>
        <a:solidFill>
          <a:schemeClr val="bg1"/>
        </a:solidFill>
        <a:ln w="19050" cap="flat" cmpd="sng" algn="ctr">
          <a:solidFill>
            <a:srgbClr val="ED77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37D7-C4B4-40AD-A5F2-872F1FD8E3FD}">
      <dsp:nvSpPr>
        <dsp:cNvPr id="0" name=""/>
        <dsp:cNvSpPr/>
      </dsp:nvSpPr>
      <dsp:spPr>
        <a:xfrm rot="10800000">
          <a:off x="207978" y="11222"/>
          <a:ext cx="7009992" cy="540530"/>
        </a:xfrm>
        <a:prstGeom prst="homePlate">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500" tIns="45720" rIns="85344" bIns="45720" numCol="1" spcCol="1270" anchor="ctr" anchorCtr="0">
          <a:noAutofit/>
        </a:bodyPr>
        <a:lstStyle/>
        <a:p>
          <a:pPr marL="0" lvl="0" indent="0" algn="ctr" defTabSz="533400">
            <a:lnSpc>
              <a:spcPct val="90000"/>
            </a:lnSpc>
            <a:spcBef>
              <a:spcPct val="0"/>
            </a:spcBef>
            <a:spcAft>
              <a:spcPct val="35000"/>
            </a:spcAft>
            <a:buNone/>
          </a:pPr>
          <a:r>
            <a:rPr lang="es-ES" sz="1200" b="0" i="0" kern="1200" dirty="0"/>
            <a:t>Aplicaciones personalizadas para la discapacidad de cada usuario</a:t>
          </a:r>
          <a:endParaRPr lang="es-ES" sz="1200" kern="1200" dirty="0"/>
        </a:p>
      </dsp:txBody>
      <dsp:txXfrm rot="10800000">
        <a:off x="343110" y="11222"/>
        <a:ext cx="6874860" cy="540530"/>
      </dsp:txXfrm>
    </dsp:sp>
    <dsp:sp modelId="{E3D07E17-7374-459B-8CCD-FFF0DEBD1EAD}">
      <dsp:nvSpPr>
        <dsp:cNvPr id="0" name=""/>
        <dsp:cNvSpPr/>
      </dsp:nvSpPr>
      <dsp:spPr>
        <a:xfrm>
          <a:off x="0" y="0"/>
          <a:ext cx="545697" cy="563528"/>
        </a:xfrm>
        <a:prstGeom prst="ellipse">
          <a:avLst/>
        </a:prstGeom>
        <a:solidFill>
          <a:schemeClr val="bg1"/>
        </a:solidFill>
        <a:ln w="19050" cap="flat" cmpd="sng" algn="ctr">
          <a:solidFill>
            <a:srgbClr val="ED77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37D7-C4B4-40AD-A5F2-872F1FD8E3FD}">
      <dsp:nvSpPr>
        <dsp:cNvPr id="0" name=""/>
        <dsp:cNvSpPr/>
      </dsp:nvSpPr>
      <dsp:spPr>
        <a:xfrm rot="10800000">
          <a:off x="216603" y="11486"/>
          <a:ext cx="3059993" cy="540002"/>
        </a:xfrm>
        <a:prstGeom prst="homePlate">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258" tIns="45720" rIns="85344" bIns="45720" numCol="1" spcCol="1270" anchor="ctr" anchorCtr="0">
          <a:noAutofit/>
        </a:bodyPr>
        <a:lstStyle/>
        <a:p>
          <a:pPr marL="0" lvl="0" indent="0" algn="ctr" defTabSz="533400">
            <a:lnSpc>
              <a:spcPct val="90000"/>
            </a:lnSpc>
            <a:spcBef>
              <a:spcPct val="0"/>
            </a:spcBef>
            <a:spcAft>
              <a:spcPct val="35000"/>
            </a:spcAft>
            <a:buNone/>
          </a:pPr>
          <a:r>
            <a:rPr lang="es-ES" sz="1200" b="0" i="0" kern="1200" dirty="0"/>
            <a:t>Aplicaciones genéricas para usuarios con necesidades especiales de aprendizaje</a:t>
          </a:r>
          <a:endParaRPr lang="es-ES" sz="1200" kern="1200" dirty="0"/>
        </a:p>
      </dsp:txBody>
      <dsp:txXfrm rot="10800000">
        <a:off x="351603" y="11486"/>
        <a:ext cx="2924993" cy="540002"/>
      </dsp:txXfrm>
    </dsp:sp>
    <dsp:sp modelId="{E3D07E17-7374-459B-8CCD-FFF0DEBD1EAD}">
      <dsp:nvSpPr>
        <dsp:cNvPr id="0" name=""/>
        <dsp:cNvSpPr/>
      </dsp:nvSpPr>
      <dsp:spPr>
        <a:xfrm>
          <a:off x="0" y="0"/>
          <a:ext cx="545165" cy="562977"/>
        </a:xfrm>
        <a:prstGeom prst="ellipse">
          <a:avLst/>
        </a:prstGeom>
        <a:solidFill>
          <a:schemeClr val="bg1"/>
        </a:solidFill>
        <a:ln w="19050" cap="flat" cmpd="sng" algn="ctr">
          <a:solidFill>
            <a:srgbClr val="ED77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337D7-C4B4-40AD-A5F2-872F1FD8E3FD}">
      <dsp:nvSpPr>
        <dsp:cNvPr id="0" name=""/>
        <dsp:cNvSpPr/>
      </dsp:nvSpPr>
      <dsp:spPr>
        <a:xfrm rot="10800000">
          <a:off x="216603" y="11222"/>
          <a:ext cx="3059993" cy="540530"/>
        </a:xfrm>
        <a:prstGeom prst="homePlate">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500" tIns="45720" rIns="85344" bIns="45720" numCol="1" spcCol="1270" anchor="ctr" anchorCtr="0">
          <a:noAutofit/>
        </a:bodyPr>
        <a:lstStyle/>
        <a:p>
          <a:pPr marL="0" lvl="0" indent="0" algn="ctr" defTabSz="533400">
            <a:lnSpc>
              <a:spcPct val="90000"/>
            </a:lnSpc>
            <a:spcBef>
              <a:spcPct val="0"/>
            </a:spcBef>
            <a:spcAft>
              <a:spcPct val="35000"/>
            </a:spcAft>
            <a:buNone/>
          </a:pPr>
          <a:r>
            <a:rPr lang="es-ES" sz="1200" kern="1200" dirty="0"/>
            <a:t>Autenticación </a:t>
          </a:r>
          <a:r>
            <a:rPr lang="es-ES" sz="1200" kern="1200" dirty="0">
              <a:latin typeface="Aptos Display" panose="020F0302020204030204"/>
            </a:rPr>
            <a:t>biométrica</a:t>
          </a:r>
          <a:endParaRPr lang="es-ES" sz="1200" kern="1200" dirty="0"/>
        </a:p>
      </dsp:txBody>
      <dsp:txXfrm rot="10800000">
        <a:off x="351735" y="11222"/>
        <a:ext cx="2924861" cy="540530"/>
      </dsp:txXfrm>
    </dsp:sp>
    <dsp:sp modelId="{E3D07E17-7374-459B-8CCD-FFF0DEBD1EAD}">
      <dsp:nvSpPr>
        <dsp:cNvPr id="0" name=""/>
        <dsp:cNvSpPr/>
      </dsp:nvSpPr>
      <dsp:spPr>
        <a:xfrm>
          <a:off x="0" y="0"/>
          <a:ext cx="545697" cy="563528"/>
        </a:xfrm>
        <a:prstGeom prst="ellipse">
          <a:avLst/>
        </a:prstGeom>
        <a:solidFill>
          <a:schemeClr val="bg1"/>
        </a:solidFill>
        <a:ln w="19050" cap="flat" cmpd="sng" algn="ctr">
          <a:solidFill>
            <a:srgbClr val="ED7777"/>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FC58E-D751-42A6-8020-AE212C2E6372}" type="datetimeFigureOut">
              <a:rPr lang="es-ES" smtClean="0"/>
              <a:t>20/05/2025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9E1BF-F482-4B09-A220-7196C366D2D6}" type="slidenum">
              <a:rPr lang="es-ES" smtClean="0"/>
              <a:t>‹Nº›</a:t>
            </a:fld>
            <a:endParaRPr lang="es-ES"/>
          </a:p>
        </p:txBody>
      </p:sp>
    </p:spTree>
    <p:extLst>
      <p:ext uri="{BB962C8B-B14F-4D97-AF65-F5344CB8AC3E}">
        <p14:creationId xmlns:p14="http://schemas.microsoft.com/office/powerpoint/2010/main" val="318192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Verdana" panose="020B0604030504040204" pitchFamily="34" charset="0"/>
                <a:ea typeface="IBM Plex Sans" panose="020B0503050203000203" pitchFamily="34" charset="0"/>
                <a:cs typeface="IBM Plex Sans" panose="020B0503050203000203" pitchFamily="34" charset="0"/>
              </a:rPr>
              <a:t>La Universidad de Murcia tiene entre sus diferentes colectivos (alumnado, personal docente e investigador, personal técnico de gestión, administración y servicios), más de 800 personas con discapacidad y más de 2.500 personas con necesidades especiales de aprendizaje. Esto la sitúa como la primera universidad española porcentualmente y la segunda en número total de usuarios y usuarias de estos colectivos.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Verdana" panose="020B0604030504040204" pitchFamily="34" charset="0"/>
                <a:ea typeface="IBM Plex Sans" panose="020B0503050203000203" pitchFamily="34" charset="0"/>
                <a:cs typeface="IBM Plex Sans" panose="020B0503050203000203" pitchFamily="34" charset="0"/>
              </a:rPr>
              <a:t>Es por ello por lo que, desde nuestra Responsabilidad Social Corporativa, nuestra universidad está especialmente sensibilizada con el desarrollo e implementación de soluciones tecnológicas que faciliten la accesibilidad de estas personas a las diferentes herramientas de gestión, investigación, aprendizaje y docencia proporcionadas por nuestra organización.</a:t>
            </a:r>
            <a:endParaRPr lang="es-ES" sz="1800" dirty="0">
              <a:effectLst/>
              <a:latin typeface="IBM Plex Sans" panose="020B0503050203000203" pitchFamily="34" charset="0"/>
              <a:ea typeface="IBM Plex Sans" panose="020B0503050203000203" pitchFamily="34" charset="0"/>
              <a:cs typeface="IBM Plex Sans" panose="020B0503050203000203" pitchFamily="34" charset="0"/>
            </a:endParaRPr>
          </a:p>
          <a:p>
            <a:endParaRPr lang="es-ES" dirty="0"/>
          </a:p>
        </p:txBody>
      </p:sp>
      <p:sp>
        <p:nvSpPr>
          <p:cNvPr id="4" name="Marcador de número de diapositiva 3"/>
          <p:cNvSpPr>
            <a:spLocks noGrp="1"/>
          </p:cNvSpPr>
          <p:nvPr>
            <p:ph type="sldNum" sz="quarter" idx="5"/>
          </p:nvPr>
        </p:nvSpPr>
        <p:spPr/>
        <p:txBody>
          <a:bodyPr/>
          <a:lstStyle/>
          <a:p>
            <a:fld id="{3139E1BF-F482-4B09-A220-7196C366D2D6}" type="slidenum">
              <a:rPr lang="es-ES" smtClean="0"/>
              <a:t>4</a:t>
            </a:fld>
            <a:endParaRPr lang="es-ES"/>
          </a:p>
        </p:txBody>
      </p:sp>
    </p:spTree>
    <p:extLst>
      <p:ext uri="{BB962C8B-B14F-4D97-AF65-F5344CB8AC3E}">
        <p14:creationId xmlns:p14="http://schemas.microsoft.com/office/powerpoint/2010/main" val="1035259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82F1-E8F1-DA53-7106-EE1CBBBFC8A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E6E76E1-DDCD-B1C6-E35B-E79C2E1BF22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9613F47-E67F-C8D9-C15A-023351F4D969}"/>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D1A01645-770A-AA14-E18C-0F5B689BDC89}"/>
              </a:ext>
            </a:extLst>
          </p:cNvPr>
          <p:cNvSpPr>
            <a:spLocks noGrp="1"/>
          </p:cNvSpPr>
          <p:nvPr>
            <p:ph type="sldNum" sz="quarter" idx="5"/>
          </p:nvPr>
        </p:nvSpPr>
        <p:spPr/>
        <p:txBody>
          <a:bodyPr/>
          <a:lstStyle/>
          <a:p>
            <a:fld id="{3139E1BF-F482-4B09-A220-7196C366D2D6}" type="slidenum">
              <a:rPr lang="es-ES" smtClean="0"/>
              <a:t>26</a:t>
            </a:fld>
            <a:endParaRPr lang="es-ES"/>
          </a:p>
        </p:txBody>
      </p:sp>
    </p:spTree>
    <p:extLst>
      <p:ext uri="{BB962C8B-B14F-4D97-AF65-F5344CB8AC3E}">
        <p14:creationId xmlns:p14="http://schemas.microsoft.com/office/powerpoint/2010/main" val="3848581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rtl="0" fontAlgn="base">
              <a:lnSpc>
                <a:spcPts val="1295"/>
              </a:lnSpc>
              <a:spcAft>
                <a:spcPts val="800"/>
              </a:spcAft>
              <a:buNone/>
            </a:pPr>
            <a:r>
              <a:rPr lang="es-ES" sz="1200" b="0" i="0" dirty="0">
                <a:solidFill>
                  <a:srgbClr val="000000"/>
                </a:solidFill>
                <a:effectLst/>
                <a:latin typeface="Verdana" panose="020B0604030504040204" pitchFamily="34" charset="0"/>
              </a:rPr>
              <a:t>El componente </a:t>
            </a:r>
            <a:r>
              <a:rPr lang="es-ES" sz="1200" b="1" i="1" dirty="0" err="1">
                <a:solidFill>
                  <a:srgbClr val="000000"/>
                </a:solidFill>
                <a:effectLst/>
                <a:latin typeface="Verdana" panose="020B0604030504040204" pitchFamily="34" charset="0"/>
              </a:rPr>
              <a:t>Preconnect</a:t>
            </a:r>
            <a:r>
              <a:rPr lang="es-ES" sz="1200" b="0" i="0" dirty="0">
                <a:solidFill>
                  <a:srgbClr val="000000"/>
                </a:solidFill>
                <a:effectLst/>
                <a:latin typeface="Verdana" panose="020B0604030504040204" pitchFamily="34" charset="0"/>
              </a:rPr>
              <a:t> incorporado en esta versión se encarga de identificar a la persona que se conecta al sistema para cargar su entorno personalizado y adaptado. </a:t>
            </a:r>
          </a:p>
          <a:p>
            <a:pPr algn="just" rtl="0" fontAlgn="base">
              <a:lnSpc>
                <a:spcPts val="1295"/>
              </a:lnSpc>
              <a:spcAft>
                <a:spcPts val="800"/>
              </a:spcAft>
              <a:buNone/>
            </a:pPr>
            <a:endParaRPr lang="es-ES" sz="1200" b="0" i="0" dirty="0">
              <a:solidFill>
                <a:srgbClr val="000000"/>
              </a:solidFill>
              <a:effectLst/>
              <a:latin typeface="Verdana" panose="020B0604030504040204" pitchFamily="34" charset="0"/>
            </a:endParaRPr>
          </a:p>
          <a:p>
            <a:pPr algn="just" rtl="0" fontAlgn="base">
              <a:lnSpc>
                <a:spcPts val="1295"/>
              </a:lnSpc>
              <a:spcAft>
                <a:spcPts val="800"/>
              </a:spcAft>
              <a:buNone/>
            </a:pPr>
            <a:r>
              <a:rPr lang="es-ES" sz="1200" b="0" i="0" dirty="0">
                <a:solidFill>
                  <a:srgbClr val="000000"/>
                </a:solidFill>
                <a:effectLst/>
                <a:latin typeface="Verdana" panose="020B0604030504040204" pitchFamily="34" charset="0"/>
              </a:rPr>
              <a:t>Para proteger la privacidad, este proceso se realiza de forma que la identidad del usuario es anonimizada utilizando hash MD5, lo que significa que los datos de configuración se almacenan en los servidores sin que se conozca su identidad real.</a:t>
            </a:r>
          </a:p>
          <a:p>
            <a:pPr algn="just" rtl="0" fontAlgn="base">
              <a:lnSpc>
                <a:spcPts val="1295"/>
              </a:lnSpc>
              <a:spcAft>
                <a:spcPts val="800"/>
              </a:spcAft>
              <a:buNone/>
            </a:pPr>
            <a:endParaRPr lang="es-ES" sz="1200" b="1" i="1" dirty="0">
              <a:solidFill>
                <a:srgbClr val="000000"/>
              </a:solidFill>
              <a:effectLst/>
              <a:latin typeface="Verdana" panose="020B0604030504040204" pitchFamily="34" charset="0"/>
            </a:endParaRPr>
          </a:p>
          <a:p>
            <a:pPr algn="just" rtl="0" fontAlgn="base">
              <a:lnSpc>
                <a:spcPts val="1295"/>
              </a:lnSpc>
              <a:spcAft>
                <a:spcPts val="800"/>
              </a:spcAft>
              <a:buNone/>
            </a:pPr>
            <a:r>
              <a:rPr lang="es-ES" sz="1200" b="0" i="0" dirty="0">
                <a:solidFill>
                  <a:srgbClr val="000000"/>
                </a:solidFill>
                <a:effectLst/>
                <a:latin typeface="Verdana" panose="020B0604030504040204" pitchFamily="34" charset="0"/>
              </a:rPr>
              <a:t>Una vez que el componente </a:t>
            </a:r>
            <a:r>
              <a:rPr lang="es-ES" sz="1200" b="1" i="1" dirty="0" err="1">
                <a:solidFill>
                  <a:srgbClr val="000000"/>
                </a:solidFill>
                <a:effectLst/>
                <a:latin typeface="Verdana" panose="020B0604030504040204" pitchFamily="34" charset="0"/>
              </a:rPr>
              <a:t>Preconnect</a:t>
            </a:r>
            <a:r>
              <a:rPr lang="es-ES" sz="1200" b="0" i="0" dirty="0">
                <a:solidFill>
                  <a:srgbClr val="000000"/>
                </a:solidFill>
                <a:effectLst/>
                <a:latin typeface="Verdana" panose="020B0604030504040204" pitchFamily="34" charset="0"/>
              </a:rPr>
              <a:t> genera el identificador MD5 </a:t>
            </a:r>
            <a:r>
              <a:rPr lang="es-ES" sz="1200" b="0" i="0" dirty="0" err="1">
                <a:solidFill>
                  <a:srgbClr val="000000"/>
                </a:solidFill>
                <a:effectLst/>
                <a:latin typeface="Verdana" panose="020B0604030504040204" pitchFamily="34" charset="0"/>
              </a:rPr>
              <a:t>delusuario</a:t>
            </a:r>
            <a:r>
              <a:rPr lang="es-ES" sz="1200" b="0" i="0" dirty="0">
                <a:solidFill>
                  <a:srgbClr val="000000"/>
                </a:solidFill>
                <a:effectLst/>
                <a:latin typeface="Verdana" panose="020B0604030504040204" pitchFamily="34" charset="0"/>
              </a:rPr>
              <a:t>, el servicio </a:t>
            </a:r>
            <a:r>
              <a:rPr lang="es-ES" sz="1200" b="1" i="1" dirty="0" err="1">
                <a:solidFill>
                  <a:srgbClr val="000000"/>
                </a:solidFill>
                <a:effectLst/>
                <a:latin typeface="Verdana" panose="020B0604030504040204" pitchFamily="34" charset="0"/>
              </a:rPr>
              <a:t>PerfilEvita</a:t>
            </a:r>
            <a:r>
              <a:rPr lang="es-ES" sz="1200" b="0" i="0" dirty="0">
                <a:solidFill>
                  <a:srgbClr val="000000"/>
                </a:solidFill>
                <a:effectLst/>
                <a:latin typeface="Verdana" panose="020B0604030504040204" pitchFamily="34" charset="0"/>
              </a:rPr>
              <a:t> es el responsable de gestionar las configuraciones durante la sesión. </a:t>
            </a:r>
          </a:p>
          <a:p>
            <a:pPr algn="just" rtl="0" fontAlgn="base">
              <a:lnSpc>
                <a:spcPts val="1295"/>
              </a:lnSpc>
              <a:spcAft>
                <a:spcPts val="800"/>
              </a:spcAft>
              <a:buNone/>
            </a:pPr>
            <a:endParaRPr lang="es-ES" sz="1200" b="0" i="0" dirty="0">
              <a:solidFill>
                <a:srgbClr val="000000"/>
              </a:solidFill>
              <a:effectLst/>
              <a:latin typeface="Verdana" panose="020B0604030504040204" pitchFamily="34" charset="0"/>
            </a:endParaRPr>
          </a:p>
          <a:p>
            <a:pPr algn="just" rtl="0" fontAlgn="base">
              <a:lnSpc>
                <a:spcPts val="1295"/>
              </a:lnSpc>
              <a:spcAft>
                <a:spcPts val="800"/>
              </a:spcAft>
              <a:buNone/>
            </a:pPr>
            <a:r>
              <a:rPr lang="es-ES" sz="1200" b="0" i="0" dirty="0">
                <a:solidFill>
                  <a:srgbClr val="000000"/>
                </a:solidFill>
                <a:effectLst/>
                <a:latin typeface="Verdana" panose="020B0604030504040204" pitchFamily="34" charset="0"/>
              </a:rPr>
              <a:t>Este servicio se encarga de cargar y sincronizar las configuraciones y aplicaciones personalizadas, asociadas con el identificador MD5, copiando y restaurando los ficheros de perfil desde un servidor central. </a:t>
            </a:r>
          </a:p>
          <a:p>
            <a:pPr algn="just" rtl="0" fontAlgn="base">
              <a:lnSpc>
                <a:spcPts val="1295"/>
              </a:lnSpc>
              <a:spcAft>
                <a:spcPts val="800"/>
              </a:spcAft>
              <a:buNone/>
            </a:pPr>
            <a:endParaRPr lang="es-ES" sz="1200" b="0" i="0" dirty="0">
              <a:solidFill>
                <a:srgbClr val="000000"/>
              </a:solidFill>
              <a:effectLst/>
              <a:latin typeface="Verdana" panose="020B0604030504040204" pitchFamily="34" charset="0"/>
            </a:endParaRPr>
          </a:p>
          <a:p>
            <a:pPr algn="just" rtl="0" fontAlgn="base">
              <a:lnSpc>
                <a:spcPts val="1295"/>
              </a:lnSpc>
              <a:spcAft>
                <a:spcPts val="800"/>
              </a:spcAft>
              <a:buNone/>
            </a:pPr>
            <a:r>
              <a:rPr lang="es-ES" sz="1200" b="0" i="0" dirty="0">
                <a:solidFill>
                  <a:srgbClr val="000000"/>
                </a:solidFill>
                <a:effectLst/>
                <a:latin typeface="Verdana" panose="020B0604030504040204" pitchFamily="34" charset="0"/>
              </a:rPr>
              <a:t>Al finalizar la sesión, el servicio </a:t>
            </a:r>
            <a:r>
              <a:rPr lang="es-ES" sz="1200" b="1" i="1" dirty="0" err="1">
                <a:solidFill>
                  <a:srgbClr val="000000"/>
                </a:solidFill>
                <a:effectLst/>
                <a:latin typeface="Verdana" panose="020B0604030504040204" pitchFamily="34" charset="0"/>
              </a:rPr>
              <a:t>PerfilEvita</a:t>
            </a:r>
            <a:r>
              <a:rPr lang="es-ES" sz="1200" b="0" i="0" dirty="0">
                <a:solidFill>
                  <a:srgbClr val="000000"/>
                </a:solidFill>
                <a:effectLst/>
                <a:latin typeface="Verdana" panose="020B0604030504040204" pitchFamily="34" charset="0"/>
              </a:rPr>
              <a:t> guarda los cambios realizados y los almacena en el servidor para que puedan ser utilizados en futuras sesiones. </a:t>
            </a:r>
            <a:endParaRPr lang="es-ES" b="0" i="0" dirty="0">
              <a:solidFill>
                <a:srgbClr val="000000"/>
              </a:solidFill>
              <a:effectLst/>
              <a:latin typeface="Segoe UI" panose="020B0502040204020203" pitchFamily="34" charset="0"/>
            </a:endParaRPr>
          </a:p>
          <a:p>
            <a:pPr algn="just" rtl="0" fontAlgn="base">
              <a:lnSpc>
                <a:spcPts val="1295"/>
              </a:lnSpc>
              <a:spcAft>
                <a:spcPts val="800"/>
              </a:spcAft>
            </a:pPr>
            <a:endParaRPr lang="es-ES" sz="1200" b="0" i="0" dirty="0">
              <a:solidFill>
                <a:srgbClr val="000000"/>
              </a:solidFill>
              <a:effectLst/>
              <a:latin typeface="Verdana" panose="020B0604030504040204" pitchFamily="34" charset="0"/>
            </a:endParaRPr>
          </a:p>
          <a:p>
            <a:pPr algn="just" rtl="0" fontAlgn="base">
              <a:lnSpc>
                <a:spcPts val="1295"/>
              </a:lnSpc>
              <a:spcAft>
                <a:spcPts val="800"/>
              </a:spcAft>
            </a:pPr>
            <a:r>
              <a:rPr lang="es-ES" sz="1200" b="0" i="0" dirty="0">
                <a:solidFill>
                  <a:srgbClr val="000000"/>
                </a:solidFill>
                <a:effectLst/>
                <a:latin typeface="Verdana" panose="020B0604030504040204" pitchFamily="34" charset="0"/>
              </a:rPr>
              <a:t>Con esta evolución se consigue que las personas que usan este servicio dispongan de una experiencia personalizada, adaptada a sus necesidades de accesibilidad y con las herramientas laborales y docentes adaptadas a su perfil, manteniendo la privacidad y seguridad de sus datos. </a:t>
            </a:r>
            <a:endParaRPr lang="es-ES" b="0" i="0" dirty="0">
              <a:solidFill>
                <a:srgbClr val="000000"/>
              </a:solidFill>
              <a:effectLst/>
              <a:latin typeface="Segoe UI" panose="020B0502040204020203" pitchFamily="34" charset="0"/>
            </a:endParaRPr>
          </a:p>
          <a:p>
            <a:endParaRPr lang="es-ES" dirty="0"/>
          </a:p>
        </p:txBody>
      </p:sp>
      <p:sp>
        <p:nvSpPr>
          <p:cNvPr id="4" name="Marcador de número de diapositiva 3"/>
          <p:cNvSpPr>
            <a:spLocks noGrp="1"/>
          </p:cNvSpPr>
          <p:nvPr>
            <p:ph type="sldNum" sz="quarter" idx="5"/>
          </p:nvPr>
        </p:nvSpPr>
        <p:spPr/>
        <p:txBody>
          <a:bodyPr/>
          <a:lstStyle/>
          <a:p>
            <a:fld id="{3139E1BF-F482-4B09-A220-7196C366D2D6}" type="slidenum">
              <a:rPr lang="es-ES" smtClean="0"/>
              <a:t>27</a:t>
            </a:fld>
            <a:endParaRPr lang="es-ES"/>
          </a:p>
        </p:txBody>
      </p:sp>
    </p:spTree>
    <p:extLst>
      <p:ext uri="{BB962C8B-B14F-4D97-AF65-F5344CB8AC3E}">
        <p14:creationId xmlns:p14="http://schemas.microsoft.com/office/powerpoint/2010/main" val="2736456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ACC7C-F3C3-46BC-5793-C973CF8BB8D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6F13A97-59A9-A7E1-6C61-4AF3A644F0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F26436-379C-04AA-5D83-FAE2A34235D3}"/>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ED165C6-A109-A7BB-72E1-936F6208BA6D}"/>
              </a:ext>
            </a:extLst>
          </p:cNvPr>
          <p:cNvSpPr>
            <a:spLocks noGrp="1"/>
          </p:cNvSpPr>
          <p:nvPr>
            <p:ph type="sldNum" sz="quarter" idx="5"/>
          </p:nvPr>
        </p:nvSpPr>
        <p:spPr/>
        <p:txBody>
          <a:bodyPr/>
          <a:lstStyle/>
          <a:p>
            <a:fld id="{3139E1BF-F482-4B09-A220-7196C366D2D6}" type="slidenum">
              <a:rPr lang="es-ES" smtClean="0"/>
              <a:t>29</a:t>
            </a:fld>
            <a:endParaRPr lang="es-ES"/>
          </a:p>
        </p:txBody>
      </p:sp>
    </p:spTree>
    <p:extLst>
      <p:ext uri="{BB962C8B-B14F-4D97-AF65-F5344CB8AC3E}">
        <p14:creationId xmlns:p14="http://schemas.microsoft.com/office/powerpoint/2010/main" val="1131085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BC8E1-77F2-3216-3DC4-0D044753183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A83941-B3B9-E889-32C7-87A1B0DC1D0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557527D-1D33-F080-FFD7-44AA1EA7565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90D0DCC4-6FA4-59D7-03E4-00D0A75424A8}"/>
              </a:ext>
            </a:extLst>
          </p:cNvPr>
          <p:cNvSpPr>
            <a:spLocks noGrp="1"/>
          </p:cNvSpPr>
          <p:nvPr>
            <p:ph type="sldNum" sz="quarter" idx="5"/>
          </p:nvPr>
        </p:nvSpPr>
        <p:spPr/>
        <p:txBody>
          <a:bodyPr/>
          <a:lstStyle/>
          <a:p>
            <a:fld id="{3139E1BF-F482-4B09-A220-7196C366D2D6}" type="slidenum">
              <a:rPr lang="es-ES" smtClean="0"/>
              <a:t>30</a:t>
            </a:fld>
            <a:endParaRPr lang="es-ES"/>
          </a:p>
        </p:txBody>
      </p:sp>
    </p:spTree>
    <p:extLst>
      <p:ext uri="{BB962C8B-B14F-4D97-AF65-F5344CB8AC3E}">
        <p14:creationId xmlns:p14="http://schemas.microsoft.com/office/powerpoint/2010/main" val="190486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DEF4-A613-3908-8330-43702A4BDD3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AE8D3A-4CC1-D404-EE6F-AF6939FC53F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3983069-CA19-29AE-119F-26C87622A5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Verdana" panose="020B0604030504040204" pitchFamily="34" charset="0"/>
                <a:ea typeface="IBM Plex Sans" panose="020B0503050203000203" pitchFamily="34" charset="0"/>
                <a:cs typeface="IBM Plex Sans" panose="020B0503050203000203" pitchFamily="34" charset="0"/>
              </a:rPr>
              <a:t>La Universidad de Murcia tiene entre sus diferentes colectivos (alumnado, personal docente e investigador, personal técnico de gestión, administración y servicios), más de 800 personas con discapacidad y más de 2.500 personas con necesidades especiales de aprendizaje. Esto la sitúa como la primera universidad española porcentualmente y la segunda en número total de usuarios y usuarias de estos colectivos.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Verdana" panose="020B0604030504040204" pitchFamily="34" charset="0"/>
                <a:ea typeface="IBM Plex Sans" panose="020B0503050203000203" pitchFamily="34" charset="0"/>
                <a:cs typeface="IBM Plex Sans" panose="020B0503050203000203" pitchFamily="34" charset="0"/>
              </a:rPr>
              <a:t>Es por ello por lo que, desde nuestra Responsabilidad Social Corporativa, nuestra universidad está especialmente sensibilizada con el desarrollo e implementación de soluciones tecnológicas que faciliten la accesibilidad de estas personas a las diferentes herramientas de gestión, investigación, aprendizaje y docencia proporcionadas por nuestra organización.</a:t>
            </a:r>
            <a:endParaRPr lang="es-ES" sz="1800" dirty="0">
              <a:effectLst/>
              <a:latin typeface="IBM Plex Sans" panose="020B0503050203000203" pitchFamily="34" charset="0"/>
              <a:ea typeface="IBM Plex Sans" panose="020B0503050203000203" pitchFamily="34" charset="0"/>
              <a:cs typeface="IBM Plex Sans" panose="020B0503050203000203" pitchFamily="34" charset="0"/>
            </a:endParaRPr>
          </a:p>
          <a:p>
            <a:endParaRPr lang="es-ES" dirty="0"/>
          </a:p>
        </p:txBody>
      </p:sp>
      <p:sp>
        <p:nvSpPr>
          <p:cNvPr id="4" name="Marcador de número de diapositiva 3">
            <a:extLst>
              <a:ext uri="{FF2B5EF4-FFF2-40B4-BE49-F238E27FC236}">
                <a16:creationId xmlns:a16="http://schemas.microsoft.com/office/drawing/2014/main" id="{0F19CDD9-5BBD-F3C0-BF5E-C9EFD87E33A9}"/>
              </a:ext>
            </a:extLst>
          </p:cNvPr>
          <p:cNvSpPr>
            <a:spLocks noGrp="1"/>
          </p:cNvSpPr>
          <p:nvPr>
            <p:ph type="sldNum" sz="quarter" idx="5"/>
          </p:nvPr>
        </p:nvSpPr>
        <p:spPr/>
        <p:txBody>
          <a:bodyPr/>
          <a:lstStyle/>
          <a:p>
            <a:fld id="{3139E1BF-F482-4B09-A220-7196C366D2D6}" type="slidenum">
              <a:rPr lang="es-ES" smtClean="0"/>
              <a:t>5</a:t>
            </a:fld>
            <a:endParaRPr lang="es-ES"/>
          </a:p>
        </p:txBody>
      </p:sp>
    </p:spTree>
    <p:extLst>
      <p:ext uri="{BB962C8B-B14F-4D97-AF65-F5344CB8AC3E}">
        <p14:creationId xmlns:p14="http://schemas.microsoft.com/office/powerpoint/2010/main" val="3150803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39E1BF-F482-4B09-A220-7196C366D2D6}" type="slidenum">
              <a:rPr lang="es-ES" smtClean="0"/>
              <a:t>17</a:t>
            </a:fld>
            <a:endParaRPr lang="es-ES"/>
          </a:p>
        </p:txBody>
      </p:sp>
    </p:spTree>
    <p:extLst>
      <p:ext uri="{BB962C8B-B14F-4D97-AF65-F5344CB8AC3E}">
        <p14:creationId xmlns:p14="http://schemas.microsoft.com/office/powerpoint/2010/main" val="697911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9A0B4-E986-B917-E7CA-FAE5DB2C356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CA7B1EC-5DAD-D5B8-1925-B98CD59A28E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58E1AB5-734D-4D25-F855-0FE6FC891FA4}"/>
              </a:ext>
            </a:extLst>
          </p:cNvPr>
          <p:cNvSpPr>
            <a:spLocks noGrp="1"/>
          </p:cNvSpPr>
          <p:nvPr>
            <p:ph type="body" idx="1"/>
          </p:nvPr>
        </p:nvSpPr>
        <p:spPr/>
        <p:txBody>
          <a:bodyPr/>
          <a:lstStyle/>
          <a:p>
            <a:pPr algn="just" rtl="0" fontAlgn="base">
              <a:lnSpc>
                <a:spcPts val="1295"/>
              </a:lnSpc>
              <a:spcAft>
                <a:spcPts val="800"/>
              </a:spcAft>
              <a:buNone/>
            </a:pPr>
            <a:r>
              <a:rPr lang="es-ES" sz="1200" b="0" i="0" dirty="0">
                <a:solidFill>
                  <a:srgbClr val="000000"/>
                </a:solidFill>
                <a:effectLst/>
                <a:latin typeface="Verdana" panose="020B0604030504040204" pitchFamily="34" charset="0"/>
              </a:rPr>
              <a:t>Escritorio virtual con herramientas de accesibilidad generalistas</a:t>
            </a:r>
            <a:endParaRPr lang="es-ES" b="0" i="0" dirty="0">
              <a:solidFill>
                <a:srgbClr val="000000"/>
              </a:solidFill>
              <a:effectLst/>
              <a:latin typeface="Segoe UI" panose="020B0502040204020203" pitchFamily="34" charset="0"/>
            </a:endParaRPr>
          </a:p>
          <a:p>
            <a:endParaRPr lang="es-ES" dirty="0"/>
          </a:p>
        </p:txBody>
      </p:sp>
      <p:sp>
        <p:nvSpPr>
          <p:cNvPr id="4" name="Marcador de número de diapositiva 3">
            <a:extLst>
              <a:ext uri="{FF2B5EF4-FFF2-40B4-BE49-F238E27FC236}">
                <a16:creationId xmlns:a16="http://schemas.microsoft.com/office/drawing/2014/main" id="{8804FA28-51AD-EAEE-353A-FF99D9EDCC08}"/>
              </a:ext>
            </a:extLst>
          </p:cNvPr>
          <p:cNvSpPr>
            <a:spLocks noGrp="1"/>
          </p:cNvSpPr>
          <p:nvPr>
            <p:ph type="sldNum" sz="quarter" idx="5"/>
          </p:nvPr>
        </p:nvSpPr>
        <p:spPr/>
        <p:txBody>
          <a:bodyPr/>
          <a:lstStyle/>
          <a:p>
            <a:fld id="{3139E1BF-F482-4B09-A220-7196C366D2D6}" type="slidenum">
              <a:rPr lang="es-ES" smtClean="0"/>
              <a:t>18</a:t>
            </a:fld>
            <a:endParaRPr lang="es-ES"/>
          </a:p>
        </p:txBody>
      </p:sp>
    </p:spTree>
    <p:extLst>
      <p:ext uri="{BB962C8B-B14F-4D97-AF65-F5344CB8AC3E}">
        <p14:creationId xmlns:p14="http://schemas.microsoft.com/office/powerpoint/2010/main" val="3714477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77AFF-F3B9-6173-BFC4-88547DC6459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0A433D6-759E-E7CB-EB74-CE07D8E6A88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3ED73A2-62FC-35C7-E950-7B6A7A768056}"/>
              </a:ext>
            </a:extLst>
          </p:cNvPr>
          <p:cNvSpPr>
            <a:spLocks noGrp="1"/>
          </p:cNvSpPr>
          <p:nvPr>
            <p:ph type="body" idx="1"/>
          </p:nvPr>
        </p:nvSpPr>
        <p:spPr/>
        <p:txBody>
          <a:bodyPr/>
          <a:lstStyle/>
          <a:p>
            <a:pPr algn="just" rtl="0" fontAlgn="base">
              <a:lnSpc>
                <a:spcPts val="1295"/>
              </a:lnSpc>
              <a:spcAft>
                <a:spcPts val="800"/>
              </a:spcAft>
              <a:buNone/>
            </a:pPr>
            <a:r>
              <a:rPr lang="es-ES" sz="1200" b="0" i="0" dirty="0">
                <a:solidFill>
                  <a:srgbClr val="000000"/>
                </a:solidFill>
                <a:effectLst/>
                <a:latin typeface="Verdana" panose="020B0604030504040204" pitchFamily="34" charset="0"/>
              </a:rPr>
              <a:t>Escritorio virtual personalizado con las preferencias y herramientas de accesibilidad configuradas y adaptadas a  la discapacidad del usuario o usuaria</a:t>
            </a:r>
            <a:endParaRPr lang="es-ES" b="0" i="0" dirty="0">
              <a:solidFill>
                <a:srgbClr val="000000"/>
              </a:solidFill>
              <a:effectLst/>
              <a:latin typeface="Segoe UI" panose="020B0502040204020203" pitchFamily="34" charset="0"/>
            </a:endParaRPr>
          </a:p>
          <a:p>
            <a:endParaRPr lang="es-ES" dirty="0"/>
          </a:p>
        </p:txBody>
      </p:sp>
      <p:sp>
        <p:nvSpPr>
          <p:cNvPr id="4" name="Marcador de número de diapositiva 3">
            <a:extLst>
              <a:ext uri="{FF2B5EF4-FFF2-40B4-BE49-F238E27FC236}">
                <a16:creationId xmlns:a16="http://schemas.microsoft.com/office/drawing/2014/main" id="{456D8825-1680-35ED-DD2F-B68C280375B4}"/>
              </a:ext>
            </a:extLst>
          </p:cNvPr>
          <p:cNvSpPr>
            <a:spLocks noGrp="1"/>
          </p:cNvSpPr>
          <p:nvPr>
            <p:ph type="sldNum" sz="quarter" idx="5"/>
          </p:nvPr>
        </p:nvSpPr>
        <p:spPr/>
        <p:txBody>
          <a:bodyPr/>
          <a:lstStyle/>
          <a:p>
            <a:fld id="{3139E1BF-F482-4B09-A220-7196C366D2D6}" type="slidenum">
              <a:rPr lang="es-ES" smtClean="0"/>
              <a:t>19</a:t>
            </a:fld>
            <a:endParaRPr lang="es-ES"/>
          </a:p>
        </p:txBody>
      </p:sp>
    </p:spTree>
    <p:extLst>
      <p:ext uri="{BB962C8B-B14F-4D97-AF65-F5344CB8AC3E}">
        <p14:creationId xmlns:p14="http://schemas.microsoft.com/office/powerpoint/2010/main" val="1201008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2F32E-A9AD-955D-765B-D438B80DF9F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04921B-4CBC-1272-CC8B-4083B239013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120179C-782C-4394-664B-1C0D13F39731}"/>
              </a:ext>
            </a:extLst>
          </p:cNvPr>
          <p:cNvSpPr>
            <a:spLocks noGrp="1"/>
          </p:cNvSpPr>
          <p:nvPr>
            <p:ph type="body" idx="1"/>
          </p:nvPr>
        </p:nvSpPr>
        <p:spPr/>
        <p:txBody>
          <a:bodyPr/>
          <a:lstStyle/>
          <a:p>
            <a:pPr algn="just" rtl="0" fontAlgn="base">
              <a:lnSpc>
                <a:spcPts val="1295"/>
              </a:lnSpc>
              <a:spcAft>
                <a:spcPts val="800"/>
              </a:spcAft>
              <a:buNone/>
            </a:pPr>
            <a:r>
              <a:rPr lang="es-ES" sz="1200" b="0" i="0" dirty="0">
                <a:solidFill>
                  <a:srgbClr val="000000"/>
                </a:solidFill>
                <a:effectLst/>
                <a:latin typeface="Verdana" panose="020B0604030504040204" pitchFamily="34" charset="0"/>
              </a:rPr>
              <a:t>Autenticación facial con prueba de vida para acceso a escritorio virtual personalizado con las preferencias y herramientas de accesibilidad configuradas y adaptadas a  la discapacidad del usuario o usuaria</a:t>
            </a:r>
            <a:endParaRPr lang="es-ES" b="0" i="0" dirty="0">
              <a:solidFill>
                <a:srgbClr val="000000"/>
              </a:solidFill>
              <a:effectLst/>
              <a:latin typeface="Segoe UI" panose="020B0502040204020203" pitchFamily="34" charset="0"/>
            </a:endParaRPr>
          </a:p>
          <a:p>
            <a:endParaRPr lang="es-ES" dirty="0"/>
          </a:p>
        </p:txBody>
      </p:sp>
      <p:sp>
        <p:nvSpPr>
          <p:cNvPr id="4" name="Marcador de número de diapositiva 3">
            <a:extLst>
              <a:ext uri="{FF2B5EF4-FFF2-40B4-BE49-F238E27FC236}">
                <a16:creationId xmlns:a16="http://schemas.microsoft.com/office/drawing/2014/main" id="{49919195-96E2-486E-4205-BC209EDBAFE8}"/>
              </a:ext>
            </a:extLst>
          </p:cNvPr>
          <p:cNvSpPr>
            <a:spLocks noGrp="1"/>
          </p:cNvSpPr>
          <p:nvPr>
            <p:ph type="sldNum" sz="quarter" idx="5"/>
          </p:nvPr>
        </p:nvSpPr>
        <p:spPr/>
        <p:txBody>
          <a:bodyPr/>
          <a:lstStyle/>
          <a:p>
            <a:fld id="{3139E1BF-F482-4B09-A220-7196C366D2D6}" type="slidenum">
              <a:rPr lang="es-ES" smtClean="0"/>
              <a:t>20</a:t>
            </a:fld>
            <a:endParaRPr lang="es-ES"/>
          </a:p>
        </p:txBody>
      </p:sp>
    </p:spTree>
    <p:extLst>
      <p:ext uri="{BB962C8B-B14F-4D97-AF65-F5344CB8AC3E}">
        <p14:creationId xmlns:p14="http://schemas.microsoft.com/office/powerpoint/2010/main" val="4079812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297BF-F121-AF11-915A-360EDE5B46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08F7A6D-8252-0C51-F2BE-5B1775AFD13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40D806-5DF6-4448-8A5C-D0FFBFA9106B}"/>
              </a:ext>
            </a:extLst>
          </p:cNvPr>
          <p:cNvSpPr>
            <a:spLocks noGrp="1"/>
          </p:cNvSpPr>
          <p:nvPr>
            <p:ph type="body" idx="1"/>
          </p:nvPr>
        </p:nvSpPr>
        <p:spPr/>
        <p:txBody>
          <a:bodyPr/>
          <a:lstStyle/>
          <a:p>
            <a:pPr algn="just" rtl="0" fontAlgn="base">
              <a:lnSpc>
                <a:spcPts val="1295"/>
              </a:lnSpc>
              <a:spcAft>
                <a:spcPts val="800"/>
              </a:spcAft>
              <a:buNone/>
            </a:pPr>
            <a:r>
              <a:rPr lang="es-ES" sz="1200" b="0" i="0" dirty="0">
                <a:solidFill>
                  <a:srgbClr val="000000"/>
                </a:solidFill>
                <a:effectLst/>
                <a:latin typeface="Verdana" panose="020B0604030504040204" pitchFamily="34" charset="0"/>
              </a:rPr>
              <a:t>Autenticación facial con prueba de vida para acceso a escritorio virtual personalizado con las preferencias y herramientas de accesibilidad configuradas y adaptadas a  la discapacidad del usuario o usuaria</a:t>
            </a:r>
            <a:endParaRPr lang="es-ES" b="0" i="0" dirty="0">
              <a:solidFill>
                <a:srgbClr val="000000"/>
              </a:solidFill>
              <a:effectLst/>
              <a:latin typeface="Segoe UI" panose="020B0502040204020203" pitchFamily="34" charset="0"/>
            </a:endParaRPr>
          </a:p>
          <a:p>
            <a:endParaRPr lang="es-ES" dirty="0"/>
          </a:p>
        </p:txBody>
      </p:sp>
      <p:sp>
        <p:nvSpPr>
          <p:cNvPr id="4" name="Marcador de número de diapositiva 3">
            <a:extLst>
              <a:ext uri="{FF2B5EF4-FFF2-40B4-BE49-F238E27FC236}">
                <a16:creationId xmlns:a16="http://schemas.microsoft.com/office/drawing/2014/main" id="{412648FB-D776-1B2D-D851-83BA5B635399}"/>
              </a:ext>
            </a:extLst>
          </p:cNvPr>
          <p:cNvSpPr>
            <a:spLocks noGrp="1"/>
          </p:cNvSpPr>
          <p:nvPr>
            <p:ph type="sldNum" sz="quarter" idx="5"/>
          </p:nvPr>
        </p:nvSpPr>
        <p:spPr/>
        <p:txBody>
          <a:bodyPr/>
          <a:lstStyle/>
          <a:p>
            <a:fld id="{3139E1BF-F482-4B09-A220-7196C366D2D6}" type="slidenum">
              <a:rPr lang="es-ES" smtClean="0"/>
              <a:t>21</a:t>
            </a:fld>
            <a:endParaRPr lang="es-ES"/>
          </a:p>
        </p:txBody>
      </p:sp>
    </p:spTree>
    <p:extLst>
      <p:ext uri="{BB962C8B-B14F-4D97-AF65-F5344CB8AC3E}">
        <p14:creationId xmlns:p14="http://schemas.microsoft.com/office/powerpoint/2010/main" val="413121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81ED-0D1B-FE03-4F83-FA2EF2C2BDA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70152B1-9D6C-78C8-7AEA-D1F318EF5D2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252B977-E5F6-867E-2950-3270E9B619A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008417D-6932-C10C-451F-96C6C0F0D6C0}"/>
              </a:ext>
            </a:extLst>
          </p:cNvPr>
          <p:cNvSpPr>
            <a:spLocks noGrp="1"/>
          </p:cNvSpPr>
          <p:nvPr>
            <p:ph type="sldNum" sz="quarter" idx="5"/>
          </p:nvPr>
        </p:nvSpPr>
        <p:spPr/>
        <p:txBody>
          <a:bodyPr/>
          <a:lstStyle/>
          <a:p>
            <a:fld id="{3139E1BF-F482-4B09-A220-7196C366D2D6}" type="slidenum">
              <a:rPr lang="es-ES" smtClean="0"/>
              <a:t>23</a:t>
            </a:fld>
            <a:endParaRPr lang="es-ES"/>
          </a:p>
        </p:txBody>
      </p:sp>
    </p:spTree>
    <p:extLst>
      <p:ext uri="{BB962C8B-B14F-4D97-AF65-F5344CB8AC3E}">
        <p14:creationId xmlns:p14="http://schemas.microsoft.com/office/powerpoint/2010/main" val="4236046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A6468-37FC-F0EB-7B4F-078CA4B7FAE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C3F0E8-481F-1563-9EFF-FB193AEF53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232C97E-193F-0186-204F-89F7C7549C4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4A24856-1418-CBAB-285D-D6B646DBFBCD}"/>
              </a:ext>
            </a:extLst>
          </p:cNvPr>
          <p:cNvSpPr>
            <a:spLocks noGrp="1"/>
          </p:cNvSpPr>
          <p:nvPr>
            <p:ph type="sldNum" sz="quarter" idx="5"/>
          </p:nvPr>
        </p:nvSpPr>
        <p:spPr/>
        <p:txBody>
          <a:bodyPr/>
          <a:lstStyle/>
          <a:p>
            <a:fld id="{3139E1BF-F482-4B09-A220-7196C366D2D6}" type="slidenum">
              <a:rPr lang="es-ES" smtClean="0"/>
              <a:t>25</a:t>
            </a:fld>
            <a:endParaRPr lang="es-ES"/>
          </a:p>
        </p:txBody>
      </p:sp>
    </p:spTree>
    <p:extLst>
      <p:ext uri="{BB962C8B-B14F-4D97-AF65-F5344CB8AC3E}">
        <p14:creationId xmlns:p14="http://schemas.microsoft.com/office/powerpoint/2010/main" val="299602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0134-03CF-B844-5FE9-CF8D98613CC4}"/>
              </a:ext>
            </a:extLst>
          </p:cNvPr>
          <p:cNvSpPr>
            <a:spLocks noGrp="1"/>
          </p:cNvSpPr>
          <p:nvPr>
            <p:ph type="ctrTitle"/>
          </p:nvPr>
        </p:nvSpPr>
        <p:spPr>
          <a:xfrm>
            <a:off x="838202" y="365126"/>
            <a:ext cx="5187600" cy="315911"/>
          </a:xfrm>
        </p:spPr>
        <p:txBody>
          <a:bodyPr vert="horz" lIns="91440" tIns="45720" rIns="91440" bIns="45720" rtlCol="0" anchor="ctr">
            <a:noAutofit/>
          </a:bodyPr>
          <a:lstStyle>
            <a:lvl1pPr>
              <a:defRPr lang="es-ES" dirty="0"/>
            </a:lvl1pPr>
          </a:lstStyle>
          <a:p>
            <a:pPr lvl="0"/>
            <a:r>
              <a:rPr lang="es-ES"/>
              <a:t>Haga clic para modificar el estilo de título del patrón</a:t>
            </a:r>
            <a:endParaRPr lang="es-ES" dirty="0"/>
          </a:p>
        </p:txBody>
      </p:sp>
      <p:sp>
        <p:nvSpPr>
          <p:cNvPr id="3" name="Subtítulo 2">
            <a:extLst>
              <a:ext uri="{FF2B5EF4-FFF2-40B4-BE49-F238E27FC236}">
                <a16:creationId xmlns:a16="http://schemas.microsoft.com/office/drawing/2014/main" id="{9A3E5D99-2FA6-118F-552A-8DEFB9BFCADA}"/>
              </a:ext>
            </a:extLst>
          </p:cNvPr>
          <p:cNvSpPr>
            <a:spLocks noGrp="1"/>
          </p:cNvSpPr>
          <p:nvPr>
            <p:ph type="subTitle" idx="1"/>
          </p:nvPr>
        </p:nvSpPr>
        <p:spPr>
          <a:xfrm>
            <a:off x="1524000" y="867747"/>
            <a:ext cx="9144000" cy="465675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 dirty="0"/>
          </a:p>
        </p:txBody>
      </p:sp>
      <p:sp>
        <p:nvSpPr>
          <p:cNvPr id="9" name="Marcador de pie de página 8">
            <a:extLst>
              <a:ext uri="{FF2B5EF4-FFF2-40B4-BE49-F238E27FC236}">
                <a16:creationId xmlns:a16="http://schemas.microsoft.com/office/drawing/2014/main" id="{83EEE225-C217-1C99-1C7E-CBF0867951DD}"/>
              </a:ext>
            </a:extLst>
          </p:cNvPr>
          <p:cNvSpPr>
            <a:spLocks noGrp="1"/>
          </p:cNvSpPr>
          <p:nvPr>
            <p:ph type="ftr" sz="quarter" idx="10"/>
          </p:nvPr>
        </p:nvSpPr>
        <p:spPr/>
        <p:txBody>
          <a:bodyPr/>
          <a:lstStyle/>
          <a:p>
            <a:pPr algn="l"/>
            <a:r>
              <a:rPr lang="es-ES" dirty="0"/>
              <a:t>Haga clic para modificar el título de la presentación</a:t>
            </a:r>
          </a:p>
        </p:txBody>
      </p:sp>
      <p:sp>
        <p:nvSpPr>
          <p:cNvPr id="10" name="Marcador de fecha 9">
            <a:extLst>
              <a:ext uri="{FF2B5EF4-FFF2-40B4-BE49-F238E27FC236}">
                <a16:creationId xmlns:a16="http://schemas.microsoft.com/office/drawing/2014/main" id="{AEFA2ED0-E7EC-A30F-6300-F3D7529FA142}"/>
              </a:ext>
            </a:extLst>
          </p:cNvPr>
          <p:cNvSpPr>
            <a:spLocks noGrp="1"/>
          </p:cNvSpPr>
          <p:nvPr>
            <p:ph type="dt" sz="half" idx="11"/>
          </p:nvPr>
        </p:nvSpPr>
        <p:spPr/>
        <p:txBody>
          <a:bodyPr/>
          <a:lstStyle/>
          <a:p>
            <a:r>
              <a:rPr lang="es-ES" dirty="0"/>
              <a:t>Nombre Unidad</a:t>
            </a:r>
          </a:p>
        </p:txBody>
      </p:sp>
    </p:spTree>
    <p:extLst>
      <p:ext uri="{BB962C8B-B14F-4D97-AF65-F5344CB8AC3E}">
        <p14:creationId xmlns:p14="http://schemas.microsoft.com/office/powerpoint/2010/main" val="218432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82953-896C-72F2-4D88-3F3807982B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8D2EE4-BE01-C004-DC44-ECC856962CB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7" name="Marcador de pie de página 6">
            <a:extLst>
              <a:ext uri="{FF2B5EF4-FFF2-40B4-BE49-F238E27FC236}">
                <a16:creationId xmlns:a16="http://schemas.microsoft.com/office/drawing/2014/main" id="{5EF7CC4E-0EC4-319F-ED78-96E4075A213A}"/>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8" name="Marcador de fecha 7">
            <a:extLst>
              <a:ext uri="{FF2B5EF4-FFF2-40B4-BE49-F238E27FC236}">
                <a16:creationId xmlns:a16="http://schemas.microsoft.com/office/drawing/2014/main" id="{863944EB-7AAF-4448-4A5E-70CC6E6EE838}"/>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2512992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A23C432-1CB3-C8E5-2988-94E0262E4371}"/>
              </a:ext>
            </a:extLst>
          </p:cNvPr>
          <p:cNvSpPr>
            <a:spLocks noGrp="1"/>
          </p:cNvSpPr>
          <p:nvPr>
            <p:ph type="title" orient="vert"/>
          </p:nvPr>
        </p:nvSpPr>
        <p:spPr>
          <a:xfrm>
            <a:off x="8724900" y="781049"/>
            <a:ext cx="2628900" cy="4829175"/>
          </a:xfrm>
        </p:spPr>
        <p:txBody>
          <a:bodyPr vert="eaVert"/>
          <a:lstStyle/>
          <a:p>
            <a:r>
              <a:rPr lang="es-ES"/>
              <a:t>Haga clic para modificar el estilo de título del patrón</a:t>
            </a:r>
            <a:endParaRPr lang="es-ES" dirty="0"/>
          </a:p>
        </p:txBody>
      </p:sp>
      <p:sp>
        <p:nvSpPr>
          <p:cNvPr id="3" name="Marcador de texto vertical 2">
            <a:extLst>
              <a:ext uri="{FF2B5EF4-FFF2-40B4-BE49-F238E27FC236}">
                <a16:creationId xmlns:a16="http://schemas.microsoft.com/office/drawing/2014/main" id="{5405BC5C-8E09-120E-7819-CA46D7C1E03E}"/>
              </a:ext>
            </a:extLst>
          </p:cNvPr>
          <p:cNvSpPr>
            <a:spLocks noGrp="1"/>
          </p:cNvSpPr>
          <p:nvPr>
            <p:ph type="body" orient="vert" idx="1"/>
          </p:nvPr>
        </p:nvSpPr>
        <p:spPr>
          <a:xfrm>
            <a:off x="838200" y="781049"/>
            <a:ext cx="7734300" cy="48291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7" name="Marcador de pie de página 6">
            <a:extLst>
              <a:ext uri="{FF2B5EF4-FFF2-40B4-BE49-F238E27FC236}">
                <a16:creationId xmlns:a16="http://schemas.microsoft.com/office/drawing/2014/main" id="{0E58F960-959A-1B58-D1B5-8F340040A8A3}"/>
              </a:ext>
            </a:extLst>
          </p:cNvPr>
          <p:cNvSpPr>
            <a:spLocks noGrp="1"/>
          </p:cNvSpPr>
          <p:nvPr>
            <p:ph type="ftr" sz="quarter" idx="10"/>
          </p:nvPr>
        </p:nvSpPr>
        <p:spPr/>
        <p:txBody>
          <a:bodyPr/>
          <a:lstStyle/>
          <a:p>
            <a:pPr algn="l"/>
            <a:r>
              <a:rPr lang="es-ES" dirty="0"/>
              <a:t>Haga clic para modificar el título de la presentación</a:t>
            </a:r>
          </a:p>
        </p:txBody>
      </p:sp>
      <p:sp>
        <p:nvSpPr>
          <p:cNvPr id="8" name="Marcador de fecha 7">
            <a:extLst>
              <a:ext uri="{FF2B5EF4-FFF2-40B4-BE49-F238E27FC236}">
                <a16:creationId xmlns:a16="http://schemas.microsoft.com/office/drawing/2014/main" id="{5F4D9FEF-A254-1AA9-5B4A-DEF8E1E75225}"/>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710528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rgbClr val="002129"/>
        </a:solidFill>
        <a:effectLst/>
      </p:bgPr>
    </p:bg>
    <p:spTree>
      <p:nvGrpSpPr>
        <p:cNvPr id="1" name=""/>
        <p:cNvGrpSpPr/>
        <p:nvPr/>
      </p:nvGrpSpPr>
      <p:grpSpPr>
        <a:xfrm>
          <a:off x="0" y="0"/>
          <a:ext cx="0" cy="0"/>
          <a:chOff x="0" y="0"/>
          <a:chExt cx="0" cy="0"/>
        </a:xfrm>
      </p:grpSpPr>
      <p:sp>
        <p:nvSpPr>
          <p:cNvPr id="3" name="Rectángulo redondeado 16">
            <a:extLst>
              <a:ext uri="{FF2B5EF4-FFF2-40B4-BE49-F238E27FC236}">
                <a16:creationId xmlns:a16="http://schemas.microsoft.com/office/drawing/2014/main" id="{71FE5AC9-2F36-C5C1-243B-3B039E767334}"/>
              </a:ext>
            </a:extLst>
          </p:cNvPr>
          <p:cNvSpPr/>
          <p:nvPr userDrawn="1"/>
        </p:nvSpPr>
        <p:spPr>
          <a:xfrm>
            <a:off x="793" y="5738254"/>
            <a:ext cx="12191208" cy="1119746"/>
          </a:xfrm>
          <a:custGeom>
            <a:avLst/>
            <a:gdLst>
              <a:gd name="connsiteX0" fmla="*/ 0 w 12191208"/>
              <a:gd name="connsiteY0" fmla="*/ 296738 h 1780390"/>
              <a:gd name="connsiteX1" fmla="*/ 296738 w 12191208"/>
              <a:gd name="connsiteY1" fmla="*/ 0 h 1780390"/>
              <a:gd name="connsiteX2" fmla="*/ 11894470 w 12191208"/>
              <a:gd name="connsiteY2" fmla="*/ 0 h 1780390"/>
              <a:gd name="connsiteX3" fmla="*/ 12191208 w 12191208"/>
              <a:gd name="connsiteY3" fmla="*/ 296738 h 1780390"/>
              <a:gd name="connsiteX4" fmla="*/ 12191208 w 12191208"/>
              <a:gd name="connsiteY4" fmla="*/ 1483652 h 1780390"/>
              <a:gd name="connsiteX5" fmla="*/ 11894470 w 12191208"/>
              <a:gd name="connsiteY5" fmla="*/ 1780390 h 1780390"/>
              <a:gd name="connsiteX6" fmla="*/ 296738 w 12191208"/>
              <a:gd name="connsiteY6" fmla="*/ 1780390 h 1780390"/>
              <a:gd name="connsiteX7" fmla="*/ 0 w 12191208"/>
              <a:gd name="connsiteY7" fmla="*/ 1483652 h 1780390"/>
              <a:gd name="connsiteX8" fmla="*/ 0 w 12191208"/>
              <a:gd name="connsiteY8" fmla="*/ 296738 h 1780390"/>
              <a:gd name="connsiteX0" fmla="*/ 11894470 w 12191208"/>
              <a:gd name="connsiteY0" fmla="*/ 1780390 h 1871830"/>
              <a:gd name="connsiteX1" fmla="*/ 296738 w 12191208"/>
              <a:gd name="connsiteY1" fmla="*/ 1780390 h 1871830"/>
              <a:gd name="connsiteX2" fmla="*/ 0 w 12191208"/>
              <a:gd name="connsiteY2" fmla="*/ 1483652 h 1871830"/>
              <a:gd name="connsiteX3" fmla="*/ 0 w 12191208"/>
              <a:gd name="connsiteY3" fmla="*/ 296738 h 1871830"/>
              <a:gd name="connsiteX4" fmla="*/ 296738 w 12191208"/>
              <a:gd name="connsiteY4" fmla="*/ 0 h 1871830"/>
              <a:gd name="connsiteX5" fmla="*/ 11894470 w 12191208"/>
              <a:gd name="connsiteY5" fmla="*/ 0 h 1871830"/>
              <a:gd name="connsiteX6" fmla="*/ 12191208 w 12191208"/>
              <a:gd name="connsiteY6" fmla="*/ 296738 h 1871830"/>
              <a:gd name="connsiteX7" fmla="*/ 12191208 w 12191208"/>
              <a:gd name="connsiteY7" fmla="*/ 1483652 h 1871830"/>
              <a:gd name="connsiteX8" fmla="*/ 11985910 w 12191208"/>
              <a:gd name="connsiteY8" fmla="*/ 1871830 h 1871830"/>
              <a:gd name="connsiteX0" fmla="*/ 11894470 w 12191208"/>
              <a:gd name="connsiteY0" fmla="*/ 1780390 h 1780390"/>
              <a:gd name="connsiteX1" fmla="*/ 296738 w 12191208"/>
              <a:gd name="connsiteY1" fmla="*/ 1780390 h 1780390"/>
              <a:gd name="connsiteX2" fmla="*/ 0 w 12191208"/>
              <a:gd name="connsiteY2" fmla="*/ 1483652 h 1780390"/>
              <a:gd name="connsiteX3" fmla="*/ 0 w 12191208"/>
              <a:gd name="connsiteY3" fmla="*/ 296738 h 1780390"/>
              <a:gd name="connsiteX4" fmla="*/ 296738 w 12191208"/>
              <a:gd name="connsiteY4" fmla="*/ 0 h 1780390"/>
              <a:gd name="connsiteX5" fmla="*/ 11894470 w 12191208"/>
              <a:gd name="connsiteY5" fmla="*/ 0 h 1780390"/>
              <a:gd name="connsiteX6" fmla="*/ 12191208 w 12191208"/>
              <a:gd name="connsiteY6" fmla="*/ 296738 h 1780390"/>
              <a:gd name="connsiteX7" fmla="*/ 12191208 w 12191208"/>
              <a:gd name="connsiteY7" fmla="*/ 1483652 h 1780390"/>
              <a:gd name="connsiteX0" fmla="*/ 11894470 w 12191208"/>
              <a:gd name="connsiteY0" fmla="*/ 1780390 h 1780390"/>
              <a:gd name="connsiteX1" fmla="*/ 0 w 12191208"/>
              <a:gd name="connsiteY1" fmla="*/ 1483652 h 1780390"/>
              <a:gd name="connsiteX2" fmla="*/ 0 w 12191208"/>
              <a:gd name="connsiteY2" fmla="*/ 296738 h 1780390"/>
              <a:gd name="connsiteX3" fmla="*/ 296738 w 12191208"/>
              <a:gd name="connsiteY3" fmla="*/ 0 h 1780390"/>
              <a:gd name="connsiteX4" fmla="*/ 11894470 w 12191208"/>
              <a:gd name="connsiteY4" fmla="*/ 0 h 1780390"/>
              <a:gd name="connsiteX5" fmla="*/ 12191208 w 12191208"/>
              <a:gd name="connsiteY5" fmla="*/ 296738 h 1780390"/>
              <a:gd name="connsiteX6" fmla="*/ 12191208 w 12191208"/>
              <a:gd name="connsiteY6" fmla="*/ 1483652 h 1780390"/>
              <a:gd name="connsiteX0" fmla="*/ 0 w 12191208"/>
              <a:gd name="connsiteY0" fmla="*/ 1483652 h 1483652"/>
              <a:gd name="connsiteX1" fmla="*/ 0 w 12191208"/>
              <a:gd name="connsiteY1" fmla="*/ 296738 h 1483652"/>
              <a:gd name="connsiteX2" fmla="*/ 296738 w 12191208"/>
              <a:gd name="connsiteY2" fmla="*/ 0 h 1483652"/>
              <a:gd name="connsiteX3" fmla="*/ 11894470 w 12191208"/>
              <a:gd name="connsiteY3" fmla="*/ 0 h 1483652"/>
              <a:gd name="connsiteX4" fmla="*/ 12191208 w 12191208"/>
              <a:gd name="connsiteY4" fmla="*/ 296738 h 1483652"/>
              <a:gd name="connsiteX5" fmla="*/ 12191208 w 12191208"/>
              <a:gd name="connsiteY5" fmla="*/ 1483652 h 1483652"/>
              <a:gd name="connsiteX0" fmla="*/ 0 w 12191208"/>
              <a:gd name="connsiteY0" fmla="*/ 1483652 h 1483652"/>
              <a:gd name="connsiteX1" fmla="*/ 0 w 12191208"/>
              <a:gd name="connsiteY1" fmla="*/ 296738 h 1483652"/>
              <a:gd name="connsiteX2" fmla="*/ 296738 w 12191208"/>
              <a:gd name="connsiteY2" fmla="*/ 0 h 1483652"/>
              <a:gd name="connsiteX3" fmla="*/ 11894470 w 12191208"/>
              <a:gd name="connsiteY3" fmla="*/ 0 h 1483652"/>
              <a:gd name="connsiteX4" fmla="*/ 12191208 w 12191208"/>
              <a:gd name="connsiteY4" fmla="*/ 296738 h 1483652"/>
              <a:gd name="connsiteX5" fmla="*/ 12191208 w 12191208"/>
              <a:gd name="connsiteY5" fmla="*/ 1483652 h 148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208" h="1483652">
                <a:moveTo>
                  <a:pt x="0" y="1483652"/>
                </a:moveTo>
                <a:lnTo>
                  <a:pt x="0" y="296738"/>
                </a:lnTo>
                <a:cubicBezTo>
                  <a:pt x="0" y="132854"/>
                  <a:pt x="132854" y="0"/>
                  <a:pt x="296738" y="0"/>
                </a:cubicBezTo>
                <a:lnTo>
                  <a:pt x="11894470" y="0"/>
                </a:lnTo>
                <a:cubicBezTo>
                  <a:pt x="12058354" y="0"/>
                  <a:pt x="12191208" y="132854"/>
                  <a:pt x="12191208" y="296738"/>
                </a:cubicBezTo>
                <a:lnTo>
                  <a:pt x="12191208" y="1483652"/>
                </a:lnTo>
              </a:path>
            </a:pathLst>
          </a:custGeom>
          <a:noFill/>
          <a:ln>
            <a:solidFill>
              <a:srgbClr val="F421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701"/>
          </a:p>
        </p:txBody>
      </p:sp>
      <p:sp>
        <p:nvSpPr>
          <p:cNvPr id="4" name="Marcador de fecha 3">
            <a:extLst>
              <a:ext uri="{FF2B5EF4-FFF2-40B4-BE49-F238E27FC236}">
                <a16:creationId xmlns:a16="http://schemas.microsoft.com/office/drawing/2014/main" id="{F9A2589B-554D-FC37-3410-065B8D7FE121}"/>
              </a:ext>
            </a:extLst>
          </p:cNvPr>
          <p:cNvSpPr>
            <a:spLocks noGrp="1"/>
          </p:cNvSpPr>
          <p:nvPr>
            <p:ph type="dt" sz="half" idx="11"/>
          </p:nvPr>
        </p:nvSpPr>
        <p:spPr/>
        <p:txBody>
          <a:bodyPr/>
          <a:lstStyle>
            <a:lvl1pPr>
              <a:defRPr>
                <a:solidFill>
                  <a:srgbClr val="EEE9E0"/>
                </a:solidFill>
              </a:defRPr>
            </a:lvl1pPr>
          </a:lstStyle>
          <a:p>
            <a:r>
              <a:rPr lang="es-ES" dirty="0"/>
              <a:t>Nombre Unidad</a:t>
            </a:r>
          </a:p>
        </p:txBody>
      </p:sp>
      <p:pic>
        <p:nvPicPr>
          <p:cNvPr id="5" name="Imagen 4">
            <a:extLst>
              <a:ext uri="{FF2B5EF4-FFF2-40B4-BE49-F238E27FC236}">
                <a16:creationId xmlns:a16="http://schemas.microsoft.com/office/drawing/2014/main" id="{DDA8BFF3-73AB-9E6F-9AC1-73D2BAE947E4}"/>
              </a:ext>
            </a:extLst>
          </p:cNvPr>
          <p:cNvPicPr>
            <a:picLocks/>
          </p:cNvPicPr>
          <p:nvPr userDrawn="1"/>
        </p:nvPicPr>
        <p:blipFill>
          <a:blip r:embed="rId2"/>
          <a:stretch>
            <a:fillRect/>
          </a:stretch>
        </p:blipFill>
        <p:spPr>
          <a:xfrm>
            <a:off x="838200" y="5952527"/>
            <a:ext cx="4777200" cy="691200"/>
          </a:xfrm>
          <a:prstGeom prst="rect">
            <a:avLst/>
          </a:prstGeom>
        </p:spPr>
      </p:pic>
      <p:sp>
        <p:nvSpPr>
          <p:cNvPr id="6" name="Marcador de pie de página 5">
            <a:extLst>
              <a:ext uri="{FF2B5EF4-FFF2-40B4-BE49-F238E27FC236}">
                <a16:creationId xmlns:a16="http://schemas.microsoft.com/office/drawing/2014/main" id="{32D8AFB1-406A-1993-4AD1-B076E5F1A861}"/>
              </a:ext>
            </a:extLst>
          </p:cNvPr>
          <p:cNvSpPr>
            <a:spLocks noGrp="1"/>
          </p:cNvSpPr>
          <p:nvPr>
            <p:ph type="ftr" sz="quarter" idx="12"/>
          </p:nvPr>
        </p:nvSpPr>
        <p:spPr/>
        <p:txBody>
          <a:bodyPr anchor="t"/>
          <a:lstStyle>
            <a:lvl1pPr>
              <a:defRPr/>
            </a:lvl1pPr>
          </a:lstStyle>
          <a:p>
            <a:pPr algn="r"/>
            <a:r>
              <a:rPr lang="es-ES" dirty="0"/>
              <a:t>Nombre y apellidos ponente/s</a:t>
            </a:r>
          </a:p>
        </p:txBody>
      </p:sp>
      <p:sp>
        <p:nvSpPr>
          <p:cNvPr id="7" name="Título 1">
            <a:extLst>
              <a:ext uri="{FF2B5EF4-FFF2-40B4-BE49-F238E27FC236}">
                <a16:creationId xmlns:a16="http://schemas.microsoft.com/office/drawing/2014/main" id="{3B00AEB7-8005-5FDB-B8D1-DA0A1E8334D7}"/>
              </a:ext>
            </a:extLst>
          </p:cNvPr>
          <p:cNvSpPr>
            <a:spLocks noGrp="1"/>
          </p:cNvSpPr>
          <p:nvPr>
            <p:ph type="title" hasCustomPrompt="1"/>
          </p:nvPr>
        </p:nvSpPr>
        <p:spPr>
          <a:xfrm>
            <a:off x="838200" y="365125"/>
            <a:ext cx="5186263" cy="5206999"/>
          </a:xfrm>
        </p:spPr>
        <p:txBody>
          <a:bodyPr anchor="t"/>
          <a:lstStyle>
            <a:lvl1pPr algn="l">
              <a:defRPr sz="6000">
                <a:solidFill>
                  <a:srgbClr val="DED5CB"/>
                </a:solidFill>
              </a:defRPr>
            </a:lvl1pPr>
          </a:lstStyle>
          <a:p>
            <a:r>
              <a:rPr lang="es-ES" dirty="0"/>
              <a:t>Haga clic para modificar el de título de la presentación</a:t>
            </a:r>
          </a:p>
        </p:txBody>
      </p:sp>
    </p:spTree>
    <p:extLst>
      <p:ext uri="{BB962C8B-B14F-4D97-AF65-F5344CB8AC3E}">
        <p14:creationId xmlns:p14="http://schemas.microsoft.com/office/powerpoint/2010/main" val="409391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lto Capítulo">
    <p:bg>
      <p:bgPr>
        <a:solidFill>
          <a:srgbClr val="002129"/>
        </a:solidFill>
        <a:effectLst/>
      </p:bgPr>
    </p:bg>
    <p:spTree>
      <p:nvGrpSpPr>
        <p:cNvPr id="1" name=""/>
        <p:cNvGrpSpPr/>
        <p:nvPr/>
      </p:nvGrpSpPr>
      <p:grpSpPr>
        <a:xfrm>
          <a:off x="0" y="0"/>
          <a:ext cx="0" cy="0"/>
          <a:chOff x="0" y="0"/>
          <a:chExt cx="0" cy="0"/>
        </a:xfrm>
      </p:grpSpPr>
      <p:sp>
        <p:nvSpPr>
          <p:cNvPr id="6" name="Rectángulo redondeado 16">
            <a:extLst>
              <a:ext uri="{FF2B5EF4-FFF2-40B4-BE49-F238E27FC236}">
                <a16:creationId xmlns:a16="http://schemas.microsoft.com/office/drawing/2014/main" id="{A4EFE4AF-9D8C-AD9A-E16C-39301D85FE95}"/>
              </a:ext>
            </a:extLst>
          </p:cNvPr>
          <p:cNvSpPr/>
          <p:nvPr userDrawn="1"/>
        </p:nvSpPr>
        <p:spPr>
          <a:xfrm>
            <a:off x="793" y="5738254"/>
            <a:ext cx="12191208" cy="1119746"/>
          </a:xfrm>
          <a:custGeom>
            <a:avLst/>
            <a:gdLst>
              <a:gd name="connsiteX0" fmla="*/ 0 w 12191208"/>
              <a:gd name="connsiteY0" fmla="*/ 296738 h 1780390"/>
              <a:gd name="connsiteX1" fmla="*/ 296738 w 12191208"/>
              <a:gd name="connsiteY1" fmla="*/ 0 h 1780390"/>
              <a:gd name="connsiteX2" fmla="*/ 11894470 w 12191208"/>
              <a:gd name="connsiteY2" fmla="*/ 0 h 1780390"/>
              <a:gd name="connsiteX3" fmla="*/ 12191208 w 12191208"/>
              <a:gd name="connsiteY3" fmla="*/ 296738 h 1780390"/>
              <a:gd name="connsiteX4" fmla="*/ 12191208 w 12191208"/>
              <a:gd name="connsiteY4" fmla="*/ 1483652 h 1780390"/>
              <a:gd name="connsiteX5" fmla="*/ 11894470 w 12191208"/>
              <a:gd name="connsiteY5" fmla="*/ 1780390 h 1780390"/>
              <a:gd name="connsiteX6" fmla="*/ 296738 w 12191208"/>
              <a:gd name="connsiteY6" fmla="*/ 1780390 h 1780390"/>
              <a:gd name="connsiteX7" fmla="*/ 0 w 12191208"/>
              <a:gd name="connsiteY7" fmla="*/ 1483652 h 1780390"/>
              <a:gd name="connsiteX8" fmla="*/ 0 w 12191208"/>
              <a:gd name="connsiteY8" fmla="*/ 296738 h 1780390"/>
              <a:gd name="connsiteX0" fmla="*/ 11894470 w 12191208"/>
              <a:gd name="connsiteY0" fmla="*/ 1780390 h 1871830"/>
              <a:gd name="connsiteX1" fmla="*/ 296738 w 12191208"/>
              <a:gd name="connsiteY1" fmla="*/ 1780390 h 1871830"/>
              <a:gd name="connsiteX2" fmla="*/ 0 w 12191208"/>
              <a:gd name="connsiteY2" fmla="*/ 1483652 h 1871830"/>
              <a:gd name="connsiteX3" fmla="*/ 0 w 12191208"/>
              <a:gd name="connsiteY3" fmla="*/ 296738 h 1871830"/>
              <a:gd name="connsiteX4" fmla="*/ 296738 w 12191208"/>
              <a:gd name="connsiteY4" fmla="*/ 0 h 1871830"/>
              <a:gd name="connsiteX5" fmla="*/ 11894470 w 12191208"/>
              <a:gd name="connsiteY5" fmla="*/ 0 h 1871830"/>
              <a:gd name="connsiteX6" fmla="*/ 12191208 w 12191208"/>
              <a:gd name="connsiteY6" fmla="*/ 296738 h 1871830"/>
              <a:gd name="connsiteX7" fmla="*/ 12191208 w 12191208"/>
              <a:gd name="connsiteY7" fmla="*/ 1483652 h 1871830"/>
              <a:gd name="connsiteX8" fmla="*/ 11985910 w 12191208"/>
              <a:gd name="connsiteY8" fmla="*/ 1871830 h 1871830"/>
              <a:gd name="connsiteX0" fmla="*/ 11894470 w 12191208"/>
              <a:gd name="connsiteY0" fmla="*/ 1780390 h 1780390"/>
              <a:gd name="connsiteX1" fmla="*/ 296738 w 12191208"/>
              <a:gd name="connsiteY1" fmla="*/ 1780390 h 1780390"/>
              <a:gd name="connsiteX2" fmla="*/ 0 w 12191208"/>
              <a:gd name="connsiteY2" fmla="*/ 1483652 h 1780390"/>
              <a:gd name="connsiteX3" fmla="*/ 0 w 12191208"/>
              <a:gd name="connsiteY3" fmla="*/ 296738 h 1780390"/>
              <a:gd name="connsiteX4" fmla="*/ 296738 w 12191208"/>
              <a:gd name="connsiteY4" fmla="*/ 0 h 1780390"/>
              <a:gd name="connsiteX5" fmla="*/ 11894470 w 12191208"/>
              <a:gd name="connsiteY5" fmla="*/ 0 h 1780390"/>
              <a:gd name="connsiteX6" fmla="*/ 12191208 w 12191208"/>
              <a:gd name="connsiteY6" fmla="*/ 296738 h 1780390"/>
              <a:gd name="connsiteX7" fmla="*/ 12191208 w 12191208"/>
              <a:gd name="connsiteY7" fmla="*/ 1483652 h 1780390"/>
              <a:gd name="connsiteX0" fmla="*/ 11894470 w 12191208"/>
              <a:gd name="connsiteY0" fmla="*/ 1780390 h 1780390"/>
              <a:gd name="connsiteX1" fmla="*/ 0 w 12191208"/>
              <a:gd name="connsiteY1" fmla="*/ 1483652 h 1780390"/>
              <a:gd name="connsiteX2" fmla="*/ 0 w 12191208"/>
              <a:gd name="connsiteY2" fmla="*/ 296738 h 1780390"/>
              <a:gd name="connsiteX3" fmla="*/ 296738 w 12191208"/>
              <a:gd name="connsiteY3" fmla="*/ 0 h 1780390"/>
              <a:gd name="connsiteX4" fmla="*/ 11894470 w 12191208"/>
              <a:gd name="connsiteY4" fmla="*/ 0 h 1780390"/>
              <a:gd name="connsiteX5" fmla="*/ 12191208 w 12191208"/>
              <a:gd name="connsiteY5" fmla="*/ 296738 h 1780390"/>
              <a:gd name="connsiteX6" fmla="*/ 12191208 w 12191208"/>
              <a:gd name="connsiteY6" fmla="*/ 1483652 h 1780390"/>
              <a:gd name="connsiteX0" fmla="*/ 0 w 12191208"/>
              <a:gd name="connsiteY0" fmla="*/ 1483652 h 1483652"/>
              <a:gd name="connsiteX1" fmla="*/ 0 w 12191208"/>
              <a:gd name="connsiteY1" fmla="*/ 296738 h 1483652"/>
              <a:gd name="connsiteX2" fmla="*/ 296738 w 12191208"/>
              <a:gd name="connsiteY2" fmla="*/ 0 h 1483652"/>
              <a:gd name="connsiteX3" fmla="*/ 11894470 w 12191208"/>
              <a:gd name="connsiteY3" fmla="*/ 0 h 1483652"/>
              <a:gd name="connsiteX4" fmla="*/ 12191208 w 12191208"/>
              <a:gd name="connsiteY4" fmla="*/ 296738 h 1483652"/>
              <a:gd name="connsiteX5" fmla="*/ 12191208 w 12191208"/>
              <a:gd name="connsiteY5" fmla="*/ 1483652 h 1483652"/>
              <a:gd name="connsiteX0" fmla="*/ 0 w 12191208"/>
              <a:gd name="connsiteY0" fmla="*/ 1483652 h 1483652"/>
              <a:gd name="connsiteX1" fmla="*/ 0 w 12191208"/>
              <a:gd name="connsiteY1" fmla="*/ 296738 h 1483652"/>
              <a:gd name="connsiteX2" fmla="*/ 296738 w 12191208"/>
              <a:gd name="connsiteY2" fmla="*/ 0 h 1483652"/>
              <a:gd name="connsiteX3" fmla="*/ 11894470 w 12191208"/>
              <a:gd name="connsiteY3" fmla="*/ 0 h 1483652"/>
              <a:gd name="connsiteX4" fmla="*/ 12191208 w 12191208"/>
              <a:gd name="connsiteY4" fmla="*/ 296738 h 1483652"/>
              <a:gd name="connsiteX5" fmla="*/ 12191208 w 12191208"/>
              <a:gd name="connsiteY5" fmla="*/ 1483652 h 148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208" h="1483652">
                <a:moveTo>
                  <a:pt x="0" y="1483652"/>
                </a:moveTo>
                <a:lnTo>
                  <a:pt x="0" y="296738"/>
                </a:lnTo>
                <a:cubicBezTo>
                  <a:pt x="0" y="132854"/>
                  <a:pt x="132854" y="0"/>
                  <a:pt x="296738" y="0"/>
                </a:cubicBezTo>
                <a:lnTo>
                  <a:pt x="11894470" y="0"/>
                </a:lnTo>
                <a:cubicBezTo>
                  <a:pt x="12058354" y="0"/>
                  <a:pt x="12191208" y="132854"/>
                  <a:pt x="12191208" y="296738"/>
                </a:cubicBezTo>
                <a:lnTo>
                  <a:pt x="12191208" y="1483652"/>
                </a:lnTo>
              </a:path>
            </a:pathLst>
          </a:custGeom>
          <a:noFill/>
          <a:ln>
            <a:solidFill>
              <a:srgbClr val="F421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701"/>
          </a:p>
        </p:txBody>
      </p:sp>
      <p:sp>
        <p:nvSpPr>
          <p:cNvPr id="2" name="Título 1">
            <a:extLst>
              <a:ext uri="{FF2B5EF4-FFF2-40B4-BE49-F238E27FC236}">
                <a16:creationId xmlns:a16="http://schemas.microsoft.com/office/drawing/2014/main" id="{45A7FA0D-C946-40D6-8C2E-A1DF5DD37315}"/>
              </a:ext>
            </a:extLst>
          </p:cNvPr>
          <p:cNvSpPr>
            <a:spLocks noGrp="1"/>
          </p:cNvSpPr>
          <p:nvPr>
            <p:ph type="title"/>
          </p:nvPr>
        </p:nvSpPr>
        <p:spPr>
          <a:xfrm>
            <a:off x="838200" y="365125"/>
            <a:ext cx="5186263" cy="5206999"/>
          </a:xfrm>
        </p:spPr>
        <p:txBody>
          <a:bodyPr anchor="t"/>
          <a:lstStyle>
            <a:lvl1pPr algn="l">
              <a:defRPr sz="6000">
                <a:solidFill>
                  <a:srgbClr val="DED5CB"/>
                </a:solidFill>
              </a:defRPr>
            </a:lvl1pPr>
          </a:lstStyle>
          <a:p>
            <a:r>
              <a:rPr lang="es-ES"/>
              <a:t>Haga clic para modificar el estilo de título del patrón</a:t>
            </a:r>
            <a:endParaRPr lang="es-ES" dirty="0"/>
          </a:p>
        </p:txBody>
      </p:sp>
      <p:sp>
        <p:nvSpPr>
          <p:cNvPr id="3" name="Marcador de pie de página 2">
            <a:extLst>
              <a:ext uri="{FF2B5EF4-FFF2-40B4-BE49-F238E27FC236}">
                <a16:creationId xmlns:a16="http://schemas.microsoft.com/office/drawing/2014/main" id="{25BE7D12-5774-84AD-7A4E-EF43DE832D17}"/>
              </a:ext>
            </a:extLst>
          </p:cNvPr>
          <p:cNvSpPr>
            <a:spLocks noGrp="1"/>
          </p:cNvSpPr>
          <p:nvPr>
            <p:ph type="ftr" sz="quarter" idx="10"/>
          </p:nvPr>
        </p:nvSpPr>
        <p:spPr>
          <a:xfrm>
            <a:off x="6167535" y="365126"/>
            <a:ext cx="5186263" cy="5206998"/>
          </a:xfrm>
        </p:spPr>
        <p:txBody>
          <a:bodyPr anchor="t"/>
          <a:lstStyle>
            <a:lvl1pPr>
              <a:defRPr/>
            </a:lvl1pPr>
          </a:lstStyle>
          <a:p>
            <a:pPr algn="r"/>
            <a:r>
              <a:rPr lang="es-ES" sz="6000" dirty="0">
                <a:solidFill>
                  <a:srgbClr val="DED5CB"/>
                </a:solidFill>
                <a:ea typeface="+mj-ea"/>
                <a:cs typeface="+mj-cs"/>
              </a:rPr>
              <a:t>Núm. Capítulo</a:t>
            </a:r>
          </a:p>
        </p:txBody>
      </p:sp>
      <p:sp>
        <p:nvSpPr>
          <p:cNvPr id="4" name="Marcador de fecha 3">
            <a:extLst>
              <a:ext uri="{FF2B5EF4-FFF2-40B4-BE49-F238E27FC236}">
                <a16:creationId xmlns:a16="http://schemas.microsoft.com/office/drawing/2014/main" id="{F9A2589B-554D-FC37-3410-065B8D7FE121}"/>
              </a:ext>
            </a:extLst>
          </p:cNvPr>
          <p:cNvSpPr>
            <a:spLocks noGrp="1"/>
          </p:cNvSpPr>
          <p:nvPr>
            <p:ph type="dt" sz="half" idx="11"/>
          </p:nvPr>
        </p:nvSpPr>
        <p:spPr/>
        <p:txBody>
          <a:bodyPr/>
          <a:lstStyle>
            <a:lvl1pPr>
              <a:defRPr>
                <a:solidFill>
                  <a:srgbClr val="EEE9E0"/>
                </a:solidFill>
              </a:defRPr>
            </a:lvl1pPr>
          </a:lstStyle>
          <a:p>
            <a:r>
              <a:rPr lang="es-ES" dirty="0"/>
              <a:t>Nombre Unidad</a:t>
            </a:r>
          </a:p>
        </p:txBody>
      </p:sp>
      <p:pic>
        <p:nvPicPr>
          <p:cNvPr id="5" name="Imagen 4">
            <a:extLst>
              <a:ext uri="{FF2B5EF4-FFF2-40B4-BE49-F238E27FC236}">
                <a16:creationId xmlns:a16="http://schemas.microsoft.com/office/drawing/2014/main" id="{DDA8BFF3-73AB-9E6F-9AC1-73D2BAE947E4}"/>
              </a:ext>
            </a:extLst>
          </p:cNvPr>
          <p:cNvPicPr>
            <a:picLocks/>
          </p:cNvPicPr>
          <p:nvPr userDrawn="1"/>
        </p:nvPicPr>
        <p:blipFill>
          <a:blip r:embed="rId2"/>
          <a:stretch>
            <a:fillRect/>
          </a:stretch>
        </p:blipFill>
        <p:spPr>
          <a:xfrm>
            <a:off x="838200" y="5959617"/>
            <a:ext cx="4777200" cy="691200"/>
          </a:xfrm>
          <a:prstGeom prst="rect">
            <a:avLst/>
          </a:prstGeom>
        </p:spPr>
      </p:pic>
    </p:spTree>
    <p:extLst>
      <p:ext uri="{BB962C8B-B14F-4D97-AF65-F5344CB8AC3E}">
        <p14:creationId xmlns:p14="http://schemas.microsoft.com/office/powerpoint/2010/main" val="1502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
    <p:bg>
      <p:bgPr>
        <a:solidFill>
          <a:srgbClr val="002129"/>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6489A3C-9EAE-4E1A-5D5A-1A2A39511072}"/>
              </a:ext>
            </a:extLst>
          </p:cNvPr>
          <p:cNvPicPr>
            <a:picLocks noChangeAspect="1"/>
          </p:cNvPicPr>
          <p:nvPr userDrawn="1"/>
        </p:nvPicPr>
        <p:blipFill>
          <a:blip r:embed="rId2"/>
          <a:stretch>
            <a:fillRect/>
          </a:stretch>
        </p:blipFill>
        <p:spPr>
          <a:xfrm>
            <a:off x="3806825" y="1139825"/>
            <a:ext cx="4578350" cy="4578350"/>
          </a:xfrm>
          <a:prstGeom prst="rect">
            <a:avLst/>
          </a:prstGeom>
        </p:spPr>
      </p:pic>
    </p:spTree>
    <p:extLst>
      <p:ext uri="{BB962C8B-B14F-4D97-AF65-F5344CB8AC3E}">
        <p14:creationId xmlns:p14="http://schemas.microsoft.com/office/powerpoint/2010/main" val="225571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D0043E-AFFC-C0ED-FC94-E5126C7B0759}"/>
              </a:ext>
            </a:extLst>
          </p:cNvPr>
          <p:cNvSpPr>
            <a:spLocks noGrp="1"/>
          </p:cNvSpPr>
          <p:nvPr>
            <p:ph type="title"/>
          </p:nvPr>
        </p:nvSpPr>
        <p:spPr/>
        <p:txBody>
          <a:bodyPr/>
          <a:lstStyle/>
          <a:p>
            <a:r>
              <a:rPr lang="es-ES"/>
              <a:t>Haga clic para modificar el estilo de título del patrón</a:t>
            </a:r>
          </a:p>
        </p:txBody>
      </p:sp>
      <p:sp>
        <p:nvSpPr>
          <p:cNvPr id="3" name="Marcador de pie de página 2">
            <a:extLst>
              <a:ext uri="{FF2B5EF4-FFF2-40B4-BE49-F238E27FC236}">
                <a16:creationId xmlns:a16="http://schemas.microsoft.com/office/drawing/2014/main" id="{49703CB9-8B6F-BEC0-9618-03CA95B04662}"/>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4" name="Marcador de fecha 3">
            <a:extLst>
              <a:ext uri="{FF2B5EF4-FFF2-40B4-BE49-F238E27FC236}">
                <a16:creationId xmlns:a16="http://schemas.microsoft.com/office/drawing/2014/main" id="{ADEA6B0E-33F2-55BE-4C6A-D5A35F36FE3F}"/>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3792396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35629-BE3D-F1DE-9ADB-5BD0477FDD97}"/>
              </a:ext>
            </a:extLst>
          </p:cNvPr>
          <p:cNvSpPr>
            <a:spLocks noGrp="1"/>
          </p:cNvSpPr>
          <p:nvPr>
            <p:ph type="title"/>
          </p:nvPr>
        </p:nvSpPr>
        <p:spPr/>
        <p:txBody>
          <a:bodyPr/>
          <a:lstStyle/>
          <a:p>
            <a:r>
              <a:rPr lang="es-ES"/>
              <a:t>Haga clic para modificar el estilo de título del patrón</a:t>
            </a:r>
            <a:endParaRPr lang="es-ES" dirty="0"/>
          </a:p>
        </p:txBody>
      </p:sp>
      <p:sp>
        <p:nvSpPr>
          <p:cNvPr id="3" name="Marcador de contenido 2">
            <a:extLst>
              <a:ext uri="{FF2B5EF4-FFF2-40B4-BE49-F238E27FC236}">
                <a16:creationId xmlns:a16="http://schemas.microsoft.com/office/drawing/2014/main" id="{CB1B778B-C65B-6717-9635-1C6D8B0A570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7" name="Marcador de pie de página 6">
            <a:extLst>
              <a:ext uri="{FF2B5EF4-FFF2-40B4-BE49-F238E27FC236}">
                <a16:creationId xmlns:a16="http://schemas.microsoft.com/office/drawing/2014/main" id="{D331AF2F-C6FC-7331-31E3-0E313DB24DAB}"/>
              </a:ext>
            </a:extLst>
          </p:cNvPr>
          <p:cNvSpPr>
            <a:spLocks noGrp="1"/>
          </p:cNvSpPr>
          <p:nvPr>
            <p:ph type="ftr" sz="quarter" idx="10"/>
          </p:nvPr>
        </p:nvSpPr>
        <p:spPr/>
        <p:txBody>
          <a:bodyPr/>
          <a:lstStyle/>
          <a:p>
            <a:pPr algn="l"/>
            <a:r>
              <a:rPr lang="es-ES" dirty="0"/>
              <a:t>Haga clic para modificar el título de la presentación</a:t>
            </a:r>
          </a:p>
        </p:txBody>
      </p:sp>
      <p:sp>
        <p:nvSpPr>
          <p:cNvPr id="8" name="Marcador de fecha 7">
            <a:extLst>
              <a:ext uri="{FF2B5EF4-FFF2-40B4-BE49-F238E27FC236}">
                <a16:creationId xmlns:a16="http://schemas.microsoft.com/office/drawing/2014/main" id="{2244BFD9-1AA9-7014-183E-0BDFCC8182C8}"/>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4059043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EB84AD-5D38-27F0-2A96-7B7E6AF28A2E}"/>
              </a:ext>
            </a:extLst>
          </p:cNvPr>
          <p:cNvSpPr>
            <a:spLocks noGrp="1"/>
          </p:cNvSpPr>
          <p:nvPr>
            <p:ph type="title"/>
          </p:nvPr>
        </p:nvSpPr>
        <p:spPr>
          <a:xfrm>
            <a:off x="831850" y="871538"/>
            <a:ext cx="10515600" cy="2852737"/>
          </a:xfrm>
        </p:spPr>
        <p:txBody>
          <a:bodyPr anchor="b"/>
          <a:lstStyle>
            <a:lvl1pPr>
              <a:defRPr sz="6000"/>
            </a:lvl1pPr>
          </a:lstStyle>
          <a:p>
            <a:r>
              <a:rPr lang="es-ES"/>
              <a:t>Haga clic para modificar el estilo de título del patrón</a:t>
            </a:r>
            <a:endParaRPr lang="es-ES" dirty="0"/>
          </a:p>
        </p:txBody>
      </p:sp>
      <p:sp>
        <p:nvSpPr>
          <p:cNvPr id="3" name="Marcador de texto 2">
            <a:extLst>
              <a:ext uri="{FF2B5EF4-FFF2-40B4-BE49-F238E27FC236}">
                <a16:creationId xmlns:a16="http://schemas.microsoft.com/office/drawing/2014/main" id="{4CF4CD48-36DF-ADBB-466D-70C2378EA2C1}"/>
              </a:ext>
            </a:extLst>
          </p:cNvPr>
          <p:cNvSpPr>
            <a:spLocks noGrp="1"/>
          </p:cNvSpPr>
          <p:nvPr>
            <p:ph type="body" idx="1"/>
          </p:nvPr>
        </p:nvSpPr>
        <p:spPr>
          <a:xfrm>
            <a:off x="831850" y="3751263"/>
            <a:ext cx="10515600" cy="173513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7" name="Marcador de pie de página 6">
            <a:extLst>
              <a:ext uri="{FF2B5EF4-FFF2-40B4-BE49-F238E27FC236}">
                <a16:creationId xmlns:a16="http://schemas.microsoft.com/office/drawing/2014/main" id="{659715E7-79BC-CB55-5398-83D150768D0F}"/>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8" name="Marcador de fecha 7">
            <a:extLst>
              <a:ext uri="{FF2B5EF4-FFF2-40B4-BE49-F238E27FC236}">
                <a16:creationId xmlns:a16="http://schemas.microsoft.com/office/drawing/2014/main" id="{D696B9DE-6579-D3CE-83FA-40F695B387DF}"/>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250877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AB7EAF-AA53-B0E7-36F8-BE36A7D4FF9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A128E-7454-986D-3D81-73036B2545BE}"/>
              </a:ext>
            </a:extLst>
          </p:cNvPr>
          <p:cNvSpPr>
            <a:spLocks noGrp="1"/>
          </p:cNvSpPr>
          <p:nvPr>
            <p:ph sz="half" idx="1"/>
          </p:nvPr>
        </p:nvSpPr>
        <p:spPr>
          <a:xfrm>
            <a:off x="838200" y="873125"/>
            <a:ext cx="5181600" cy="46323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contenido 3">
            <a:extLst>
              <a:ext uri="{FF2B5EF4-FFF2-40B4-BE49-F238E27FC236}">
                <a16:creationId xmlns:a16="http://schemas.microsoft.com/office/drawing/2014/main" id="{85CF0C9D-133E-655C-95C4-D980D9885512}"/>
              </a:ext>
            </a:extLst>
          </p:cNvPr>
          <p:cNvSpPr>
            <a:spLocks noGrp="1"/>
          </p:cNvSpPr>
          <p:nvPr>
            <p:ph sz="half" idx="2"/>
          </p:nvPr>
        </p:nvSpPr>
        <p:spPr>
          <a:xfrm>
            <a:off x="6172200" y="873125"/>
            <a:ext cx="5181600" cy="46323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8" name="Marcador de pie de página 7">
            <a:extLst>
              <a:ext uri="{FF2B5EF4-FFF2-40B4-BE49-F238E27FC236}">
                <a16:creationId xmlns:a16="http://schemas.microsoft.com/office/drawing/2014/main" id="{6EA0299F-A92E-5A14-FA99-29D625D41C90}"/>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9" name="Marcador de fecha 8">
            <a:extLst>
              <a:ext uri="{FF2B5EF4-FFF2-40B4-BE49-F238E27FC236}">
                <a16:creationId xmlns:a16="http://schemas.microsoft.com/office/drawing/2014/main" id="{F01B5BFF-96A1-4721-C871-E829BEF07119}"/>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479393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902622-0A02-2239-E45F-F88F1693C1F9}"/>
              </a:ext>
            </a:extLst>
          </p:cNvPr>
          <p:cNvSpPr>
            <a:spLocks noGrp="1"/>
          </p:cNvSpPr>
          <p:nvPr>
            <p:ph type="title"/>
          </p:nvPr>
        </p:nvSpPr>
        <p:spPr>
          <a:xfrm>
            <a:off x="839788" y="365126"/>
            <a:ext cx="5157787" cy="31591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43E9A4C-7843-4930-1F6A-8A6EAC775CBC}"/>
              </a:ext>
            </a:extLst>
          </p:cNvPr>
          <p:cNvSpPr>
            <a:spLocks noGrp="1"/>
          </p:cNvSpPr>
          <p:nvPr>
            <p:ph type="body" idx="1"/>
          </p:nvPr>
        </p:nvSpPr>
        <p:spPr>
          <a:xfrm>
            <a:off x="839788" y="92868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2C5E003-C45B-E844-FBC0-42094D3267C7}"/>
              </a:ext>
            </a:extLst>
          </p:cNvPr>
          <p:cNvSpPr>
            <a:spLocks noGrp="1"/>
          </p:cNvSpPr>
          <p:nvPr>
            <p:ph sz="half" idx="2"/>
          </p:nvPr>
        </p:nvSpPr>
        <p:spPr>
          <a:xfrm>
            <a:off x="839788" y="1752600"/>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5" name="Marcador de texto 4">
            <a:extLst>
              <a:ext uri="{FF2B5EF4-FFF2-40B4-BE49-F238E27FC236}">
                <a16:creationId xmlns:a16="http://schemas.microsoft.com/office/drawing/2014/main" id="{1BEB0212-7E76-8601-742C-D3BE8719D8B7}"/>
              </a:ext>
            </a:extLst>
          </p:cNvPr>
          <p:cNvSpPr>
            <a:spLocks noGrp="1"/>
          </p:cNvSpPr>
          <p:nvPr>
            <p:ph type="body" sz="quarter" idx="3"/>
          </p:nvPr>
        </p:nvSpPr>
        <p:spPr>
          <a:xfrm>
            <a:off x="6172200" y="92868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F044D1B-8BE3-EC9D-E50E-28FA964B2E29}"/>
              </a:ext>
            </a:extLst>
          </p:cNvPr>
          <p:cNvSpPr>
            <a:spLocks noGrp="1"/>
          </p:cNvSpPr>
          <p:nvPr>
            <p:ph sz="quarter" idx="4"/>
          </p:nvPr>
        </p:nvSpPr>
        <p:spPr>
          <a:xfrm>
            <a:off x="6172200" y="1752600"/>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10" name="Marcador de pie de página 9">
            <a:extLst>
              <a:ext uri="{FF2B5EF4-FFF2-40B4-BE49-F238E27FC236}">
                <a16:creationId xmlns:a16="http://schemas.microsoft.com/office/drawing/2014/main" id="{CD1B1445-8FF5-17C4-6D98-D6488576BCCF}"/>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11" name="Marcador de fecha 10">
            <a:extLst>
              <a:ext uri="{FF2B5EF4-FFF2-40B4-BE49-F238E27FC236}">
                <a16:creationId xmlns:a16="http://schemas.microsoft.com/office/drawing/2014/main" id="{7A06D4B6-2F80-6030-4EFE-843A0BD8DA10}"/>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187970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BD4A59-08EC-8657-C6F6-41A8C2F35CBD}"/>
              </a:ext>
            </a:extLst>
          </p:cNvPr>
          <p:cNvSpPr>
            <a:spLocks noGrp="1"/>
          </p:cNvSpPr>
          <p:nvPr>
            <p:ph type="title"/>
          </p:nvPr>
        </p:nvSpPr>
        <p:spPr/>
        <p:txBody>
          <a:bodyPr/>
          <a:lstStyle/>
          <a:p>
            <a:r>
              <a:rPr lang="es-ES"/>
              <a:t>Haga clic para modificar el estilo de título del patrón</a:t>
            </a:r>
          </a:p>
        </p:txBody>
      </p:sp>
      <p:sp>
        <p:nvSpPr>
          <p:cNvPr id="6" name="Marcador de pie de página 5">
            <a:extLst>
              <a:ext uri="{FF2B5EF4-FFF2-40B4-BE49-F238E27FC236}">
                <a16:creationId xmlns:a16="http://schemas.microsoft.com/office/drawing/2014/main" id="{487AF110-417D-D60F-C38D-6900F4DA9E2B}"/>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7" name="Marcador de fecha 6">
            <a:extLst>
              <a:ext uri="{FF2B5EF4-FFF2-40B4-BE49-F238E27FC236}">
                <a16:creationId xmlns:a16="http://schemas.microsoft.com/office/drawing/2014/main" id="{EAA50192-175F-1585-1926-B864761E5840}"/>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28684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57BA4D09-9960-A79B-27E9-59800BB05244}"/>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6" name="Marcador de fecha 5">
            <a:extLst>
              <a:ext uri="{FF2B5EF4-FFF2-40B4-BE49-F238E27FC236}">
                <a16:creationId xmlns:a16="http://schemas.microsoft.com/office/drawing/2014/main" id="{2ACB0EF7-3DEA-FF0D-D5AB-E210B6A3289E}"/>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3514354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3AD63A-CCF7-50B3-7141-24378E2EF5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 dirty="0"/>
          </a:p>
        </p:txBody>
      </p:sp>
      <p:sp>
        <p:nvSpPr>
          <p:cNvPr id="3" name="Marcador de contenido 2">
            <a:extLst>
              <a:ext uri="{FF2B5EF4-FFF2-40B4-BE49-F238E27FC236}">
                <a16:creationId xmlns:a16="http://schemas.microsoft.com/office/drawing/2014/main" id="{DC99A0E7-FE36-ADF4-345D-8954F06863A0}"/>
              </a:ext>
            </a:extLst>
          </p:cNvPr>
          <p:cNvSpPr>
            <a:spLocks noGrp="1"/>
          </p:cNvSpPr>
          <p:nvPr>
            <p:ph idx="1"/>
          </p:nvPr>
        </p:nvSpPr>
        <p:spPr>
          <a:xfrm>
            <a:off x="5183188" y="987426"/>
            <a:ext cx="6172200" cy="46037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4" name="Marcador de texto 3">
            <a:extLst>
              <a:ext uri="{FF2B5EF4-FFF2-40B4-BE49-F238E27FC236}">
                <a16:creationId xmlns:a16="http://schemas.microsoft.com/office/drawing/2014/main" id="{344BBD5B-FDBC-A348-1A00-7BC1123E342E}"/>
              </a:ext>
            </a:extLst>
          </p:cNvPr>
          <p:cNvSpPr>
            <a:spLocks noGrp="1"/>
          </p:cNvSpPr>
          <p:nvPr>
            <p:ph type="body" sz="half" idx="2"/>
          </p:nvPr>
        </p:nvSpPr>
        <p:spPr>
          <a:xfrm>
            <a:off x="839788" y="2057400"/>
            <a:ext cx="3932237" cy="35337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Marcador de pie de página 7">
            <a:extLst>
              <a:ext uri="{FF2B5EF4-FFF2-40B4-BE49-F238E27FC236}">
                <a16:creationId xmlns:a16="http://schemas.microsoft.com/office/drawing/2014/main" id="{1901CFB5-5012-CEA4-7EB0-3ECFAA925A51}"/>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9" name="Marcador de fecha 8">
            <a:extLst>
              <a:ext uri="{FF2B5EF4-FFF2-40B4-BE49-F238E27FC236}">
                <a16:creationId xmlns:a16="http://schemas.microsoft.com/office/drawing/2014/main" id="{45F80777-0822-16A3-E9A0-970AEA5A3516}"/>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1101999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AB2C74-536E-9FCE-68AE-D2C8C4320CB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 dirty="0"/>
          </a:p>
        </p:txBody>
      </p:sp>
      <p:sp>
        <p:nvSpPr>
          <p:cNvPr id="3" name="Marcador de posición de imagen 2">
            <a:extLst>
              <a:ext uri="{FF2B5EF4-FFF2-40B4-BE49-F238E27FC236}">
                <a16:creationId xmlns:a16="http://schemas.microsoft.com/office/drawing/2014/main" id="{20E08CBC-4C77-A911-9167-9975951D59D6}"/>
              </a:ext>
            </a:extLst>
          </p:cNvPr>
          <p:cNvSpPr>
            <a:spLocks noGrp="1"/>
          </p:cNvSpPr>
          <p:nvPr>
            <p:ph type="pic" idx="1"/>
          </p:nvPr>
        </p:nvSpPr>
        <p:spPr>
          <a:xfrm>
            <a:off x="5183188" y="987425"/>
            <a:ext cx="6172200" cy="4632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 dirty="0"/>
          </a:p>
        </p:txBody>
      </p:sp>
      <p:sp>
        <p:nvSpPr>
          <p:cNvPr id="4" name="Marcador de texto 3">
            <a:extLst>
              <a:ext uri="{FF2B5EF4-FFF2-40B4-BE49-F238E27FC236}">
                <a16:creationId xmlns:a16="http://schemas.microsoft.com/office/drawing/2014/main" id="{B49EBF62-32B3-0BDF-77EA-0271FE610868}"/>
              </a:ext>
            </a:extLst>
          </p:cNvPr>
          <p:cNvSpPr>
            <a:spLocks noGrp="1"/>
          </p:cNvSpPr>
          <p:nvPr>
            <p:ph type="body" sz="half" idx="2"/>
          </p:nvPr>
        </p:nvSpPr>
        <p:spPr>
          <a:xfrm>
            <a:off x="839788" y="2057400"/>
            <a:ext cx="3932237" cy="35623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Marcador de pie de página 7">
            <a:extLst>
              <a:ext uri="{FF2B5EF4-FFF2-40B4-BE49-F238E27FC236}">
                <a16:creationId xmlns:a16="http://schemas.microsoft.com/office/drawing/2014/main" id="{4479C548-2306-DA10-3E9B-8A73C52E8784}"/>
              </a:ext>
            </a:extLst>
          </p:cNvPr>
          <p:cNvSpPr>
            <a:spLocks noGrp="1"/>
          </p:cNvSpPr>
          <p:nvPr>
            <p:ph type="ftr" sz="quarter" idx="10"/>
          </p:nvPr>
        </p:nvSpPr>
        <p:spPr/>
        <p:txBody>
          <a:bodyPr/>
          <a:lstStyle/>
          <a:p>
            <a:pPr algn="l"/>
            <a:r>
              <a:rPr lang="es-ES"/>
              <a:t>Haga clic para modificar el título de la presentación</a:t>
            </a:r>
            <a:endParaRPr lang="es-ES" dirty="0"/>
          </a:p>
        </p:txBody>
      </p:sp>
      <p:sp>
        <p:nvSpPr>
          <p:cNvPr id="9" name="Marcador de fecha 8">
            <a:extLst>
              <a:ext uri="{FF2B5EF4-FFF2-40B4-BE49-F238E27FC236}">
                <a16:creationId xmlns:a16="http://schemas.microsoft.com/office/drawing/2014/main" id="{A516B9CC-B7A0-1422-D941-4E3CE420E227}"/>
              </a:ext>
            </a:extLst>
          </p:cNvPr>
          <p:cNvSpPr>
            <a:spLocks noGrp="1"/>
          </p:cNvSpPr>
          <p:nvPr>
            <p:ph type="dt" sz="half" idx="11"/>
          </p:nvPr>
        </p:nvSpPr>
        <p:spPr/>
        <p:txBody>
          <a:bodyPr/>
          <a:lstStyle/>
          <a:p>
            <a:r>
              <a:rPr lang="es-ES"/>
              <a:t>Nombre Unidad</a:t>
            </a:r>
            <a:endParaRPr lang="es-ES" dirty="0"/>
          </a:p>
        </p:txBody>
      </p:sp>
    </p:spTree>
    <p:extLst>
      <p:ext uri="{BB962C8B-B14F-4D97-AF65-F5344CB8AC3E}">
        <p14:creationId xmlns:p14="http://schemas.microsoft.com/office/powerpoint/2010/main" val="399729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9E2"/>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F6434D3-F78E-A0B4-56B6-DF951000D025}"/>
              </a:ext>
            </a:extLst>
          </p:cNvPr>
          <p:cNvSpPr>
            <a:spLocks noGrp="1"/>
          </p:cNvSpPr>
          <p:nvPr>
            <p:ph type="title"/>
          </p:nvPr>
        </p:nvSpPr>
        <p:spPr>
          <a:xfrm>
            <a:off x="838200" y="365126"/>
            <a:ext cx="5186263" cy="315912"/>
          </a:xfrm>
          <a:prstGeom prst="rect">
            <a:avLst/>
          </a:prstGeom>
        </p:spPr>
        <p:txBody>
          <a:bodyPr vert="horz" lIns="91440" tIns="45720" rIns="91440" bIns="45720" rtlCol="0" anchor="ctr">
            <a:no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9655E512-936D-C48D-3C76-7E3139089484}"/>
              </a:ext>
            </a:extLst>
          </p:cNvPr>
          <p:cNvSpPr>
            <a:spLocks noGrp="1"/>
          </p:cNvSpPr>
          <p:nvPr>
            <p:ph type="body" idx="1"/>
          </p:nvPr>
        </p:nvSpPr>
        <p:spPr>
          <a:xfrm>
            <a:off x="838200" y="886408"/>
            <a:ext cx="10515600" cy="4733342"/>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pie de página 8">
            <a:extLst>
              <a:ext uri="{FF2B5EF4-FFF2-40B4-BE49-F238E27FC236}">
                <a16:creationId xmlns:a16="http://schemas.microsoft.com/office/drawing/2014/main" id="{F41017BF-444F-5CBB-50E9-A7B775D17FF2}"/>
              </a:ext>
            </a:extLst>
          </p:cNvPr>
          <p:cNvSpPr>
            <a:spLocks noGrp="1"/>
          </p:cNvSpPr>
          <p:nvPr>
            <p:ph type="ftr" sz="quarter" idx="3"/>
          </p:nvPr>
        </p:nvSpPr>
        <p:spPr>
          <a:xfrm>
            <a:off x="6167535" y="365126"/>
            <a:ext cx="5186263" cy="315911"/>
          </a:xfrm>
          <a:prstGeom prst="rect">
            <a:avLst/>
          </a:prstGeom>
        </p:spPr>
        <p:txBody>
          <a:bodyPr vert="horz" lIns="91440" tIns="45720" rIns="91440" bIns="45720" rtlCol="0" anchor="ctr"/>
          <a:lstStyle>
            <a:lvl1pPr algn="ctr">
              <a:defRPr sz="1600">
                <a:solidFill>
                  <a:srgbClr val="F42100"/>
                </a:solidFill>
                <a:latin typeface="IBM Plex Sans" panose="020B0503050203000203" pitchFamily="34" charset="0"/>
              </a:defRPr>
            </a:lvl1pPr>
          </a:lstStyle>
          <a:p>
            <a:pPr algn="l"/>
            <a:r>
              <a:rPr lang="es-ES" dirty="0"/>
              <a:t>Haga clic para modificar el título de la presentación</a:t>
            </a:r>
          </a:p>
        </p:txBody>
      </p:sp>
      <p:sp>
        <p:nvSpPr>
          <p:cNvPr id="10" name="Rectángulo redondeado 16">
            <a:extLst>
              <a:ext uri="{FF2B5EF4-FFF2-40B4-BE49-F238E27FC236}">
                <a16:creationId xmlns:a16="http://schemas.microsoft.com/office/drawing/2014/main" id="{AEDF752A-2C38-F099-B9CE-D8502CD9AD7F}"/>
              </a:ext>
            </a:extLst>
          </p:cNvPr>
          <p:cNvSpPr/>
          <p:nvPr userDrawn="1"/>
        </p:nvSpPr>
        <p:spPr>
          <a:xfrm>
            <a:off x="793" y="5738254"/>
            <a:ext cx="12191208" cy="1119746"/>
          </a:xfrm>
          <a:custGeom>
            <a:avLst/>
            <a:gdLst>
              <a:gd name="connsiteX0" fmla="*/ 0 w 12191208"/>
              <a:gd name="connsiteY0" fmla="*/ 296738 h 1780390"/>
              <a:gd name="connsiteX1" fmla="*/ 296738 w 12191208"/>
              <a:gd name="connsiteY1" fmla="*/ 0 h 1780390"/>
              <a:gd name="connsiteX2" fmla="*/ 11894470 w 12191208"/>
              <a:gd name="connsiteY2" fmla="*/ 0 h 1780390"/>
              <a:gd name="connsiteX3" fmla="*/ 12191208 w 12191208"/>
              <a:gd name="connsiteY3" fmla="*/ 296738 h 1780390"/>
              <a:gd name="connsiteX4" fmla="*/ 12191208 w 12191208"/>
              <a:gd name="connsiteY4" fmla="*/ 1483652 h 1780390"/>
              <a:gd name="connsiteX5" fmla="*/ 11894470 w 12191208"/>
              <a:gd name="connsiteY5" fmla="*/ 1780390 h 1780390"/>
              <a:gd name="connsiteX6" fmla="*/ 296738 w 12191208"/>
              <a:gd name="connsiteY6" fmla="*/ 1780390 h 1780390"/>
              <a:gd name="connsiteX7" fmla="*/ 0 w 12191208"/>
              <a:gd name="connsiteY7" fmla="*/ 1483652 h 1780390"/>
              <a:gd name="connsiteX8" fmla="*/ 0 w 12191208"/>
              <a:gd name="connsiteY8" fmla="*/ 296738 h 1780390"/>
              <a:gd name="connsiteX0" fmla="*/ 11894470 w 12191208"/>
              <a:gd name="connsiteY0" fmla="*/ 1780390 h 1871830"/>
              <a:gd name="connsiteX1" fmla="*/ 296738 w 12191208"/>
              <a:gd name="connsiteY1" fmla="*/ 1780390 h 1871830"/>
              <a:gd name="connsiteX2" fmla="*/ 0 w 12191208"/>
              <a:gd name="connsiteY2" fmla="*/ 1483652 h 1871830"/>
              <a:gd name="connsiteX3" fmla="*/ 0 w 12191208"/>
              <a:gd name="connsiteY3" fmla="*/ 296738 h 1871830"/>
              <a:gd name="connsiteX4" fmla="*/ 296738 w 12191208"/>
              <a:gd name="connsiteY4" fmla="*/ 0 h 1871830"/>
              <a:gd name="connsiteX5" fmla="*/ 11894470 w 12191208"/>
              <a:gd name="connsiteY5" fmla="*/ 0 h 1871830"/>
              <a:gd name="connsiteX6" fmla="*/ 12191208 w 12191208"/>
              <a:gd name="connsiteY6" fmla="*/ 296738 h 1871830"/>
              <a:gd name="connsiteX7" fmla="*/ 12191208 w 12191208"/>
              <a:gd name="connsiteY7" fmla="*/ 1483652 h 1871830"/>
              <a:gd name="connsiteX8" fmla="*/ 11985910 w 12191208"/>
              <a:gd name="connsiteY8" fmla="*/ 1871830 h 1871830"/>
              <a:gd name="connsiteX0" fmla="*/ 11894470 w 12191208"/>
              <a:gd name="connsiteY0" fmla="*/ 1780390 h 1780390"/>
              <a:gd name="connsiteX1" fmla="*/ 296738 w 12191208"/>
              <a:gd name="connsiteY1" fmla="*/ 1780390 h 1780390"/>
              <a:gd name="connsiteX2" fmla="*/ 0 w 12191208"/>
              <a:gd name="connsiteY2" fmla="*/ 1483652 h 1780390"/>
              <a:gd name="connsiteX3" fmla="*/ 0 w 12191208"/>
              <a:gd name="connsiteY3" fmla="*/ 296738 h 1780390"/>
              <a:gd name="connsiteX4" fmla="*/ 296738 w 12191208"/>
              <a:gd name="connsiteY4" fmla="*/ 0 h 1780390"/>
              <a:gd name="connsiteX5" fmla="*/ 11894470 w 12191208"/>
              <a:gd name="connsiteY5" fmla="*/ 0 h 1780390"/>
              <a:gd name="connsiteX6" fmla="*/ 12191208 w 12191208"/>
              <a:gd name="connsiteY6" fmla="*/ 296738 h 1780390"/>
              <a:gd name="connsiteX7" fmla="*/ 12191208 w 12191208"/>
              <a:gd name="connsiteY7" fmla="*/ 1483652 h 1780390"/>
              <a:gd name="connsiteX0" fmla="*/ 11894470 w 12191208"/>
              <a:gd name="connsiteY0" fmla="*/ 1780390 h 1780390"/>
              <a:gd name="connsiteX1" fmla="*/ 0 w 12191208"/>
              <a:gd name="connsiteY1" fmla="*/ 1483652 h 1780390"/>
              <a:gd name="connsiteX2" fmla="*/ 0 w 12191208"/>
              <a:gd name="connsiteY2" fmla="*/ 296738 h 1780390"/>
              <a:gd name="connsiteX3" fmla="*/ 296738 w 12191208"/>
              <a:gd name="connsiteY3" fmla="*/ 0 h 1780390"/>
              <a:gd name="connsiteX4" fmla="*/ 11894470 w 12191208"/>
              <a:gd name="connsiteY4" fmla="*/ 0 h 1780390"/>
              <a:gd name="connsiteX5" fmla="*/ 12191208 w 12191208"/>
              <a:gd name="connsiteY5" fmla="*/ 296738 h 1780390"/>
              <a:gd name="connsiteX6" fmla="*/ 12191208 w 12191208"/>
              <a:gd name="connsiteY6" fmla="*/ 1483652 h 1780390"/>
              <a:gd name="connsiteX0" fmla="*/ 0 w 12191208"/>
              <a:gd name="connsiteY0" fmla="*/ 1483652 h 1483652"/>
              <a:gd name="connsiteX1" fmla="*/ 0 w 12191208"/>
              <a:gd name="connsiteY1" fmla="*/ 296738 h 1483652"/>
              <a:gd name="connsiteX2" fmla="*/ 296738 w 12191208"/>
              <a:gd name="connsiteY2" fmla="*/ 0 h 1483652"/>
              <a:gd name="connsiteX3" fmla="*/ 11894470 w 12191208"/>
              <a:gd name="connsiteY3" fmla="*/ 0 h 1483652"/>
              <a:gd name="connsiteX4" fmla="*/ 12191208 w 12191208"/>
              <a:gd name="connsiteY4" fmla="*/ 296738 h 1483652"/>
              <a:gd name="connsiteX5" fmla="*/ 12191208 w 12191208"/>
              <a:gd name="connsiteY5" fmla="*/ 1483652 h 1483652"/>
              <a:gd name="connsiteX0" fmla="*/ 0 w 12191208"/>
              <a:gd name="connsiteY0" fmla="*/ 1483652 h 1483652"/>
              <a:gd name="connsiteX1" fmla="*/ 0 w 12191208"/>
              <a:gd name="connsiteY1" fmla="*/ 296738 h 1483652"/>
              <a:gd name="connsiteX2" fmla="*/ 296738 w 12191208"/>
              <a:gd name="connsiteY2" fmla="*/ 0 h 1483652"/>
              <a:gd name="connsiteX3" fmla="*/ 11894470 w 12191208"/>
              <a:gd name="connsiteY3" fmla="*/ 0 h 1483652"/>
              <a:gd name="connsiteX4" fmla="*/ 12191208 w 12191208"/>
              <a:gd name="connsiteY4" fmla="*/ 296738 h 1483652"/>
              <a:gd name="connsiteX5" fmla="*/ 12191208 w 12191208"/>
              <a:gd name="connsiteY5" fmla="*/ 1483652 h 148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208" h="1483652">
                <a:moveTo>
                  <a:pt x="0" y="1483652"/>
                </a:moveTo>
                <a:lnTo>
                  <a:pt x="0" y="296738"/>
                </a:lnTo>
                <a:cubicBezTo>
                  <a:pt x="0" y="132854"/>
                  <a:pt x="132854" y="0"/>
                  <a:pt x="296738" y="0"/>
                </a:cubicBezTo>
                <a:lnTo>
                  <a:pt x="11894470" y="0"/>
                </a:lnTo>
                <a:cubicBezTo>
                  <a:pt x="12058354" y="0"/>
                  <a:pt x="12191208" y="132854"/>
                  <a:pt x="12191208" y="296738"/>
                </a:cubicBezTo>
                <a:lnTo>
                  <a:pt x="12191208" y="1483652"/>
                </a:lnTo>
              </a:path>
            </a:pathLst>
          </a:custGeom>
          <a:noFill/>
          <a:ln>
            <a:solidFill>
              <a:srgbClr val="F421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701"/>
          </a:p>
        </p:txBody>
      </p:sp>
      <p:pic>
        <p:nvPicPr>
          <p:cNvPr id="11" name="Imagen 10">
            <a:extLst>
              <a:ext uri="{FF2B5EF4-FFF2-40B4-BE49-F238E27FC236}">
                <a16:creationId xmlns:a16="http://schemas.microsoft.com/office/drawing/2014/main" id="{A6E544AF-DACA-D201-9AD0-2F040507A5D8}"/>
              </a:ext>
            </a:extLst>
          </p:cNvPr>
          <p:cNvPicPr>
            <a:picLocks/>
          </p:cNvPicPr>
          <p:nvPr userDrawn="1"/>
        </p:nvPicPr>
        <p:blipFill>
          <a:blip r:embed="rId17"/>
          <a:stretch>
            <a:fillRect/>
          </a:stretch>
        </p:blipFill>
        <p:spPr>
          <a:xfrm>
            <a:off x="838200" y="5958667"/>
            <a:ext cx="4778296" cy="691200"/>
          </a:xfrm>
          <a:prstGeom prst="rect">
            <a:avLst/>
          </a:prstGeom>
        </p:spPr>
      </p:pic>
      <p:sp>
        <p:nvSpPr>
          <p:cNvPr id="13" name="Marcador de fecha 12">
            <a:extLst>
              <a:ext uri="{FF2B5EF4-FFF2-40B4-BE49-F238E27FC236}">
                <a16:creationId xmlns:a16="http://schemas.microsoft.com/office/drawing/2014/main" id="{838B2287-86A7-4C0B-D681-5CE7A689555D}"/>
              </a:ext>
            </a:extLst>
          </p:cNvPr>
          <p:cNvSpPr>
            <a:spLocks noGrp="1"/>
          </p:cNvSpPr>
          <p:nvPr>
            <p:ph type="dt" sz="half" idx="2"/>
          </p:nvPr>
        </p:nvSpPr>
        <p:spPr>
          <a:xfrm>
            <a:off x="8443245" y="5958667"/>
            <a:ext cx="2910553" cy="692150"/>
          </a:xfrm>
          <a:prstGeom prst="rect">
            <a:avLst/>
          </a:prstGeom>
        </p:spPr>
        <p:txBody>
          <a:bodyPr vert="horz" lIns="91440" tIns="45720" rIns="91440" bIns="45720" rtlCol="0" anchor="ctr"/>
          <a:lstStyle>
            <a:lvl1pPr algn="l">
              <a:defRPr sz="1600">
                <a:solidFill>
                  <a:srgbClr val="002129"/>
                </a:solidFill>
                <a:latin typeface="IBM Plex Sans" panose="020B0503050203000203" pitchFamily="34" charset="0"/>
              </a:defRPr>
            </a:lvl1pPr>
          </a:lstStyle>
          <a:p>
            <a:r>
              <a:rPr lang="es-ES" dirty="0"/>
              <a:t>Nombre Unidad</a:t>
            </a:r>
          </a:p>
        </p:txBody>
      </p:sp>
    </p:spTree>
    <p:extLst>
      <p:ext uri="{BB962C8B-B14F-4D97-AF65-F5344CB8AC3E}">
        <p14:creationId xmlns:p14="http://schemas.microsoft.com/office/powerpoint/2010/main" val="972476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hf sldNum="0" hdr="0"/>
  <p:txStyles>
    <p:titleStyle>
      <a:lvl1pPr algn="l" defTabSz="914400" rtl="0" eaLnBrk="1" latinLnBrk="0" hangingPunct="1">
        <a:lnSpc>
          <a:spcPct val="90000"/>
        </a:lnSpc>
        <a:spcBef>
          <a:spcPct val="0"/>
        </a:spcBef>
        <a:buNone/>
        <a:defRPr sz="1600" kern="1200">
          <a:solidFill>
            <a:srgbClr val="F42100"/>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esus@um.es" TargetMode="External"/><Relationship Id="rId2" Type="http://schemas.openxmlformats.org/officeDocument/2006/relationships/hyperlink" Target="mailto:fernando.bermudez@ticarum.es" TargetMode="Externa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image" Target="../media/image27.png"/><Relationship Id="rId39" Type="http://schemas.openxmlformats.org/officeDocument/2006/relationships/diagramData" Target="../diagrams/data7.xml"/><Relationship Id="rId21" Type="http://schemas.openxmlformats.org/officeDocument/2006/relationships/diagramData" Target="../diagrams/data4.xml"/><Relationship Id="rId34" Type="http://schemas.openxmlformats.org/officeDocument/2006/relationships/diagramData" Target="../diagrams/data6.xml"/><Relationship Id="rId42" Type="http://schemas.openxmlformats.org/officeDocument/2006/relationships/diagramColors" Target="../diagrams/colors7.xml"/><Relationship Id="rId47" Type="http://schemas.openxmlformats.org/officeDocument/2006/relationships/diagramQuickStyle" Target="../diagrams/quickStyle8.xml"/><Relationship Id="rId50" Type="http://schemas.openxmlformats.org/officeDocument/2006/relationships/diagramData" Target="../diagrams/data9.xml"/><Relationship Id="rId55" Type="http://schemas.openxmlformats.org/officeDocument/2006/relationships/image" Target="../media/image31.png"/><Relationship Id="rId7" Type="http://schemas.openxmlformats.org/officeDocument/2006/relationships/diagramQuickStyle" Target="../diagrams/quickStyle1.xml"/><Relationship Id="rId2" Type="http://schemas.openxmlformats.org/officeDocument/2006/relationships/notesSlide" Target="../notesSlides/notesSlide3.xml"/><Relationship Id="rId16" Type="http://schemas.openxmlformats.org/officeDocument/2006/relationships/diagramLayout" Target="../diagrams/layout3.xml"/><Relationship Id="rId29" Type="http://schemas.openxmlformats.org/officeDocument/2006/relationships/diagramLayout" Target="../diagrams/layout5.xml"/><Relationship Id="rId11" Type="http://schemas.openxmlformats.org/officeDocument/2006/relationships/diagramLayout" Target="../diagrams/layout2.xml"/><Relationship Id="rId24" Type="http://schemas.openxmlformats.org/officeDocument/2006/relationships/diagramColors" Target="../diagrams/colors4.xml"/><Relationship Id="rId32" Type="http://schemas.microsoft.com/office/2007/relationships/diagramDrawing" Target="../diagrams/drawing5.xml"/><Relationship Id="rId37" Type="http://schemas.openxmlformats.org/officeDocument/2006/relationships/diagramColors" Target="../diagrams/colors6.xml"/><Relationship Id="rId40" Type="http://schemas.openxmlformats.org/officeDocument/2006/relationships/diagramLayout" Target="../diagrams/layout7.xml"/><Relationship Id="rId45" Type="http://schemas.openxmlformats.org/officeDocument/2006/relationships/diagramData" Target="../diagrams/data8.xml"/><Relationship Id="rId53" Type="http://schemas.openxmlformats.org/officeDocument/2006/relationships/diagramColors" Target="../diagrams/colors9.xml"/><Relationship Id="rId5" Type="http://schemas.openxmlformats.org/officeDocument/2006/relationships/diagramData" Target="../diagrams/data1.xml"/><Relationship Id="rId10" Type="http://schemas.openxmlformats.org/officeDocument/2006/relationships/diagramData" Target="../diagrams/data2.xml"/><Relationship Id="rId19" Type="http://schemas.microsoft.com/office/2007/relationships/diagramDrawing" Target="../diagrams/drawing3.xml"/><Relationship Id="rId31" Type="http://schemas.openxmlformats.org/officeDocument/2006/relationships/diagramColors" Target="../diagrams/colors5.xml"/><Relationship Id="rId44" Type="http://schemas.openxmlformats.org/officeDocument/2006/relationships/image" Target="../media/image30.png"/><Relationship Id="rId52" Type="http://schemas.openxmlformats.org/officeDocument/2006/relationships/diagramQuickStyle" Target="../diagrams/quickStyle9.xml"/><Relationship Id="rId4" Type="http://schemas.openxmlformats.org/officeDocument/2006/relationships/image" Target="../media/image6.pn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Layout" Target="../diagrams/layout4.xml"/><Relationship Id="rId27" Type="http://schemas.openxmlformats.org/officeDocument/2006/relationships/image" Target="../media/image28.png"/><Relationship Id="rId30" Type="http://schemas.openxmlformats.org/officeDocument/2006/relationships/diagramQuickStyle" Target="../diagrams/quickStyle5.xml"/><Relationship Id="rId35" Type="http://schemas.openxmlformats.org/officeDocument/2006/relationships/diagramLayout" Target="../diagrams/layout6.xml"/><Relationship Id="rId43" Type="http://schemas.microsoft.com/office/2007/relationships/diagramDrawing" Target="../diagrams/drawing7.xml"/><Relationship Id="rId48" Type="http://schemas.openxmlformats.org/officeDocument/2006/relationships/diagramColors" Target="../diagrams/colors8.xml"/><Relationship Id="rId56" Type="http://schemas.openxmlformats.org/officeDocument/2006/relationships/image" Target="../media/image8.png"/><Relationship Id="rId8" Type="http://schemas.openxmlformats.org/officeDocument/2006/relationships/diagramColors" Target="../diagrams/colors1.xml"/><Relationship Id="rId51" Type="http://schemas.openxmlformats.org/officeDocument/2006/relationships/diagramLayout" Target="../diagrams/layout9.xml"/><Relationship Id="rId3" Type="http://schemas.openxmlformats.org/officeDocument/2006/relationships/image" Target="../media/image5.png"/><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microsoft.com/office/2007/relationships/diagramDrawing" Target="../diagrams/drawing4.xml"/><Relationship Id="rId33" Type="http://schemas.openxmlformats.org/officeDocument/2006/relationships/image" Target="../media/image29.png"/><Relationship Id="rId38" Type="http://schemas.microsoft.com/office/2007/relationships/diagramDrawing" Target="../diagrams/drawing6.xml"/><Relationship Id="rId46" Type="http://schemas.openxmlformats.org/officeDocument/2006/relationships/diagramLayout" Target="../diagrams/layout8.xml"/><Relationship Id="rId20" Type="http://schemas.openxmlformats.org/officeDocument/2006/relationships/image" Target="../media/image26.png"/><Relationship Id="rId41" Type="http://schemas.openxmlformats.org/officeDocument/2006/relationships/diagramQuickStyle" Target="../diagrams/quickStyle7.xml"/><Relationship Id="rId54" Type="http://schemas.microsoft.com/office/2007/relationships/diagramDrawing" Target="../diagrams/drawing9.xml"/><Relationship Id="rId1" Type="http://schemas.openxmlformats.org/officeDocument/2006/relationships/slideLayout" Target="../slideLayouts/slideLayout1.xml"/><Relationship Id="rId6" Type="http://schemas.openxmlformats.org/officeDocument/2006/relationships/diagramLayout" Target="../diagrams/layout1.xml"/><Relationship Id="rId15" Type="http://schemas.openxmlformats.org/officeDocument/2006/relationships/diagramData" Target="../diagrams/data3.xml"/><Relationship Id="rId23" Type="http://schemas.openxmlformats.org/officeDocument/2006/relationships/diagramQuickStyle" Target="../diagrams/quickStyle4.xml"/><Relationship Id="rId28" Type="http://schemas.openxmlformats.org/officeDocument/2006/relationships/diagramData" Target="../diagrams/data5.xml"/><Relationship Id="rId36" Type="http://schemas.openxmlformats.org/officeDocument/2006/relationships/diagramQuickStyle" Target="../diagrams/quickStyle6.xml"/><Relationship Id="rId49" Type="http://schemas.microsoft.com/office/2007/relationships/diagramDrawing" Target="../diagrams/drawing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1.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33.png"/><Relationship Id="rId10" Type="http://schemas.openxmlformats.org/officeDocument/2006/relationships/image" Target="../media/image43.png"/><Relationship Id="rId4" Type="http://schemas.openxmlformats.org/officeDocument/2006/relationships/image" Target="../media/image6.png"/><Relationship Id="rId9" Type="http://schemas.openxmlformats.org/officeDocument/2006/relationships/image" Target="../media/image42.png"/><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51.png"/><Relationship Id="rId12"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33.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png"/><Relationship Id="rId7" Type="http://schemas.openxmlformats.org/officeDocument/2006/relationships/image" Target="../media/image52.png"/><Relationship Id="rId12" Type="http://schemas.openxmlformats.org/officeDocument/2006/relationships/image" Target="../media/image59.png"/><Relationship Id="rId2" Type="http://schemas.openxmlformats.org/officeDocument/2006/relationships/image" Target="../media/image48.pn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8.png"/><Relationship Id="rId5" Type="http://schemas.openxmlformats.org/officeDocument/2006/relationships/image" Target="../media/image49.png"/><Relationship Id="rId15" Type="http://schemas.openxmlformats.org/officeDocument/2006/relationships/image" Target="../media/image33.png"/><Relationship Id="rId10" Type="http://schemas.openxmlformats.org/officeDocument/2006/relationships/image" Target="../media/image57.png"/><Relationship Id="rId4" Type="http://schemas.openxmlformats.org/officeDocument/2006/relationships/image" Target="../media/image6.png"/><Relationship Id="rId9" Type="http://schemas.openxmlformats.org/officeDocument/2006/relationships/image" Target="../media/image56.png"/><Relationship Id="rId14" Type="http://schemas.openxmlformats.org/officeDocument/2006/relationships/image" Target="../media/image61.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60.png"/><Relationship Id="rId12"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49.png"/><Relationship Id="rId10" Type="http://schemas.openxmlformats.org/officeDocument/2006/relationships/image" Target="../media/image62.png"/><Relationship Id="rId4" Type="http://schemas.openxmlformats.org/officeDocument/2006/relationships/image" Target="../media/image48.png"/><Relationship Id="rId9" Type="http://schemas.openxmlformats.org/officeDocument/2006/relationships/image" Target="../media/image61.png"/><Relationship Id="rId1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5.png"/><Relationship Id="rId16"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e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10.png"/><Relationship Id="rId9" Type="http://schemas.openxmlformats.org/officeDocument/2006/relationships/image" Target="../media/image68.png"/><Relationship Id="rId1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80.png"/><Relationship Id="rId7" Type="http://schemas.openxmlformats.org/officeDocument/2006/relationships/image" Target="../media/image83.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535B78AF-22EC-5EB5-0025-E17CA0DD522E}"/>
              </a:ext>
            </a:extLst>
          </p:cNvPr>
          <p:cNvSpPr>
            <a:spLocks noGrp="1"/>
          </p:cNvSpPr>
          <p:nvPr>
            <p:ph type="ftr" sz="quarter" idx="12"/>
          </p:nvPr>
        </p:nvSpPr>
        <p:spPr>
          <a:xfrm>
            <a:off x="6743607" y="3429000"/>
            <a:ext cx="5186263" cy="315911"/>
          </a:xfrm>
        </p:spPr>
        <p:txBody>
          <a:bodyPr/>
          <a:lstStyle/>
          <a:p>
            <a:pPr algn="r"/>
            <a:r>
              <a:rPr lang="es-ES" dirty="0"/>
              <a:t>Fernando Bermúdez Noguera</a:t>
            </a:r>
          </a:p>
          <a:p>
            <a:pPr algn="r"/>
            <a:r>
              <a:rPr lang="es-ES" sz="1400" dirty="0">
                <a:hlinkClick r:id="rId2"/>
              </a:rPr>
              <a:t>fernando.bermudez@ticarum.es</a:t>
            </a:r>
            <a:endParaRPr lang="es-ES" sz="1400" dirty="0"/>
          </a:p>
          <a:p>
            <a:pPr algn="r"/>
            <a:endParaRPr lang="es-ES" dirty="0"/>
          </a:p>
          <a:p>
            <a:pPr algn="r"/>
            <a:r>
              <a:rPr lang="es-ES" dirty="0"/>
              <a:t>Jesús Valverde Ortega</a:t>
            </a:r>
          </a:p>
          <a:p>
            <a:pPr algn="r"/>
            <a:r>
              <a:rPr lang="es-ES" sz="1400" dirty="0">
                <a:hlinkClick r:id="rId3"/>
              </a:rPr>
              <a:t>jesus@um.es</a:t>
            </a:r>
            <a:endParaRPr lang="es-ES" sz="1400" dirty="0"/>
          </a:p>
          <a:p>
            <a:pPr algn="r"/>
            <a:endParaRPr lang="es-ES" dirty="0"/>
          </a:p>
        </p:txBody>
      </p:sp>
      <p:sp>
        <p:nvSpPr>
          <p:cNvPr id="5" name="Título 1">
            <a:extLst>
              <a:ext uri="{FF2B5EF4-FFF2-40B4-BE49-F238E27FC236}">
                <a16:creationId xmlns:a16="http://schemas.microsoft.com/office/drawing/2014/main" id="{24ECD138-2CBD-EEB0-268F-3B44B43F3D15}"/>
              </a:ext>
            </a:extLst>
          </p:cNvPr>
          <p:cNvSpPr txBox="1">
            <a:spLocks/>
          </p:cNvSpPr>
          <p:nvPr/>
        </p:nvSpPr>
        <p:spPr>
          <a:xfrm>
            <a:off x="1935537" y="577930"/>
            <a:ext cx="7648575" cy="16724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gn="ctr"/>
            <a:r>
              <a:rPr lang="es-ES" sz="3450" b="1" spc="-113" dirty="0">
                <a:effectLst>
                  <a:outerShdw blurRad="38100" dist="38100" dir="2700000" algn="tl">
                    <a:srgbClr val="000000">
                      <a:alpha val="43137"/>
                    </a:srgbClr>
                  </a:outerShdw>
                </a:effectLst>
              </a:rPr>
              <a:t>Escritorio Virtual Integrador con Tecnologías Aplicadas (EVITA) de la Universidad de Murcia</a:t>
            </a:r>
            <a:br>
              <a:rPr lang="es-ES" sz="3450" b="1" spc="-113" dirty="0">
                <a:effectLst>
                  <a:outerShdw blurRad="38100" dist="38100" dir="2700000" algn="tl">
                    <a:srgbClr val="000000">
                      <a:alpha val="43137"/>
                    </a:srgbClr>
                  </a:outerShdw>
                </a:effectLst>
              </a:rPr>
            </a:br>
            <a:endParaRPr lang="es-ES" sz="3450" b="1" spc="-113" dirty="0">
              <a:effectLst>
                <a:outerShdw blurRad="38100" dist="38100" dir="2700000" algn="tl">
                  <a:srgbClr val="000000">
                    <a:alpha val="43137"/>
                  </a:srgbClr>
                </a:outerShdw>
              </a:effectLst>
            </a:endParaRPr>
          </a:p>
        </p:txBody>
      </p:sp>
      <p:pic>
        <p:nvPicPr>
          <p:cNvPr id="6" name="Picture 2" descr="Logos que hacen referencia a la diversidad funcional">
            <a:extLst>
              <a:ext uri="{FF2B5EF4-FFF2-40B4-BE49-F238E27FC236}">
                <a16:creationId xmlns:a16="http://schemas.microsoft.com/office/drawing/2014/main" id="{78F53E61-D383-A4F3-B6DD-2E1EB5C9C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108" y="2553562"/>
            <a:ext cx="7295215" cy="29180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ágenes que describen el comportamiento de biometría  1">
            <a:extLst>
              <a:ext uri="{FF2B5EF4-FFF2-40B4-BE49-F238E27FC236}">
                <a16:creationId xmlns:a16="http://schemas.microsoft.com/office/drawing/2014/main" id="{C1D99E68-C7EA-21EE-F0DE-CA2827D0E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750C248C-FBE8-3224-871F-AA37BEDB6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2042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6FE52-C572-FEB9-3CA0-6EDFBDB9916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EB4DF56-DC4F-FA48-FDAA-8990DC3D888A}"/>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6AFF0298-272B-C7FD-9EE4-399CD52F98B6}"/>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3.- Características del proyecto</a:t>
            </a:r>
          </a:p>
        </p:txBody>
      </p:sp>
      <p:pic>
        <p:nvPicPr>
          <p:cNvPr id="7" name="Picture 2" descr="Imágenes que describen el comportamiento de biometría  1">
            <a:extLst>
              <a:ext uri="{FF2B5EF4-FFF2-40B4-BE49-F238E27FC236}">
                <a16:creationId xmlns:a16="http://schemas.microsoft.com/office/drawing/2014/main" id="{5F5CDA09-9210-CE84-F17A-8A7027409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F7B93139-C119-9180-848F-35CF03097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F1564FBB-8AA2-C0A4-CC1F-3643495D9F40}"/>
              </a:ext>
            </a:extLst>
          </p:cNvPr>
          <p:cNvPicPr>
            <a:picLocks noChangeAspect="1"/>
          </p:cNvPicPr>
          <p:nvPr/>
        </p:nvPicPr>
        <p:blipFill>
          <a:blip r:embed="rId4"/>
          <a:stretch>
            <a:fillRect/>
          </a:stretch>
        </p:blipFill>
        <p:spPr>
          <a:xfrm>
            <a:off x="277669" y="865990"/>
            <a:ext cx="1136969" cy="2324471"/>
          </a:xfrm>
          <a:prstGeom prst="rect">
            <a:avLst/>
          </a:prstGeom>
        </p:spPr>
      </p:pic>
      <p:sp>
        <p:nvSpPr>
          <p:cNvPr id="13" name="Globo: línea doblada doble 12">
            <a:extLst>
              <a:ext uri="{FF2B5EF4-FFF2-40B4-BE49-F238E27FC236}">
                <a16:creationId xmlns:a16="http://schemas.microsoft.com/office/drawing/2014/main" id="{395EE48C-52F9-FC3D-B96D-293D2B89A499}"/>
              </a:ext>
            </a:extLst>
          </p:cNvPr>
          <p:cNvSpPr/>
          <p:nvPr/>
        </p:nvSpPr>
        <p:spPr>
          <a:xfrm>
            <a:off x="4130496" y="760334"/>
            <a:ext cx="7906468" cy="4785702"/>
          </a:xfrm>
          <a:prstGeom prst="borderCallout3">
            <a:avLst>
              <a:gd name="adj1" fmla="val 34112"/>
              <a:gd name="adj2" fmla="val -2200"/>
              <a:gd name="adj3" fmla="val 33783"/>
              <a:gd name="adj4" fmla="val -29045"/>
              <a:gd name="adj5" fmla="val 16043"/>
              <a:gd name="adj6" fmla="val -22587"/>
              <a:gd name="adj7" fmla="val 7095"/>
              <a:gd name="adj8" fmla="val -3885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CF3515B2-D26A-C1D9-E10C-F00FBE95C38E}"/>
              </a:ext>
            </a:extLst>
          </p:cNvPr>
          <p:cNvPicPr>
            <a:picLocks noChangeAspect="1"/>
          </p:cNvPicPr>
          <p:nvPr/>
        </p:nvPicPr>
        <p:blipFill>
          <a:blip r:embed="rId5"/>
          <a:stretch>
            <a:fillRect/>
          </a:stretch>
        </p:blipFill>
        <p:spPr>
          <a:xfrm>
            <a:off x="155035" y="3375414"/>
            <a:ext cx="3808131" cy="2164250"/>
          </a:xfrm>
          <a:prstGeom prst="rect">
            <a:avLst/>
          </a:prstGeom>
        </p:spPr>
      </p:pic>
      <p:grpSp>
        <p:nvGrpSpPr>
          <p:cNvPr id="4" name="Grupo 3">
            <a:extLst>
              <a:ext uri="{FF2B5EF4-FFF2-40B4-BE49-F238E27FC236}">
                <a16:creationId xmlns:a16="http://schemas.microsoft.com/office/drawing/2014/main" id="{697A4FDB-E173-FDB8-B912-A41B880077E0}"/>
              </a:ext>
            </a:extLst>
          </p:cNvPr>
          <p:cNvGrpSpPr/>
          <p:nvPr/>
        </p:nvGrpSpPr>
        <p:grpSpPr>
          <a:xfrm>
            <a:off x="4130497" y="760334"/>
            <a:ext cx="7906468" cy="4785702"/>
            <a:chOff x="4130497" y="760334"/>
            <a:chExt cx="7906468" cy="4785702"/>
          </a:xfrm>
        </p:grpSpPr>
        <p:grpSp>
          <p:nvGrpSpPr>
            <p:cNvPr id="3" name="Grupo 2">
              <a:extLst>
                <a:ext uri="{FF2B5EF4-FFF2-40B4-BE49-F238E27FC236}">
                  <a16:creationId xmlns:a16="http://schemas.microsoft.com/office/drawing/2014/main" id="{C85B09D9-FDFF-D92F-9A9F-9FC7D0A6C9F4}"/>
                </a:ext>
              </a:extLst>
            </p:cNvPr>
            <p:cNvGrpSpPr/>
            <p:nvPr/>
          </p:nvGrpSpPr>
          <p:grpSpPr>
            <a:xfrm>
              <a:off x="4130497" y="760334"/>
              <a:ext cx="7906468" cy="4785702"/>
              <a:chOff x="4130497" y="760334"/>
              <a:chExt cx="7906468" cy="4785702"/>
            </a:xfrm>
          </p:grpSpPr>
          <p:pic>
            <p:nvPicPr>
              <p:cNvPr id="9" name="Imagen 8" descr="Diagrama&#10;&#10;Descripción generada automáticamente">
                <a:extLst>
                  <a:ext uri="{FF2B5EF4-FFF2-40B4-BE49-F238E27FC236}">
                    <a16:creationId xmlns:a16="http://schemas.microsoft.com/office/drawing/2014/main" id="{7305890E-748C-CA4A-E84D-FD78F90C3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0497" y="760334"/>
                <a:ext cx="7906468" cy="4785702"/>
              </a:xfrm>
              <a:prstGeom prst="rect">
                <a:avLst/>
              </a:prstGeom>
            </p:spPr>
          </p:pic>
          <p:pic>
            <p:nvPicPr>
              <p:cNvPr id="1026" name="Picture 2" descr="Creando un presupuesto en Microsoft Azure – Walter Navarrete">
                <a:extLst>
                  <a:ext uri="{FF2B5EF4-FFF2-40B4-BE49-F238E27FC236}">
                    <a16:creationId xmlns:a16="http://schemas.microsoft.com/office/drawing/2014/main" id="{CB8536CC-0BF8-858F-9E7D-FD8B5D7FAE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58815" y="4767943"/>
                <a:ext cx="1040235" cy="65197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Supermicro - Wikipedia, la enciclopedia libre">
              <a:extLst>
                <a:ext uri="{FF2B5EF4-FFF2-40B4-BE49-F238E27FC236}">
                  <a16:creationId xmlns:a16="http://schemas.microsoft.com/office/drawing/2014/main" id="{FB1B8E49-4F69-F7C1-C443-7CF3D3A329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3170" y="4822987"/>
              <a:ext cx="521691" cy="6519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evos sistemas de almacenamiento unificado de NetApp">
              <a:extLst>
                <a:ext uri="{FF2B5EF4-FFF2-40B4-BE49-F238E27FC236}">
                  <a16:creationId xmlns:a16="http://schemas.microsoft.com/office/drawing/2014/main" id="{57DC67C8-E55A-93CB-F7F4-D7B5862B63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4862" y="4806423"/>
              <a:ext cx="673081" cy="613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stalar Proxmox VE, la plataforma de virtualización empresarial de código  abierto - SomeBooks.es">
              <a:extLst>
                <a:ext uri="{FF2B5EF4-FFF2-40B4-BE49-F238E27FC236}">
                  <a16:creationId xmlns:a16="http://schemas.microsoft.com/office/drawing/2014/main" id="{53DAF083-CC7B-CFDE-5934-D4B402AF5D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0438" y="4822988"/>
              <a:ext cx="547962" cy="3646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877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E9DE6-9A4C-2BCA-4ADD-B7CB9D73CC2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19E55B6-8D80-30D9-9F68-25D8D9551954}"/>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1F7A9A83-D73D-581A-FF97-900A6FACAA13}"/>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3.- Características del proyecto</a:t>
            </a:r>
          </a:p>
        </p:txBody>
      </p:sp>
      <p:pic>
        <p:nvPicPr>
          <p:cNvPr id="7" name="Picture 2" descr="Imágenes que describen el comportamiento de biometría  1">
            <a:extLst>
              <a:ext uri="{FF2B5EF4-FFF2-40B4-BE49-F238E27FC236}">
                <a16:creationId xmlns:a16="http://schemas.microsoft.com/office/drawing/2014/main" id="{11A00E35-1AD7-475A-5F48-2D7FFEBC3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77BDD8E8-6E79-3B3D-9DC3-719781EB7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BC2DEC86-EE49-EC68-93F6-10991512F187}"/>
              </a:ext>
            </a:extLst>
          </p:cNvPr>
          <p:cNvPicPr>
            <a:picLocks noChangeAspect="1"/>
          </p:cNvPicPr>
          <p:nvPr/>
        </p:nvPicPr>
        <p:blipFill>
          <a:blip r:embed="rId4"/>
          <a:stretch>
            <a:fillRect/>
          </a:stretch>
        </p:blipFill>
        <p:spPr>
          <a:xfrm>
            <a:off x="277668" y="865990"/>
            <a:ext cx="2289153" cy="4680046"/>
          </a:xfrm>
          <a:prstGeom prst="rect">
            <a:avLst/>
          </a:prstGeom>
        </p:spPr>
      </p:pic>
      <p:sp>
        <p:nvSpPr>
          <p:cNvPr id="13" name="Globo: línea doblada doble 12">
            <a:extLst>
              <a:ext uri="{FF2B5EF4-FFF2-40B4-BE49-F238E27FC236}">
                <a16:creationId xmlns:a16="http://schemas.microsoft.com/office/drawing/2014/main" id="{427D4EA7-6F9D-837A-29F7-2061C7FB6E93}"/>
              </a:ext>
            </a:extLst>
          </p:cNvPr>
          <p:cNvSpPr/>
          <p:nvPr/>
        </p:nvSpPr>
        <p:spPr>
          <a:xfrm>
            <a:off x="2907980" y="859724"/>
            <a:ext cx="9121341" cy="876894"/>
          </a:xfrm>
          <a:prstGeom prst="borderCallout3">
            <a:avLst>
              <a:gd name="adj1" fmla="val 53427"/>
              <a:gd name="adj2" fmla="val -1823"/>
              <a:gd name="adj3" fmla="val 52890"/>
              <a:gd name="adj4" fmla="val -9434"/>
              <a:gd name="adj5" fmla="val 2987"/>
              <a:gd name="adj6" fmla="val -12648"/>
              <a:gd name="adj7" fmla="val 21338"/>
              <a:gd name="adj8" fmla="val -1658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7B295F9F-6428-638A-2A4B-7EF6B039FA4C}"/>
              </a:ext>
            </a:extLst>
          </p:cNvPr>
          <p:cNvPicPr>
            <a:picLocks noChangeAspect="1"/>
          </p:cNvPicPr>
          <p:nvPr/>
        </p:nvPicPr>
        <p:blipFill>
          <a:blip r:embed="rId5"/>
          <a:stretch>
            <a:fillRect/>
          </a:stretch>
        </p:blipFill>
        <p:spPr>
          <a:xfrm>
            <a:off x="2907980" y="859724"/>
            <a:ext cx="9121341" cy="876894"/>
          </a:xfrm>
          <a:prstGeom prst="rect">
            <a:avLst/>
          </a:prstGeom>
        </p:spPr>
      </p:pic>
      <p:sp>
        <p:nvSpPr>
          <p:cNvPr id="6" name="Globo: línea doblada doble 5">
            <a:extLst>
              <a:ext uri="{FF2B5EF4-FFF2-40B4-BE49-F238E27FC236}">
                <a16:creationId xmlns:a16="http://schemas.microsoft.com/office/drawing/2014/main" id="{4651C249-DA74-3E54-63EF-88E23EC4C942}"/>
              </a:ext>
            </a:extLst>
          </p:cNvPr>
          <p:cNvSpPr/>
          <p:nvPr/>
        </p:nvSpPr>
        <p:spPr>
          <a:xfrm>
            <a:off x="2891788" y="1955062"/>
            <a:ext cx="9137533" cy="3511460"/>
          </a:xfrm>
          <a:prstGeom prst="borderCallout3">
            <a:avLst>
              <a:gd name="adj1" fmla="val 62651"/>
              <a:gd name="adj2" fmla="val -1282"/>
              <a:gd name="adj3" fmla="val 62682"/>
              <a:gd name="adj4" fmla="val -7920"/>
              <a:gd name="adj5" fmla="val 31098"/>
              <a:gd name="adj6" fmla="val -1841"/>
              <a:gd name="adj7" fmla="val 29613"/>
              <a:gd name="adj8" fmla="val -491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952231B2-478E-6394-A0A9-C582A6CEA486}"/>
              </a:ext>
            </a:extLst>
          </p:cNvPr>
          <p:cNvPicPr>
            <a:picLocks noChangeAspect="1"/>
          </p:cNvPicPr>
          <p:nvPr/>
        </p:nvPicPr>
        <p:blipFill>
          <a:blip r:embed="rId6"/>
          <a:stretch>
            <a:fillRect/>
          </a:stretch>
        </p:blipFill>
        <p:spPr>
          <a:xfrm>
            <a:off x="2891787" y="1955062"/>
            <a:ext cx="9121341" cy="3511460"/>
          </a:xfrm>
          <a:prstGeom prst="rect">
            <a:avLst/>
          </a:prstGeom>
        </p:spPr>
      </p:pic>
      <p:sp>
        <p:nvSpPr>
          <p:cNvPr id="3" name="CuadroTexto 2">
            <a:extLst>
              <a:ext uri="{FF2B5EF4-FFF2-40B4-BE49-F238E27FC236}">
                <a16:creationId xmlns:a16="http://schemas.microsoft.com/office/drawing/2014/main" id="{003CFC8C-64D3-5D48-3E43-30D6C89BDB8E}"/>
              </a:ext>
            </a:extLst>
          </p:cNvPr>
          <p:cNvSpPr txBox="1"/>
          <p:nvPr/>
        </p:nvSpPr>
        <p:spPr>
          <a:xfrm>
            <a:off x="56550" y="5189523"/>
            <a:ext cx="2731387" cy="276999"/>
          </a:xfrm>
          <a:prstGeom prst="rect">
            <a:avLst/>
          </a:prstGeom>
          <a:noFill/>
          <a:ln>
            <a:solidFill>
              <a:schemeClr val="tx1"/>
            </a:solidFill>
          </a:ln>
        </p:spPr>
        <p:txBody>
          <a:bodyPr wrap="square" rtlCol="0">
            <a:spAutoFit/>
          </a:bodyPr>
          <a:lstStyle/>
          <a:p>
            <a:pPr algn="ctr"/>
            <a:r>
              <a:rPr lang="es-ES" sz="1200" dirty="0">
                <a:solidFill>
                  <a:srgbClr val="000000"/>
                </a:solidFill>
                <a:latin typeface="IBM Plex Sans" panose="020B0503050203000203" pitchFamily="34" charset="0"/>
              </a:rPr>
              <a:t>Estadísticas de uso EVITA 2024</a:t>
            </a:r>
            <a:endParaRPr lang="es-ES" sz="1200" dirty="0">
              <a:latin typeface="IBM Plex Sans" panose="020B0503050203000203" pitchFamily="34" charset="0"/>
            </a:endParaRPr>
          </a:p>
        </p:txBody>
      </p:sp>
    </p:spTree>
    <p:extLst>
      <p:ext uri="{BB962C8B-B14F-4D97-AF65-F5344CB8AC3E}">
        <p14:creationId xmlns:p14="http://schemas.microsoft.com/office/powerpoint/2010/main" val="504877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896ED-A541-2CD2-5CF8-A53BF0CF5D4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FF8507A-EC5F-8EC1-CCE2-1A114C6C5FD6}"/>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42DC78E6-91FB-68D4-7AFF-B5CE858567D0}"/>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3.- Características del proyecto</a:t>
            </a:r>
          </a:p>
        </p:txBody>
      </p:sp>
      <p:pic>
        <p:nvPicPr>
          <p:cNvPr id="7" name="Picture 2" descr="Imágenes que describen el comportamiento de biometría  1">
            <a:extLst>
              <a:ext uri="{FF2B5EF4-FFF2-40B4-BE49-F238E27FC236}">
                <a16:creationId xmlns:a16="http://schemas.microsoft.com/office/drawing/2014/main" id="{99410E87-16FB-FB6C-DB34-59DC85430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D8B5B072-E510-445A-B801-ABBF539A3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EE8A221D-EFA7-E29C-3332-5FD0EABE35B3}"/>
              </a:ext>
            </a:extLst>
          </p:cNvPr>
          <p:cNvPicPr>
            <a:picLocks noChangeAspect="1"/>
          </p:cNvPicPr>
          <p:nvPr/>
        </p:nvPicPr>
        <p:blipFill>
          <a:blip r:embed="rId4"/>
          <a:stretch>
            <a:fillRect/>
          </a:stretch>
        </p:blipFill>
        <p:spPr>
          <a:xfrm>
            <a:off x="277668" y="865990"/>
            <a:ext cx="2289153" cy="4680046"/>
          </a:xfrm>
          <a:prstGeom prst="rect">
            <a:avLst/>
          </a:prstGeom>
        </p:spPr>
      </p:pic>
      <p:sp>
        <p:nvSpPr>
          <p:cNvPr id="6" name="Globo: línea doblada doble 5">
            <a:extLst>
              <a:ext uri="{FF2B5EF4-FFF2-40B4-BE49-F238E27FC236}">
                <a16:creationId xmlns:a16="http://schemas.microsoft.com/office/drawing/2014/main" id="{07DB631D-16AE-2245-0E2B-9DC9F8B466EC}"/>
              </a:ext>
            </a:extLst>
          </p:cNvPr>
          <p:cNvSpPr/>
          <p:nvPr/>
        </p:nvSpPr>
        <p:spPr>
          <a:xfrm>
            <a:off x="2494722" y="865990"/>
            <a:ext cx="9534599" cy="4600532"/>
          </a:xfrm>
          <a:prstGeom prst="borderCallout3">
            <a:avLst>
              <a:gd name="adj1" fmla="val 25924"/>
              <a:gd name="adj2" fmla="val -1490"/>
              <a:gd name="adj3" fmla="val 12345"/>
              <a:gd name="adj4" fmla="val -8024"/>
              <a:gd name="adj5" fmla="val -1464"/>
              <a:gd name="adj6" fmla="val -6210"/>
              <a:gd name="adj7" fmla="val 3040"/>
              <a:gd name="adj8" fmla="val -168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D73D86EB-6B1E-25EA-AE4D-3B54862F13FD}"/>
              </a:ext>
            </a:extLst>
          </p:cNvPr>
          <p:cNvPicPr>
            <a:picLocks noChangeAspect="1"/>
          </p:cNvPicPr>
          <p:nvPr/>
        </p:nvPicPr>
        <p:blipFill>
          <a:blip r:embed="rId5"/>
          <a:stretch>
            <a:fillRect/>
          </a:stretch>
        </p:blipFill>
        <p:spPr>
          <a:xfrm>
            <a:off x="2494722" y="865989"/>
            <a:ext cx="9534599" cy="4600531"/>
          </a:xfrm>
          <a:prstGeom prst="rect">
            <a:avLst/>
          </a:prstGeom>
        </p:spPr>
      </p:pic>
      <p:sp>
        <p:nvSpPr>
          <p:cNvPr id="3" name="CuadroTexto 2">
            <a:extLst>
              <a:ext uri="{FF2B5EF4-FFF2-40B4-BE49-F238E27FC236}">
                <a16:creationId xmlns:a16="http://schemas.microsoft.com/office/drawing/2014/main" id="{3C232295-EA83-7111-9249-BE8A5A8D49A6}"/>
              </a:ext>
            </a:extLst>
          </p:cNvPr>
          <p:cNvSpPr txBox="1"/>
          <p:nvPr/>
        </p:nvSpPr>
        <p:spPr>
          <a:xfrm>
            <a:off x="69574" y="5189521"/>
            <a:ext cx="2289153" cy="269304"/>
          </a:xfrm>
          <a:prstGeom prst="rect">
            <a:avLst/>
          </a:prstGeom>
          <a:noFill/>
          <a:ln>
            <a:solidFill>
              <a:schemeClr val="tx1"/>
            </a:solidFill>
          </a:ln>
        </p:spPr>
        <p:txBody>
          <a:bodyPr wrap="square" rtlCol="0">
            <a:spAutoFit/>
          </a:bodyPr>
          <a:lstStyle/>
          <a:p>
            <a:pPr algn="ctr"/>
            <a:r>
              <a:rPr lang="es-ES" sz="1150" dirty="0">
                <a:solidFill>
                  <a:srgbClr val="000000"/>
                </a:solidFill>
                <a:latin typeface="IBM Plex Sans" panose="020B0503050203000203" pitchFamily="34" charset="0"/>
              </a:rPr>
              <a:t>Estadísticas de uso EVITA 2024</a:t>
            </a:r>
            <a:endParaRPr lang="es-ES" sz="1150" dirty="0">
              <a:latin typeface="IBM Plex Sans" panose="020B0503050203000203" pitchFamily="34" charset="0"/>
            </a:endParaRPr>
          </a:p>
        </p:txBody>
      </p:sp>
    </p:spTree>
    <p:extLst>
      <p:ext uri="{BB962C8B-B14F-4D97-AF65-F5344CB8AC3E}">
        <p14:creationId xmlns:p14="http://schemas.microsoft.com/office/powerpoint/2010/main" val="223278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56A5-4722-EDC4-F976-D94A55DC441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AEF893F-B15B-E53E-58E2-4BD4299E359F}"/>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1D6C4AC0-B550-2C54-F421-F04887EB4405}"/>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3.- Características del proyecto</a:t>
            </a:r>
          </a:p>
        </p:txBody>
      </p:sp>
      <p:pic>
        <p:nvPicPr>
          <p:cNvPr id="7" name="Picture 2" descr="Imágenes que describen el comportamiento de biometría  1">
            <a:extLst>
              <a:ext uri="{FF2B5EF4-FFF2-40B4-BE49-F238E27FC236}">
                <a16:creationId xmlns:a16="http://schemas.microsoft.com/office/drawing/2014/main" id="{6A272B2A-8BE9-8B85-0466-DFF8A287B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92C1A9AC-1E7F-4187-D084-6FD7D8162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0DCEC890-A587-0C73-7ADE-902DC55D54F2}"/>
              </a:ext>
            </a:extLst>
          </p:cNvPr>
          <p:cNvPicPr>
            <a:picLocks noChangeAspect="1"/>
          </p:cNvPicPr>
          <p:nvPr/>
        </p:nvPicPr>
        <p:blipFill>
          <a:blip r:embed="rId4"/>
          <a:stretch>
            <a:fillRect/>
          </a:stretch>
        </p:blipFill>
        <p:spPr>
          <a:xfrm>
            <a:off x="277668" y="865990"/>
            <a:ext cx="2289153" cy="4680046"/>
          </a:xfrm>
          <a:prstGeom prst="rect">
            <a:avLst/>
          </a:prstGeom>
        </p:spPr>
      </p:pic>
      <p:sp>
        <p:nvSpPr>
          <p:cNvPr id="6" name="Globo: línea doblada doble 5">
            <a:extLst>
              <a:ext uri="{FF2B5EF4-FFF2-40B4-BE49-F238E27FC236}">
                <a16:creationId xmlns:a16="http://schemas.microsoft.com/office/drawing/2014/main" id="{E7EA1B79-CEA0-9D87-4581-DA7AA6576611}"/>
              </a:ext>
            </a:extLst>
          </p:cNvPr>
          <p:cNvSpPr/>
          <p:nvPr/>
        </p:nvSpPr>
        <p:spPr>
          <a:xfrm>
            <a:off x="2494722" y="865990"/>
            <a:ext cx="9534599" cy="4600532"/>
          </a:xfrm>
          <a:prstGeom prst="borderCallout3">
            <a:avLst>
              <a:gd name="adj1" fmla="val 25924"/>
              <a:gd name="adj2" fmla="val -1490"/>
              <a:gd name="adj3" fmla="val 12345"/>
              <a:gd name="adj4" fmla="val -8024"/>
              <a:gd name="adj5" fmla="val -1464"/>
              <a:gd name="adj6" fmla="val -6210"/>
              <a:gd name="adj7" fmla="val 3040"/>
              <a:gd name="adj8" fmla="val -168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CB8A8453-B770-E491-CC9A-4990D724951B}"/>
              </a:ext>
            </a:extLst>
          </p:cNvPr>
          <p:cNvPicPr>
            <a:picLocks noChangeAspect="1"/>
          </p:cNvPicPr>
          <p:nvPr/>
        </p:nvPicPr>
        <p:blipFill>
          <a:blip r:embed="rId5"/>
          <a:stretch>
            <a:fillRect/>
          </a:stretch>
        </p:blipFill>
        <p:spPr>
          <a:xfrm>
            <a:off x="2494722" y="865990"/>
            <a:ext cx="9553281" cy="4600532"/>
          </a:xfrm>
          <a:prstGeom prst="rect">
            <a:avLst/>
          </a:prstGeom>
        </p:spPr>
      </p:pic>
      <p:sp>
        <p:nvSpPr>
          <p:cNvPr id="3" name="CuadroTexto 2">
            <a:extLst>
              <a:ext uri="{FF2B5EF4-FFF2-40B4-BE49-F238E27FC236}">
                <a16:creationId xmlns:a16="http://schemas.microsoft.com/office/drawing/2014/main" id="{D8FAF857-930D-12EE-1B15-943C38C4CEBD}"/>
              </a:ext>
            </a:extLst>
          </p:cNvPr>
          <p:cNvSpPr txBox="1"/>
          <p:nvPr/>
        </p:nvSpPr>
        <p:spPr>
          <a:xfrm>
            <a:off x="69574" y="5189521"/>
            <a:ext cx="2289153" cy="269304"/>
          </a:xfrm>
          <a:prstGeom prst="rect">
            <a:avLst/>
          </a:prstGeom>
          <a:noFill/>
          <a:ln>
            <a:solidFill>
              <a:schemeClr val="tx1"/>
            </a:solidFill>
          </a:ln>
        </p:spPr>
        <p:txBody>
          <a:bodyPr wrap="square" rtlCol="0">
            <a:spAutoFit/>
          </a:bodyPr>
          <a:lstStyle/>
          <a:p>
            <a:pPr algn="ctr"/>
            <a:r>
              <a:rPr lang="es-ES" sz="1150" dirty="0">
                <a:solidFill>
                  <a:srgbClr val="000000"/>
                </a:solidFill>
                <a:latin typeface="IBM Plex Sans" panose="020B0503050203000203" pitchFamily="34" charset="0"/>
              </a:rPr>
              <a:t>Estadísticas de uso EVITA 2024</a:t>
            </a:r>
            <a:endParaRPr lang="es-ES" sz="1150" dirty="0">
              <a:latin typeface="IBM Plex Sans" panose="020B0503050203000203" pitchFamily="34" charset="0"/>
            </a:endParaRPr>
          </a:p>
        </p:txBody>
      </p:sp>
    </p:spTree>
    <p:extLst>
      <p:ext uri="{BB962C8B-B14F-4D97-AF65-F5344CB8AC3E}">
        <p14:creationId xmlns:p14="http://schemas.microsoft.com/office/powerpoint/2010/main" val="3479945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DBE0B-654C-E9AF-03F7-DC4842D57D7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109B160-6C68-9810-AF73-886783B2A990}"/>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2AC5880F-ACBC-1214-989B-6240E0EBFB40}"/>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3.- Características del proyecto</a:t>
            </a:r>
          </a:p>
        </p:txBody>
      </p:sp>
      <p:pic>
        <p:nvPicPr>
          <p:cNvPr id="7" name="Picture 2" descr="Imágenes que describen el comportamiento de biometría  1">
            <a:extLst>
              <a:ext uri="{FF2B5EF4-FFF2-40B4-BE49-F238E27FC236}">
                <a16:creationId xmlns:a16="http://schemas.microsoft.com/office/drawing/2014/main" id="{F72AA786-23CE-BEB9-AF10-1518F1EE9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88B42360-145B-5317-8A04-9979EFD98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57FA6A16-D2F3-D9B2-5E6D-447DA8DE976E}"/>
              </a:ext>
            </a:extLst>
          </p:cNvPr>
          <p:cNvPicPr>
            <a:picLocks noChangeAspect="1"/>
          </p:cNvPicPr>
          <p:nvPr/>
        </p:nvPicPr>
        <p:blipFill>
          <a:blip r:embed="rId4"/>
          <a:stretch>
            <a:fillRect/>
          </a:stretch>
        </p:blipFill>
        <p:spPr>
          <a:xfrm>
            <a:off x="277668" y="865990"/>
            <a:ext cx="2289153" cy="4680046"/>
          </a:xfrm>
          <a:prstGeom prst="rect">
            <a:avLst/>
          </a:prstGeom>
        </p:spPr>
      </p:pic>
      <p:sp>
        <p:nvSpPr>
          <p:cNvPr id="6" name="Globo: línea doblada doble 5">
            <a:extLst>
              <a:ext uri="{FF2B5EF4-FFF2-40B4-BE49-F238E27FC236}">
                <a16:creationId xmlns:a16="http://schemas.microsoft.com/office/drawing/2014/main" id="{6DE8D2A9-D62A-DE96-DFDB-13C1C634B42A}"/>
              </a:ext>
            </a:extLst>
          </p:cNvPr>
          <p:cNvSpPr/>
          <p:nvPr/>
        </p:nvSpPr>
        <p:spPr>
          <a:xfrm>
            <a:off x="2494722" y="865990"/>
            <a:ext cx="9534599" cy="4600532"/>
          </a:xfrm>
          <a:prstGeom prst="borderCallout3">
            <a:avLst>
              <a:gd name="adj1" fmla="val 25924"/>
              <a:gd name="adj2" fmla="val -1490"/>
              <a:gd name="adj3" fmla="val 12345"/>
              <a:gd name="adj4" fmla="val -8024"/>
              <a:gd name="adj5" fmla="val -1464"/>
              <a:gd name="adj6" fmla="val -6210"/>
              <a:gd name="adj7" fmla="val 3040"/>
              <a:gd name="adj8" fmla="val -168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C7FAB220-084B-F2B4-3B6F-A326E122951D}"/>
              </a:ext>
            </a:extLst>
          </p:cNvPr>
          <p:cNvPicPr>
            <a:picLocks noChangeAspect="1"/>
          </p:cNvPicPr>
          <p:nvPr/>
        </p:nvPicPr>
        <p:blipFill>
          <a:blip r:embed="rId5"/>
          <a:stretch>
            <a:fillRect/>
          </a:stretch>
        </p:blipFill>
        <p:spPr>
          <a:xfrm>
            <a:off x="2467247" y="865991"/>
            <a:ext cx="9562073" cy="4600532"/>
          </a:xfrm>
          <a:prstGeom prst="rect">
            <a:avLst/>
          </a:prstGeom>
        </p:spPr>
      </p:pic>
      <p:sp>
        <p:nvSpPr>
          <p:cNvPr id="3" name="CuadroTexto 2">
            <a:extLst>
              <a:ext uri="{FF2B5EF4-FFF2-40B4-BE49-F238E27FC236}">
                <a16:creationId xmlns:a16="http://schemas.microsoft.com/office/drawing/2014/main" id="{39A2D7F7-9B2B-63E2-AE72-A21453258E19}"/>
              </a:ext>
            </a:extLst>
          </p:cNvPr>
          <p:cNvSpPr txBox="1"/>
          <p:nvPr/>
        </p:nvSpPr>
        <p:spPr>
          <a:xfrm>
            <a:off x="69574" y="5189521"/>
            <a:ext cx="2289153" cy="269304"/>
          </a:xfrm>
          <a:prstGeom prst="rect">
            <a:avLst/>
          </a:prstGeom>
          <a:noFill/>
          <a:ln>
            <a:solidFill>
              <a:schemeClr val="tx1"/>
            </a:solidFill>
          </a:ln>
        </p:spPr>
        <p:txBody>
          <a:bodyPr wrap="square" rtlCol="0">
            <a:spAutoFit/>
          </a:bodyPr>
          <a:lstStyle/>
          <a:p>
            <a:pPr algn="ctr"/>
            <a:r>
              <a:rPr lang="es-ES" sz="1150" dirty="0">
                <a:solidFill>
                  <a:srgbClr val="000000"/>
                </a:solidFill>
                <a:latin typeface="IBM Plex Sans" panose="020B0503050203000203" pitchFamily="34" charset="0"/>
              </a:rPr>
              <a:t>Estadísticas de uso EVITA 2024</a:t>
            </a:r>
            <a:endParaRPr lang="es-ES" sz="1150" dirty="0">
              <a:latin typeface="IBM Plex Sans" panose="020B0503050203000203" pitchFamily="34" charset="0"/>
            </a:endParaRPr>
          </a:p>
        </p:txBody>
      </p:sp>
    </p:spTree>
    <p:extLst>
      <p:ext uri="{BB962C8B-B14F-4D97-AF65-F5344CB8AC3E}">
        <p14:creationId xmlns:p14="http://schemas.microsoft.com/office/powerpoint/2010/main" val="2629331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22EFD-EE67-D3EC-74D5-C66143DDCDB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EDF5002-6BEF-1483-426A-1095656F9019}"/>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0B07384B-80B9-D493-BFBB-5ECCD92FFACB}"/>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3.- Características del proyecto</a:t>
            </a:r>
          </a:p>
        </p:txBody>
      </p:sp>
      <p:pic>
        <p:nvPicPr>
          <p:cNvPr id="7" name="Picture 2" descr="Imágenes que describen el comportamiento de biometría  1">
            <a:extLst>
              <a:ext uri="{FF2B5EF4-FFF2-40B4-BE49-F238E27FC236}">
                <a16:creationId xmlns:a16="http://schemas.microsoft.com/office/drawing/2014/main" id="{9C080174-831C-A701-F353-D07518C48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0D826E01-25E6-B8C7-2B3C-09DBB2693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4804F37B-7E6D-40AA-FCF8-869389EBA769}"/>
              </a:ext>
            </a:extLst>
          </p:cNvPr>
          <p:cNvPicPr>
            <a:picLocks noChangeAspect="1"/>
          </p:cNvPicPr>
          <p:nvPr/>
        </p:nvPicPr>
        <p:blipFill>
          <a:blip r:embed="rId4"/>
          <a:stretch>
            <a:fillRect/>
          </a:stretch>
        </p:blipFill>
        <p:spPr>
          <a:xfrm>
            <a:off x="277668" y="865990"/>
            <a:ext cx="2289153" cy="4680046"/>
          </a:xfrm>
          <a:prstGeom prst="rect">
            <a:avLst/>
          </a:prstGeom>
        </p:spPr>
      </p:pic>
      <p:sp>
        <p:nvSpPr>
          <p:cNvPr id="6" name="Globo: línea doblada doble 5">
            <a:extLst>
              <a:ext uri="{FF2B5EF4-FFF2-40B4-BE49-F238E27FC236}">
                <a16:creationId xmlns:a16="http://schemas.microsoft.com/office/drawing/2014/main" id="{B5C29725-4C48-84F1-DF2C-A22CF21ABB14}"/>
              </a:ext>
            </a:extLst>
          </p:cNvPr>
          <p:cNvSpPr/>
          <p:nvPr/>
        </p:nvSpPr>
        <p:spPr>
          <a:xfrm>
            <a:off x="2494722" y="865990"/>
            <a:ext cx="9534599" cy="4600532"/>
          </a:xfrm>
          <a:prstGeom prst="borderCallout3">
            <a:avLst>
              <a:gd name="adj1" fmla="val 25924"/>
              <a:gd name="adj2" fmla="val -1490"/>
              <a:gd name="adj3" fmla="val 12345"/>
              <a:gd name="adj4" fmla="val -8024"/>
              <a:gd name="adj5" fmla="val -1464"/>
              <a:gd name="adj6" fmla="val -6210"/>
              <a:gd name="adj7" fmla="val 3040"/>
              <a:gd name="adj8" fmla="val -168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8CE905F0-2904-1D63-DAD9-33900352A8EE}"/>
              </a:ext>
            </a:extLst>
          </p:cNvPr>
          <p:cNvPicPr>
            <a:picLocks noChangeAspect="1"/>
          </p:cNvPicPr>
          <p:nvPr/>
        </p:nvPicPr>
        <p:blipFill>
          <a:blip r:embed="rId5"/>
          <a:stretch>
            <a:fillRect/>
          </a:stretch>
        </p:blipFill>
        <p:spPr>
          <a:xfrm>
            <a:off x="2494722" y="865990"/>
            <a:ext cx="9534598" cy="4600532"/>
          </a:xfrm>
          <a:prstGeom prst="rect">
            <a:avLst/>
          </a:prstGeom>
        </p:spPr>
      </p:pic>
      <p:sp>
        <p:nvSpPr>
          <p:cNvPr id="3" name="CuadroTexto 2">
            <a:extLst>
              <a:ext uri="{FF2B5EF4-FFF2-40B4-BE49-F238E27FC236}">
                <a16:creationId xmlns:a16="http://schemas.microsoft.com/office/drawing/2014/main" id="{B2229F45-1ED0-F8AC-704D-582B3C375AF2}"/>
              </a:ext>
            </a:extLst>
          </p:cNvPr>
          <p:cNvSpPr txBox="1"/>
          <p:nvPr/>
        </p:nvSpPr>
        <p:spPr>
          <a:xfrm>
            <a:off x="69574" y="5189521"/>
            <a:ext cx="2289153" cy="269304"/>
          </a:xfrm>
          <a:prstGeom prst="rect">
            <a:avLst/>
          </a:prstGeom>
          <a:noFill/>
          <a:ln>
            <a:solidFill>
              <a:schemeClr val="tx1"/>
            </a:solidFill>
          </a:ln>
        </p:spPr>
        <p:txBody>
          <a:bodyPr wrap="square" rtlCol="0">
            <a:spAutoFit/>
          </a:bodyPr>
          <a:lstStyle/>
          <a:p>
            <a:pPr algn="ctr"/>
            <a:r>
              <a:rPr lang="es-ES" sz="1150" dirty="0">
                <a:solidFill>
                  <a:srgbClr val="000000"/>
                </a:solidFill>
                <a:latin typeface="IBM Plex Sans" panose="020B0503050203000203" pitchFamily="34" charset="0"/>
              </a:rPr>
              <a:t>Estadísticas de uso EVITA 2024</a:t>
            </a:r>
            <a:endParaRPr lang="es-ES" sz="1150" dirty="0">
              <a:latin typeface="IBM Plex Sans" panose="020B0503050203000203" pitchFamily="34" charset="0"/>
            </a:endParaRPr>
          </a:p>
        </p:txBody>
      </p:sp>
    </p:spTree>
    <p:extLst>
      <p:ext uri="{BB962C8B-B14F-4D97-AF65-F5344CB8AC3E}">
        <p14:creationId xmlns:p14="http://schemas.microsoft.com/office/powerpoint/2010/main" val="3532831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31E96-BA01-EC90-9862-F616ECE1E40D}"/>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4D8CBCB1-0212-296E-4840-326E50101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DC657A4E-1FD9-C1B3-A96E-5FCB9E51F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B1F0A815-33F6-2ED7-618F-86CDFADFBA52}"/>
              </a:ext>
            </a:extLst>
          </p:cNvPr>
          <p:cNvSpPr txBox="1">
            <a:spLocks/>
          </p:cNvSpPr>
          <p:nvPr/>
        </p:nvSpPr>
        <p:spPr>
          <a:xfrm>
            <a:off x="335338" y="333578"/>
            <a:ext cx="576066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Evolución histórica.</a:t>
            </a:r>
            <a:br>
              <a:rPr lang="es-ES" sz="4600" spc="-150" dirty="0"/>
            </a:br>
            <a:endParaRPr lang="es-ES" sz="4600" spc="-150" dirty="0"/>
          </a:p>
        </p:txBody>
      </p:sp>
      <p:sp>
        <p:nvSpPr>
          <p:cNvPr id="4" name="Título 1">
            <a:extLst>
              <a:ext uri="{FF2B5EF4-FFF2-40B4-BE49-F238E27FC236}">
                <a16:creationId xmlns:a16="http://schemas.microsoft.com/office/drawing/2014/main" id="{EEDED3F7-CA3D-9B43-E7C4-B51369E96A47}"/>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4.</a:t>
            </a:r>
          </a:p>
        </p:txBody>
      </p:sp>
    </p:spTree>
    <p:extLst>
      <p:ext uri="{BB962C8B-B14F-4D97-AF65-F5344CB8AC3E}">
        <p14:creationId xmlns:p14="http://schemas.microsoft.com/office/powerpoint/2010/main" val="887189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CE92F-2F87-B9F3-5829-EB7C4CE271D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66D8FDF-C857-082B-8E53-C785A601BCA4}"/>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34DA193D-97C5-5E88-B688-F34D8898720A}"/>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4.- Evolución histórica</a:t>
            </a:r>
          </a:p>
        </p:txBody>
      </p:sp>
      <p:pic>
        <p:nvPicPr>
          <p:cNvPr id="7" name="Picture 2" descr="Imágenes que describen el comportamiento de biometría  1">
            <a:extLst>
              <a:ext uri="{FF2B5EF4-FFF2-40B4-BE49-F238E27FC236}">
                <a16:creationId xmlns:a16="http://schemas.microsoft.com/office/drawing/2014/main" id="{792B8BBA-6FF7-6A6F-DD9F-3864A0FEC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26BE7037-AF97-53C7-8130-FBCC5B051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Flecha: a la derecha 67">
            <a:extLst>
              <a:ext uri="{FF2B5EF4-FFF2-40B4-BE49-F238E27FC236}">
                <a16:creationId xmlns:a16="http://schemas.microsoft.com/office/drawing/2014/main" id="{16A0EA0C-5163-BE39-B02F-53ACBF417ABB}"/>
              </a:ext>
            </a:extLst>
          </p:cNvPr>
          <p:cNvSpPr/>
          <p:nvPr/>
        </p:nvSpPr>
        <p:spPr>
          <a:xfrm>
            <a:off x="240633" y="314082"/>
            <a:ext cx="11771690" cy="5804034"/>
          </a:xfrm>
          <a:prstGeom prst="rightArrow">
            <a:avLst/>
          </a:prstGeom>
          <a:solidFill>
            <a:srgbClr val="FBD5D5"/>
          </a:solidFill>
          <a:ln>
            <a:noFill/>
          </a:ln>
          <a:effectLst>
            <a:softEdge rad="0"/>
          </a:effectLst>
          <a:scene3d>
            <a:camera prst="isometricOffAxis2Left" zoom="95000">
              <a:rot lat="0" lon="0" rev="0"/>
            </a:camera>
            <a:lightRig rig="flat" dir="t"/>
          </a:scene3d>
          <a:sp3d z="-400050" extrusionH="63500"/>
        </p:spPr>
        <p:style>
          <a:lnRef idx="0">
            <a:scrgbClr r="0" g="0" b="0"/>
          </a:lnRef>
          <a:fillRef idx="0">
            <a:scrgbClr r="0" g="0" b="0"/>
          </a:fillRef>
          <a:effectRef idx="0">
            <a:scrgbClr r="0" g="0" b="0"/>
          </a:effectRef>
          <a:fontRef idx="minor">
            <a:schemeClr val="dk1">
              <a:hueOff val="0"/>
              <a:satOff val="0"/>
              <a:lumOff val="0"/>
              <a:alphaOff val="0"/>
            </a:schemeClr>
          </a:fontRef>
        </p:style>
        <p:txBody>
          <a:bodyPr/>
          <a:lstStyle/>
          <a:p>
            <a:endParaRPr lang="es-ES"/>
          </a:p>
        </p:txBody>
      </p:sp>
      <p:grpSp>
        <p:nvGrpSpPr>
          <p:cNvPr id="72" name="Grupo 71">
            <a:extLst>
              <a:ext uri="{FF2B5EF4-FFF2-40B4-BE49-F238E27FC236}">
                <a16:creationId xmlns:a16="http://schemas.microsoft.com/office/drawing/2014/main" id="{68C9557A-3A14-8F4A-40CF-35AABBC04DC6}"/>
              </a:ext>
            </a:extLst>
          </p:cNvPr>
          <p:cNvGrpSpPr/>
          <p:nvPr/>
        </p:nvGrpSpPr>
        <p:grpSpPr>
          <a:xfrm>
            <a:off x="251256" y="1862644"/>
            <a:ext cx="11695350" cy="652117"/>
            <a:chOff x="251256" y="1862644"/>
            <a:chExt cx="11695350" cy="652117"/>
          </a:xfrm>
        </p:grpSpPr>
        <p:sp>
          <p:nvSpPr>
            <p:cNvPr id="69" name="Forma libre: forma 68">
              <a:extLst>
                <a:ext uri="{FF2B5EF4-FFF2-40B4-BE49-F238E27FC236}">
                  <a16:creationId xmlns:a16="http://schemas.microsoft.com/office/drawing/2014/main" id="{775E8258-D35A-7E2D-8BB9-606046E1D778}"/>
                </a:ext>
              </a:extLst>
            </p:cNvPr>
            <p:cNvSpPr/>
            <p:nvPr/>
          </p:nvSpPr>
          <p:spPr>
            <a:xfrm>
              <a:off x="251256" y="1862644"/>
              <a:ext cx="3531508" cy="640393"/>
            </a:xfrm>
            <a:custGeom>
              <a:avLst/>
              <a:gdLst>
                <a:gd name="connsiteX0" fmla="*/ 0 w 3531508"/>
                <a:gd name="connsiteY0" fmla="*/ 106734 h 640393"/>
                <a:gd name="connsiteX1" fmla="*/ 106734 w 3531508"/>
                <a:gd name="connsiteY1" fmla="*/ 0 h 640393"/>
                <a:gd name="connsiteX2" fmla="*/ 3424774 w 3531508"/>
                <a:gd name="connsiteY2" fmla="*/ 0 h 640393"/>
                <a:gd name="connsiteX3" fmla="*/ 3531508 w 3531508"/>
                <a:gd name="connsiteY3" fmla="*/ 106734 h 640393"/>
                <a:gd name="connsiteX4" fmla="*/ 3531508 w 3531508"/>
                <a:gd name="connsiteY4" fmla="*/ 533659 h 640393"/>
                <a:gd name="connsiteX5" fmla="*/ 3424774 w 3531508"/>
                <a:gd name="connsiteY5" fmla="*/ 640393 h 640393"/>
                <a:gd name="connsiteX6" fmla="*/ 106734 w 3531508"/>
                <a:gd name="connsiteY6" fmla="*/ 640393 h 640393"/>
                <a:gd name="connsiteX7" fmla="*/ 0 w 3531508"/>
                <a:gd name="connsiteY7" fmla="*/ 533659 h 640393"/>
                <a:gd name="connsiteX8" fmla="*/ 0 w 3531508"/>
                <a:gd name="connsiteY8" fmla="*/ 106734 h 64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08" h="640393">
                  <a:moveTo>
                    <a:pt x="0" y="106734"/>
                  </a:moveTo>
                  <a:cubicBezTo>
                    <a:pt x="0" y="47786"/>
                    <a:pt x="47786" y="0"/>
                    <a:pt x="106734" y="0"/>
                  </a:cubicBezTo>
                  <a:lnTo>
                    <a:pt x="3424774" y="0"/>
                  </a:lnTo>
                  <a:cubicBezTo>
                    <a:pt x="3483722" y="0"/>
                    <a:pt x="3531508" y="47786"/>
                    <a:pt x="3531508" y="106734"/>
                  </a:cubicBezTo>
                  <a:lnTo>
                    <a:pt x="3531508" y="533659"/>
                  </a:lnTo>
                  <a:cubicBezTo>
                    <a:pt x="3531508" y="592607"/>
                    <a:pt x="3483722" y="640393"/>
                    <a:pt x="3424774" y="640393"/>
                  </a:cubicBezTo>
                  <a:lnTo>
                    <a:pt x="106734" y="640393"/>
                  </a:lnTo>
                  <a:cubicBezTo>
                    <a:pt x="47786" y="640393"/>
                    <a:pt x="0" y="592607"/>
                    <a:pt x="0" y="533659"/>
                  </a:cubicBezTo>
                  <a:lnTo>
                    <a:pt x="0" y="106734"/>
                  </a:lnTo>
                  <a:close/>
                </a:path>
              </a:pathLst>
            </a:custGeom>
            <a:solidFill>
              <a:srgbClr val="ED7777"/>
            </a:solidFill>
            <a:scene3d>
              <a:camera prst="isometricOffAxis2Left" zoom="95000">
                <a:rot lat="0" lon="0" rev="0"/>
              </a:camera>
              <a:lightRig rig="flat" dir="t"/>
            </a:scene3d>
            <a:sp3d extrusionH="381000" contourW="38100" prstMaterial="matte">
              <a:contourClr>
                <a:schemeClr val="lt1"/>
              </a:contourClr>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3181" tIns="153181" rIns="153181" bIns="153181" numCol="1" spcCol="1270" anchor="ctr" anchorCtr="0">
              <a:noAutofit/>
            </a:bodyPr>
            <a:lstStyle/>
            <a:p>
              <a:pPr marL="0" lvl="0" indent="0" algn="ctr" defTabSz="1422400">
                <a:lnSpc>
                  <a:spcPct val="90000"/>
                </a:lnSpc>
                <a:spcBef>
                  <a:spcPct val="0"/>
                </a:spcBef>
                <a:spcAft>
                  <a:spcPct val="35000"/>
                </a:spcAft>
                <a:buNone/>
              </a:pPr>
              <a:r>
                <a:rPr lang="es-ES" sz="3200" kern="1200" dirty="0"/>
                <a:t>EVITA 1.0</a:t>
              </a:r>
            </a:p>
          </p:txBody>
        </p:sp>
        <p:sp>
          <p:nvSpPr>
            <p:cNvPr id="70" name="Forma libre: forma 69">
              <a:extLst>
                <a:ext uri="{FF2B5EF4-FFF2-40B4-BE49-F238E27FC236}">
                  <a16:creationId xmlns:a16="http://schemas.microsoft.com/office/drawing/2014/main" id="{42A92ABA-443A-B709-EF79-FCB5D18F07F6}"/>
                </a:ext>
              </a:extLst>
            </p:cNvPr>
            <p:cNvSpPr/>
            <p:nvPr/>
          </p:nvSpPr>
          <p:spPr>
            <a:xfrm>
              <a:off x="4371350" y="1862644"/>
              <a:ext cx="3531508" cy="640393"/>
            </a:xfrm>
            <a:custGeom>
              <a:avLst/>
              <a:gdLst>
                <a:gd name="connsiteX0" fmla="*/ 0 w 3531508"/>
                <a:gd name="connsiteY0" fmla="*/ 106734 h 640393"/>
                <a:gd name="connsiteX1" fmla="*/ 106734 w 3531508"/>
                <a:gd name="connsiteY1" fmla="*/ 0 h 640393"/>
                <a:gd name="connsiteX2" fmla="*/ 3424774 w 3531508"/>
                <a:gd name="connsiteY2" fmla="*/ 0 h 640393"/>
                <a:gd name="connsiteX3" fmla="*/ 3531508 w 3531508"/>
                <a:gd name="connsiteY3" fmla="*/ 106734 h 640393"/>
                <a:gd name="connsiteX4" fmla="*/ 3531508 w 3531508"/>
                <a:gd name="connsiteY4" fmla="*/ 533659 h 640393"/>
                <a:gd name="connsiteX5" fmla="*/ 3424774 w 3531508"/>
                <a:gd name="connsiteY5" fmla="*/ 640393 h 640393"/>
                <a:gd name="connsiteX6" fmla="*/ 106734 w 3531508"/>
                <a:gd name="connsiteY6" fmla="*/ 640393 h 640393"/>
                <a:gd name="connsiteX7" fmla="*/ 0 w 3531508"/>
                <a:gd name="connsiteY7" fmla="*/ 533659 h 640393"/>
                <a:gd name="connsiteX8" fmla="*/ 0 w 3531508"/>
                <a:gd name="connsiteY8" fmla="*/ 106734 h 64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08" h="640393">
                  <a:moveTo>
                    <a:pt x="0" y="106734"/>
                  </a:moveTo>
                  <a:cubicBezTo>
                    <a:pt x="0" y="47786"/>
                    <a:pt x="47786" y="0"/>
                    <a:pt x="106734" y="0"/>
                  </a:cubicBezTo>
                  <a:lnTo>
                    <a:pt x="3424774" y="0"/>
                  </a:lnTo>
                  <a:cubicBezTo>
                    <a:pt x="3483722" y="0"/>
                    <a:pt x="3531508" y="47786"/>
                    <a:pt x="3531508" y="106734"/>
                  </a:cubicBezTo>
                  <a:lnTo>
                    <a:pt x="3531508" y="533659"/>
                  </a:lnTo>
                  <a:cubicBezTo>
                    <a:pt x="3531508" y="592607"/>
                    <a:pt x="3483722" y="640393"/>
                    <a:pt x="3424774" y="640393"/>
                  </a:cubicBezTo>
                  <a:lnTo>
                    <a:pt x="106734" y="640393"/>
                  </a:lnTo>
                  <a:cubicBezTo>
                    <a:pt x="47786" y="640393"/>
                    <a:pt x="0" y="592607"/>
                    <a:pt x="0" y="533659"/>
                  </a:cubicBezTo>
                  <a:lnTo>
                    <a:pt x="0" y="106734"/>
                  </a:lnTo>
                  <a:close/>
                </a:path>
              </a:pathLst>
            </a:custGeom>
            <a:solidFill>
              <a:srgbClr val="E94545"/>
            </a:solidFill>
            <a:scene3d>
              <a:camera prst="isometricOffAxis2Left" zoom="95000">
                <a:rot lat="0" lon="0" rev="0"/>
              </a:camera>
              <a:lightRig rig="flat" dir="t"/>
            </a:scene3d>
            <a:sp3d extrusionH="381000" contourW="38100" prstMaterial="matte">
              <a:contourClr>
                <a:schemeClr val="lt1"/>
              </a:contourClr>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3181" tIns="153181" rIns="153181" bIns="153181" numCol="1" spcCol="1270" anchor="ctr" anchorCtr="0">
              <a:noAutofit/>
            </a:bodyPr>
            <a:lstStyle/>
            <a:p>
              <a:pPr marL="0" lvl="0" indent="0" algn="ctr" defTabSz="1422400">
                <a:lnSpc>
                  <a:spcPct val="90000"/>
                </a:lnSpc>
                <a:spcBef>
                  <a:spcPct val="0"/>
                </a:spcBef>
                <a:spcAft>
                  <a:spcPct val="35000"/>
                </a:spcAft>
                <a:buNone/>
              </a:pPr>
              <a:r>
                <a:rPr lang="es-ES" sz="3200" kern="1200" dirty="0">
                  <a:latin typeface="Aptos" panose="020B0004020202020204"/>
                  <a:ea typeface="+mn-ea"/>
                  <a:cs typeface="+mn-cs"/>
                </a:rPr>
                <a:t>EVITA</a:t>
              </a:r>
              <a:r>
                <a:rPr lang="es-ES" sz="2200" kern="1200" dirty="0"/>
                <a:t> </a:t>
              </a:r>
              <a:r>
                <a:rPr lang="es-ES" sz="3200" kern="1200" dirty="0">
                  <a:latin typeface="Aptos" panose="020B0004020202020204"/>
                  <a:ea typeface="+mn-ea"/>
                  <a:cs typeface="+mn-cs"/>
                </a:rPr>
                <a:t>2.0</a:t>
              </a:r>
            </a:p>
          </p:txBody>
        </p:sp>
        <p:sp>
          <p:nvSpPr>
            <p:cNvPr id="71" name="Forma libre: forma 70">
              <a:extLst>
                <a:ext uri="{FF2B5EF4-FFF2-40B4-BE49-F238E27FC236}">
                  <a16:creationId xmlns:a16="http://schemas.microsoft.com/office/drawing/2014/main" id="{0BED8E41-8726-B692-58B6-C3E342B41C7C}"/>
                </a:ext>
              </a:extLst>
            </p:cNvPr>
            <p:cNvSpPr/>
            <p:nvPr/>
          </p:nvSpPr>
          <p:spPr>
            <a:xfrm>
              <a:off x="8415098" y="1874368"/>
              <a:ext cx="3531508" cy="640393"/>
            </a:xfrm>
            <a:custGeom>
              <a:avLst/>
              <a:gdLst>
                <a:gd name="connsiteX0" fmla="*/ 0 w 3531508"/>
                <a:gd name="connsiteY0" fmla="*/ 106734 h 640393"/>
                <a:gd name="connsiteX1" fmla="*/ 106734 w 3531508"/>
                <a:gd name="connsiteY1" fmla="*/ 0 h 640393"/>
                <a:gd name="connsiteX2" fmla="*/ 3424774 w 3531508"/>
                <a:gd name="connsiteY2" fmla="*/ 0 h 640393"/>
                <a:gd name="connsiteX3" fmla="*/ 3531508 w 3531508"/>
                <a:gd name="connsiteY3" fmla="*/ 106734 h 640393"/>
                <a:gd name="connsiteX4" fmla="*/ 3531508 w 3531508"/>
                <a:gd name="connsiteY4" fmla="*/ 533659 h 640393"/>
                <a:gd name="connsiteX5" fmla="*/ 3424774 w 3531508"/>
                <a:gd name="connsiteY5" fmla="*/ 640393 h 640393"/>
                <a:gd name="connsiteX6" fmla="*/ 106734 w 3531508"/>
                <a:gd name="connsiteY6" fmla="*/ 640393 h 640393"/>
                <a:gd name="connsiteX7" fmla="*/ 0 w 3531508"/>
                <a:gd name="connsiteY7" fmla="*/ 533659 h 640393"/>
                <a:gd name="connsiteX8" fmla="*/ 0 w 3531508"/>
                <a:gd name="connsiteY8" fmla="*/ 106734 h 640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1508" h="640393">
                  <a:moveTo>
                    <a:pt x="0" y="106734"/>
                  </a:moveTo>
                  <a:cubicBezTo>
                    <a:pt x="0" y="47786"/>
                    <a:pt x="47786" y="0"/>
                    <a:pt x="106734" y="0"/>
                  </a:cubicBezTo>
                  <a:lnTo>
                    <a:pt x="3424774" y="0"/>
                  </a:lnTo>
                  <a:cubicBezTo>
                    <a:pt x="3483722" y="0"/>
                    <a:pt x="3531508" y="47786"/>
                    <a:pt x="3531508" y="106734"/>
                  </a:cubicBezTo>
                  <a:lnTo>
                    <a:pt x="3531508" y="533659"/>
                  </a:lnTo>
                  <a:cubicBezTo>
                    <a:pt x="3531508" y="592607"/>
                    <a:pt x="3483722" y="640393"/>
                    <a:pt x="3424774" y="640393"/>
                  </a:cubicBezTo>
                  <a:lnTo>
                    <a:pt x="106734" y="640393"/>
                  </a:lnTo>
                  <a:cubicBezTo>
                    <a:pt x="47786" y="640393"/>
                    <a:pt x="0" y="592607"/>
                    <a:pt x="0" y="533659"/>
                  </a:cubicBezTo>
                  <a:lnTo>
                    <a:pt x="0" y="106734"/>
                  </a:lnTo>
                  <a:close/>
                </a:path>
              </a:pathLst>
            </a:custGeom>
            <a:solidFill>
              <a:srgbClr val="AF1919"/>
            </a:solidFill>
            <a:scene3d>
              <a:camera prst="isometricOffAxis2Left" zoom="95000">
                <a:rot lat="0" lon="0" rev="0"/>
              </a:camera>
              <a:lightRig rig="flat" dir="t"/>
            </a:scene3d>
            <a:sp3d extrusionH="381000" contourW="38100" prstMaterial="matte">
              <a:contourClr>
                <a:schemeClr val="lt1"/>
              </a:contourClr>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3181" tIns="153181" rIns="153181" bIns="153181" numCol="1" spcCol="1270" anchor="ctr" anchorCtr="0">
              <a:noAutofit/>
            </a:bodyPr>
            <a:lstStyle/>
            <a:p>
              <a:pPr marL="0" lvl="0" indent="0" algn="ctr" defTabSz="1422400">
                <a:lnSpc>
                  <a:spcPct val="90000"/>
                </a:lnSpc>
                <a:spcBef>
                  <a:spcPct val="0"/>
                </a:spcBef>
                <a:spcAft>
                  <a:spcPct val="35000"/>
                </a:spcAft>
                <a:buNone/>
              </a:pPr>
              <a:r>
                <a:rPr lang="es-ES" sz="3200" kern="1200" dirty="0">
                  <a:latin typeface="Aptos" panose="020B0004020202020204"/>
                  <a:ea typeface="+mn-ea"/>
                  <a:cs typeface="+mn-cs"/>
                </a:rPr>
                <a:t>EVITA</a:t>
              </a:r>
              <a:r>
                <a:rPr lang="es-ES" sz="2200" kern="1200" dirty="0"/>
                <a:t> </a:t>
              </a:r>
              <a:r>
                <a:rPr lang="es-ES" sz="3200" kern="1200" dirty="0">
                  <a:latin typeface="Aptos" panose="020B0004020202020204"/>
                  <a:ea typeface="+mn-ea"/>
                  <a:cs typeface="+mn-cs"/>
                </a:rPr>
                <a:t>3.0</a:t>
              </a:r>
            </a:p>
          </p:txBody>
        </p:sp>
      </p:grpSp>
      <p:graphicFrame>
        <p:nvGraphicFramePr>
          <p:cNvPr id="40" name="Diagrama 39">
            <a:extLst>
              <a:ext uri="{FF2B5EF4-FFF2-40B4-BE49-F238E27FC236}">
                <a16:creationId xmlns:a16="http://schemas.microsoft.com/office/drawing/2014/main" id="{78F136E9-1742-B933-4215-0F22E163BA65}"/>
              </a:ext>
            </a:extLst>
          </p:cNvPr>
          <p:cNvGraphicFramePr/>
          <p:nvPr>
            <p:extLst>
              <p:ext uri="{D42A27DB-BD31-4B8C-83A1-F6EECF244321}">
                <p14:modId xmlns:p14="http://schemas.microsoft.com/office/powerpoint/2010/main" val="2976008740"/>
              </p:ext>
            </p:extLst>
          </p:nvPr>
        </p:nvGraphicFramePr>
        <p:xfrm>
          <a:off x="581026" y="4563275"/>
          <a:ext cx="3286124" cy="4470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1" name="Diagrama 40">
            <a:extLst>
              <a:ext uri="{FF2B5EF4-FFF2-40B4-BE49-F238E27FC236}">
                <a16:creationId xmlns:a16="http://schemas.microsoft.com/office/drawing/2014/main" id="{428F607F-067C-6868-1F58-ABB0CEFB7908}"/>
              </a:ext>
            </a:extLst>
          </p:cNvPr>
          <p:cNvGraphicFramePr/>
          <p:nvPr>
            <p:extLst>
              <p:ext uri="{D42A27DB-BD31-4B8C-83A1-F6EECF244321}">
                <p14:modId xmlns:p14="http://schemas.microsoft.com/office/powerpoint/2010/main" val="1710910961"/>
              </p:ext>
            </p:extLst>
          </p:nvPr>
        </p:nvGraphicFramePr>
        <p:xfrm>
          <a:off x="581026" y="5070992"/>
          <a:ext cx="3286124" cy="44704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42" name="Grupo 41">
            <a:extLst>
              <a:ext uri="{FF2B5EF4-FFF2-40B4-BE49-F238E27FC236}">
                <a16:creationId xmlns:a16="http://schemas.microsoft.com/office/drawing/2014/main" id="{CC84C6C6-CB10-9D6B-BD6F-E6D2566FEE4E}"/>
              </a:ext>
            </a:extLst>
          </p:cNvPr>
          <p:cNvGrpSpPr/>
          <p:nvPr/>
        </p:nvGrpSpPr>
        <p:grpSpPr>
          <a:xfrm>
            <a:off x="581026" y="2594075"/>
            <a:ext cx="11031854" cy="539407"/>
            <a:chOff x="581026" y="3011513"/>
            <a:chExt cx="11031854" cy="539407"/>
          </a:xfrm>
        </p:grpSpPr>
        <p:graphicFrame>
          <p:nvGraphicFramePr>
            <p:cNvPr id="65" name="Diagrama 64">
              <a:extLst>
                <a:ext uri="{FF2B5EF4-FFF2-40B4-BE49-F238E27FC236}">
                  <a16:creationId xmlns:a16="http://schemas.microsoft.com/office/drawing/2014/main" id="{5E2A25B7-E28A-8893-6696-FE41F1AA5667}"/>
                </a:ext>
              </a:extLst>
            </p:cNvPr>
            <p:cNvGraphicFramePr/>
            <p:nvPr>
              <p:extLst>
                <p:ext uri="{D42A27DB-BD31-4B8C-83A1-F6EECF244321}">
                  <p14:modId xmlns:p14="http://schemas.microsoft.com/office/powerpoint/2010/main" val="1781754484"/>
                </p:ext>
              </p:extLst>
            </p:nvPr>
          </p:nvGraphicFramePr>
          <p:xfrm>
            <a:off x="581026" y="3011513"/>
            <a:ext cx="11031854" cy="53940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66" name="Picture 8" descr="Virtual desktop - Free computer icons">
              <a:extLst>
                <a:ext uri="{FF2B5EF4-FFF2-40B4-BE49-F238E27FC236}">
                  <a16:creationId xmlns:a16="http://schemas.microsoft.com/office/drawing/2014/main" id="{3938F0B3-A575-3361-B6F0-7347FD3705A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1606" y="3106229"/>
              <a:ext cx="394283" cy="3942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upo 42">
            <a:extLst>
              <a:ext uri="{FF2B5EF4-FFF2-40B4-BE49-F238E27FC236}">
                <a16:creationId xmlns:a16="http://schemas.microsoft.com/office/drawing/2014/main" id="{76468266-B1F1-A7A8-9CDF-EBC2DDBD0EB5}"/>
              </a:ext>
            </a:extLst>
          </p:cNvPr>
          <p:cNvGrpSpPr/>
          <p:nvPr/>
        </p:nvGrpSpPr>
        <p:grpSpPr>
          <a:xfrm>
            <a:off x="577850" y="3326519"/>
            <a:ext cx="3286124" cy="563528"/>
            <a:chOff x="577850" y="3743957"/>
            <a:chExt cx="3286124" cy="563528"/>
          </a:xfrm>
        </p:grpSpPr>
        <p:graphicFrame>
          <p:nvGraphicFramePr>
            <p:cNvPr id="61" name="Diagrama 60">
              <a:extLst>
                <a:ext uri="{FF2B5EF4-FFF2-40B4-BE49-F238E27FC236}">
                  <a16:creationId xmlns:a16="http://schemas.microsoft.com/office/drawing/2014/main" id="{A9709F63-FEC1-4DC7-146B-DB68155C2DBB}"/>
                </a:ext>
              </a:extLst>
            </p:cNvPr>
            <p:cNvGraphicFramePr/>
            <p:nvPr>
              <p:extLst>
                <p:ext uri="{D42A27DB-BD31-4B8C-83A1-F6EECF244321}">
                  <p14:modId xmlns:p14="http://schemas.microsoft.com/office/powerpoint/2010/main" val="2873637447"/>
                </p:ext>
              </p:extLst>
            </p:nvPr>
          </p:nvGraphicFramePr>
          <p:xfrm>
            <a:off x="577850" y="3743957"/>
            <a:ext cx="3286124" cy="56352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pSp>
          <p:nvGrpSpPr>
            <p:cNvPr id="62" name="Grupo 61">
              <a:extLst>
                <a:ext uri="{FF2B5EF4-FFF2-40B4-BE49-F238E27FC236}">
                  <a16:creationId xmlns:a16="http://schemas.microsoft.com/office/drawing/2014/main" id="{C62E7AB2-28E7-4620-5416-D138207BFAA1}"/>
                </a:ext>
              </a:extLst>
            </p:cNvPr>
            <p:cNvGrpSpPr/>
            <p:nvPr/>
          </p:nvGrpSpPr>
          <p:grpSpPr>
            <a:xfrm>
              <a:off x="671606" y="3857460"/>
              <a:ext cx="367354" cy="336522"/>
              <a:chOff x="5709641" y="1291704"/>
              <a:chExt cx="576963" cy="588966"/>
            </a:xfrm>
          </p:grpSpPr>
          <p:pic>
            <p:nvPicPr>
              <p:cNvPr id="63" name="Picture 12" descr="Configuration - Free computer icons">
                <a:extLst>
                  <a:ext uri="{FF2B5EF4-FFF2-40B4-BE49-F238E27FC236}">
                    <a16:creationId xmlns:a16="http://schemas.microsoft.com/office/drawing/2014/main" id="{5452BB2F-FE9E-B287-538C-1469423AA0D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09641" y="1310757"/>
                <a:ext cx="569913" cy="56991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Icono de X roja (símbolo png)">
                <a:extLst>
                  <a:ext uri="{FF2B5EF4-FFF2-40B4-BE49-F238E27FC236}">
                    <a16:creationId xmlns:a16="http://schemas.microsoft.com/office/drawing/2014/main" id="{3D92D76D-CB10-13AA-F389-B56BA74DFF3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5716693" y="1291704"/>
                <a:ext cx="569911" cy="56991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4" name="Grupo 43">
            <a:extLst>
              <a:ext uri="{FF2B5EF4-FFF2-40B4-BE49-F238E27FC236}">
                <a16:creationId xmlns:a16="http://schemas.microsoft.com/office/drawing/2014/main" id="{5D0A9C8E-B427-6CE8-4461-7E7EFB6213AE}"/>
              </a:ext>
            </a:extLst>
          </p:cNvPr>
          <p:cNvGrpSpPr/>
          <p:nvPr/>
        </p:nvGrpSpPr>
        <p:grpSpPr>
          <a:xfrm>
            <a:off x="501644" y="4720732"/>
            <a:ext cx="7345649" cy="494756"/>
            <a:chOff x="501644" y="5138170"/>
            <a:chExt cx="7345649" cy="494756"/>
          </a:xfrm>
        </p:grpSpPr>
        <p:graphicFrame>
          <p:nvGraphicFramePr>
            <p:cNvPr id="59" name="Diagrama 58">
              <a:extLst>
                <a:ext uri="{FF2B5EF4-FFF2-40B4-BE49-F238E27FC236}">
                  <a16:creationId xmlns:a16="http://schemas.microsoft.com/office/drawing/2014/main" id="{608D8090-8906-5A88-189D-7D940B93628F}"/>
                </a:ext>
              </a:extLst>
            </p:cNvPr>
            <p:cNvGraphicFramePr/>
            <p:nvPr>
              <p:extLst>
                <p:ext uri="{D42A27DB-BD31-4B8C-83A1-F6EECF244321}">
                  <p14:modId xmlns:p14="http://schemas.microsoft.com/office/powerpoint/2010/main" val="3489232731"/>
                </p:ext>
              </p:extLst>
            </p:nvPr>
          </p:nvGraphicFramePr>
          <p:xfrm>
            <a:off x="501644" y="5138170"/>
            <a:ext cx="7345649" cy="494756"/>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60" name="Picture 16" descr="Authentication - Free security icons">
              <a:extLst>
                <a:ext uri="{FF2B5EF4-FFF2-40B4-BE49-F238E27FC236}">
                  <a16:creationId xmlns:a16="http://schemas.microsoft.com/office/drawing/2014/main" id="{7D1C4742-EB91-8AE5-4604-46B9A1A4237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5864" y="5175078"/>
              <a:ext cx="376699" cy="3766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upo 44">
            <a:extLst>
              <a:ext uri="{FF2B5EF4-FFF2-40B4-BE49-F238E27FC236}">
                <a16:creationId xmlns:a16="http://schemas.microsoft.com/office/drawing/2014/main" id="{A12C1FD4-2617-3C16-4329-B39A5F56E8B1}"/>
              </a:ext>
            </a:extLst>
          </p:cNvPr>
          <p:cNvGrpSpPr/>
          <p:nvPr/>
        </p:nvGrpSpPr>
        <p:grpSpPr>
          <a:xfrm>
            <a:off x="4386242" y="3326519"/>
            <a:ext cx="7226638" cy="563528"/>
            <a:chOff x="4386242" y="3743957"/>
            <a:chExt cx="7226638" cy="563528"/>
          </a:xfrm>
        </p:grpSpPr>
        <p:graphicFrame>
          <p:nvGraphicFramePr>
            <p:cNvPr id="57" name="Diagrama 56">
              <a:extLst>
                <a:ext uri="{FF2B5EF4-FFF2-40B4-BE49-F238E27FC236}">
                  <a16:creationId xmlns:a16="http://schemas.microsoft.com/office/drawing/2014/main" id="{D80DF643-DE1B-5DBC-8649-B136BDEBDA80}"/>
                </a:ext>
              </a:extLst>
            </p:cNvPr>
            <p:cNvGraphicFramePr/>
            <p:nvPr>
              <p:extLst>
                <p:ext uri="{D42A27DB-BD31-4B8C-83A1-F6EECF244321}">
                  <p14:modId xmlns:p14="http://schemas.microsoft.com/office/powerpoint/2010/main" val="3731604266"/>
                </p:ext>
              </p:extLst>
            </p:nvPr>
          </p:nvGraphicFramePr>
          <p:xfrm>
            <a:off x="4386242" y="3743957"/>
            <a:ext cx="7226638" cy="563528"/>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pic>
          <p:nvPicPr>
            <p:cNvPr id="58" name="Picture 12" descr="Configuration - Free computer icons">
              <a:extLst>
                <a:ext uri="{FF2B5EF4-FFF2-40B4-BE49-F238E27FC236}">
                  <a16:creationId xmlns:a16="http://schemas.microsoft.com/office/drawing/2014/main" id="{0636A965-4D23-02BD-EE39-F5FE115EA75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495042" y="3868346"/>
              <a:ext cx="362865" cy="3256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upo 45">
            <a:extLst>
              <a:ext uri="{FF2B5EF4-FFF2-40B4-BE49-F238E27FC236}">
                <a16:creationId xmlns:a16="http://schemas.microsoft.com/office/drawing/2014/main" id="{C62B6446-B966-3AB8-341A-AA1CF3080FDB}"/>
              </a:ext>
            </a:extLst>
          </p:cNvPr>
          <p:cNvGrpSpPr/>
          <p:nvPr/>
        </p:nvGrpSpPr>
        <p:grpSpPr>
          <a:xfrm>
            <a:off x="4393002" y="4036656"/>
            <a:ext cx="7217971" cy="563528"/>
            <a:chOff x="4393002" y="4454094"/>
            <a:chExt cx="7217971" cy="563528"/>
          </a:xfrm>
        </p:grpSpPr>
        <p:graphicFrame>
          <p:nvGraphicFramePr>
            <p:cNvPr id="55" name="Diagrama 54">
              <a:extLst>
                <a:ext uri="{FF2B5EF4-FFF2-40B4-BE49-F238E27FC236}">
                  <a16:creationId xmlns:a16="http://schemas.microsoft.com/office/drawing/2014/main" id="{E2FDE755-B099-B2EA-7D14-A345B4372BEC}"/>
                </a:ext>
              </a:extLst>
            </p:cNvPr>
            <p:cNvGraphicFramePr/>
            <p:nvPr>
              <p:extLst>
                <p:ext uri="{D42A27DB-BD31-4B8C-83A1-F6EECF244321}">
                  <p14:modId xmlns:p14="http://schemas.microsoft.com/office/powerpoint/2010/main" val="3673922188"/>
                </p:ext>
              </p:extLst>
            </p:nvPr>
          </p:nvGraphicFramePr>
          <p:xfrm>
            <a:off x="4393002" y="4454094"/>
            <a:ext cx="7217971" cy="563528"/>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pic>
          <p:nvPicPr>
            <p:cNvPr id="56" name="Imagen 55">
              <a:extLst>
                <a:ext uri="{FF2B5EF4-FFF2-40B4-BE49-F238E27FC236}">
                  <a16:creationId xmlns:a16="http://schemas.microsoft.com/office/drawing/2014/main" id="{B0E1A9B0-A90B-124D-9182-89859D7341DC}"/>
                </a:ext>
              </a:extLst>
            </p:cNvPr>
            <p:cNvPicPr>
              <a:picLocks noChangeAspect="1"/>
            </p:cNvPicPr>
            <p:nvPr/>
          </p:nvPicPr>
          <p:blipFill>
            <a:blip r:embed="rId44"/>
            <a:stretch>
              <a:fillRect/>
            </a:stretch>
          </p:blipFill>
          <p:spPr>
            <a:xfrm>
              <a:off x="4442321" y="4593360"/>
              <a:ext cx="434636" cy="282666"/>
            </a:xfrm>
            <a:prstGeom prst="rect">
              <a:avLst/>
            </a:prstGeom>
          </p:spPr>
        </p:pic>
      </p:grpSp>
      <p:grpSp>
        <p:nvGrpSpPr>
          <p:cNvPr id="47" name="Grupo 46">
            <a:extLst>
              <a:ext uri="{FF2B5EF4-FFF2-40B4-BE49-F238E27FC236}">
                <a16:creationId xmlns:a16="http://schemas.microsoft.com/office/drawing/2014/main" id="{E6175835-1FE4-0639-E304-8E00B1164AC6}"/>
              </a:ext>
            </a:extLst>
          </p:cNvPr>
          <p:cNvGrpSpPr/>
          <p:nvPr/>
        </p:nvGrpSpPr>
        <p:grpSpPr>
          <a:xfrm>
            <a:off x="577849" y="4036656"/>
            <a:ext cx="3286124" cy="563528"/>
            <a:chOff x="577849" y="4454094"/>
            <a:chExt cx="3286124" cy="563528"/>
          </a:xfrm>
        </p:grpSpPr>
        <p:graphicFrame>
          <p:nvGraphicFramePr>
            <p:cNvPr id="51" name="Diagrama 50">
              <a:extLst>
                <a:ext uri="{FF2B5EF4-FFF2-40B4-BE49-F238E27FC236}">
                  <a16:creationId xmlns:a16="http://schemas.microsoft.com/office/drawing/2014/main" id="{207F4270-07DD-18DA-B7F8-F8C6501B0F63}"/>
                </a:ext>
              </a:extLst>
            </p:cNvPr>
            <p:cNvGraphicFramePr/>
            <p:nvPr>
              <p:extLst>
                <p:ext uri="{D42A27DB-BD31-4B8C-83A1-F6EECF244321}">
                  <p14:modId xmlns:p14="http://schemas.microsoft.com/office/powerpoint/2010/main" val="3687705998"/>
                </p:ext>
              </p:extLst>
            </p:nvPr>
          </p:nvGraphicFramePr>
          <p:xfrm>
            <a:off x="577849" y="4454094"/>
            <a:ext cx="3286124" cy="563528"/>
          </p:xfrm>
          <a:graphic>
            <a:graphicData uri="http://schemas.openxmlformats.org/drawingml/2006/diagram">
              <dgm:relIds xmlns:dgm="http://schemas.openxmlformats.org/drawingml/2006/diagram" xmlns:r="http://schemas.openxmlformats.org/officeDocument/2006/relationships" r:dm="rId45" r:lo="rId46" r:qs="rId47" r:cs="rId48"/>
            </a:graphicData>
          </a:graphic>
        </p:graphicFrame>
        <p:grpSp>
          <p:nvGrpSpPr>
            <p:cNvPr id="52" name="Grupo 51">
              <a:extLst>
                <a:ext uri="{FF2B5EF4-FFF2-40B4-BE49-F238E27FC236}">
                  <a16:creationId xmlns:a16="http://schemas.microsoft.com/office/drawing/2014/main" id="{8D7090E0-E6FB-CE91-F89E-2921FFD3A743}"/>
                </a:ext>
              </a:extLst>
            </p:cNvPr>
            <p:cNvGrpSpPr/>
            <p:nvPr/>
          </p:nvGrpSpPr>
          <p:grpSpPr>
            <a:xfrm>
              <a:off x="635720" y="4560962"/>
              <a:ext cx="434636" cy="347461"/>
              <a:chOff x="635720" y="4560962"/>
              <a:chExt cx="434636" cy="347461"/>
            </a:xfrm>
          </p:grpSpPr>
          <p:pic>
            <p:nvPicPr>
              <p:cNvPr id="53" name="Imagen 52">
                <a:extLst>
                  <a:ext uri="{FF2B5EF4-FFF2-40B4-BE49-F238E27FC236}">
                    <a16:creationId xmlns:a16="http://schemas.microsoft.com/office/drawing/2014/main" id="{E6307CC4-B76B-9B1F-3F16-33F1427CD72D}"/>
                  </a:ext>
                </a:extLst>
              </p:cNvPr>
              <p:cNvPicPr>
                <a:picLocks noChangeAspect="1"/>
              </p:cNvPicPr>
              <p:nvPr/>
            </p:nvPicPr>
            <p:blipFill>
              <a:blip r:embed="rId44"/>
              <a:stretch>
                <a:fillRect/>
              </a:stretch>
            </p:blipFill>
            <p:spPr>
              <a:xfrm>
                <a:off x="635720" y="4605680"/>
                <a:ext cx="434636" cy="282666"/>
              </a:xfrm>
              <a:prstGeom prst="rect">
                <a:avLst/>
              </a:prstGeom>
            </p:spPr>
          </p:pic>
          <p:pic>
            <p:nvPicPr>
              <p:cNvPr id="54" name="Picture 14" descr="Icono de X roja (símbolo png)">
                <a:extLst>
                  <a:ext uri="{FF2B5EF4-FFF2-40B4-BE49-F238E27FC236}">
                    <a16:creationId xmlns:a16="http://schemas.microsoft.com/office/drawing/2014/main" id="{ADFC1CCB-2902-5433-E56D-C90F4C1E698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flipH="1">
                <a:off x="679307" y="4560962"/>
                <a:ext cx="347461" cy="34746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8" name="Grupo 47">
            <a:extLst>
              <a:ext uri="{FF2B5EF4-FFF2-40B4-BE49-F238E27FC236}">
                <a16:creationId xmlns:a16="http://schemas.microsoft.com/office/drawing/2014/main" id="{F3E81A92-1CAA-EBB2-4379-0E01F1BB9ED2}"/>
              </a:ext>
            </a:extLst>
          </p:cNvPr>
          <p:cNvGrpSpPr/>
          <p:nvPr/>
        </p:nvGrpSpPr>
        <p:grpSpPr>
          <a:xfrm>
            <a:off x="8324852" y="4720732"/>
            <a:ext cx="3286124" cy="563528"/>
            <a:chOff x="8324852" y="5138170"/>
            <a:chExt cx="3286124" cy="563528"/>
          </a:xfrm>
        </p:grpSpPr>
        <p:graphicFrame>
          <p:nvGraphicFramePr>
            <p:cNvPr id="49" name="Diagrama 48">
              <a:extLst>
                <a:ext uri="{FF2B5EF4-FFF2-40B4-BE49-F238E27FC236}">
                  <a16:creationId xmlns:a16="http://schemas.microsoft.com/office/drawing/2014/main" id="{F182697B-6168-2EBA-EBE0-2D62A31FC90C}"/>
                </a:ext>
              </a:extLst>
            </p:cNvPr>
            <p:cNvGraphicFramePr/>
            <p:nvPr>
              <p:extLst>
                <p:ext uri="{D42A27DB-BD31-4B8C-83A1-F6EECF244321}">
                  <p14:modId xmlns:p14="http://schemas.microsoft.com/office/powerpoint/2010/main" val="2071603647"/>
                </p:ext>
              </p:extLst>
            </p:nvPr>
          </p:nvGraphicFramePr>
          <p:xfrm>
            <a:off x="8324852" y="5138170"/>
            <a:ext cx="3286124" cy="563528"/>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pic>
          <p:nvPicPr>
            <p:cNvPr id="50" name="Imagen 49">
              <a:extLst>
                <a:ext uri="{FF2B5EF4-FFF2-40B4-BE49-F238E27FC236}">
                  <a16:creationId xmlns:a16="http://schemas.microsoft.com/office/drawing/2014/main" id="{FD28D7B1-381F-37D1-24FF-58252176AD47}"/>
                </a:ext>
              </a:extLst>
            </p:cNvPr>
            <p:cNvPicPr>
              <a:picLocks noChangeAspect="1"/>
            </p:cNvPicPr>
            <p:nvPr/>
          </p:nvPicPr>
          <p:blipFill>
            <a:blip r:embed="rId55"/>
            <a:srcRect l="4757" t="5146" r="8214" b="5445"/>
            <a:stretch/>
          </p:blipFill>
          <p:spPr>
            <a:xfrm>
              <a:off x="8421684" y="5248276"/>
              <a:ext cx="359912" cy="354806"/>
            </a:xfrm>
            <a:prstGeom prst="rect">
              <a:avLst/>
            </a:prstGeom>
          </p:spPr>
        </p:pic>
      </p:grpSp>
      <p:pic>
        <p:nvPicPr>
          <p:cNvPr id="4" name="Imagen 3" descr="Forma&#10;&#10;El contenido generado por IA puede ser incorrecto.">
            <a:extLst>
              <a:ext uri="{FF2B5EF4-FFF2-40B4-BE49-F238E27FC236}">
                <a16:creationId xmlns:a16="http://schemas.microsoft.com/office/drawing/2014/main" id="{799BCC66-07C0-C255-618C-6C4AC46B75CE}"/>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6420679" y="489559"/>
            <a:ext cx="2372624" cy="1334600"/>
          </a:xfrm>
          <a:prstGeom prst="rect">
            <a:avLst/>
          </a:prstGeom>
        </p:spPr>
      </p:pic>
      <p:sp>
        <p:nvSpPr>
          <p:cNvPr id="3" name="Globo: línea doblada doble 2">
            <a:extLst>
              <a:ext uri="{FF2B5EF4-FFF2-40B4-BE49-F238E27FC236}">
                <a16:creationId xmlns:a16="http://schemas.microsoft.com/office/drawing/2014/main" id="{03789BA7-6A63-8FDF-26C7-9B6DCA66983A}"/>
              </a:ext>
            </a:extLst>
          </p:cNvPr>
          <p:cNvSpPr/>
          <p:nvPr/>
        </p:nvSpPr>
        <p:spPr>
          <a:xfrm>
            <a:off x="2220911" y="860788"/>
            <a:ext cx="980748" cy="776767"/>
          </a:xfrm>
          <a:prstGeom prst="borderCallout3">
            <a:avLst>
              <a:gd name="adj1" fmla="val 112479"/>
              <a:gd name="adj2" fmla="val -105269"/>
              <a:gd name="adj3" fmla="val 19125"/>
              <a:gd name="adj4" fmla="val -78156"/>
              <a:gd name="adj5" fmla="val 62569"/>
              <a:gd name="adj6" fmla="val -3865"/>
              <a:gd name="adj7" fmla="val 6170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2400" b="1" dirty="0">
                <a:effectLst>
                  <a:outerShdw blurRad="38100" dist="38100" dir="2700000" algn="tl">
                    <a:srgbClr val="000000">
                      <a:alpha val="43137"/>
                    </a:srgbClr>
                  </a:outerShdw>
                </a:effectLst>
                <a:latin typeface="IBM Plex Sans" panose="020B0503050203000203" pitchFamily="34" charset="0"/>
              </a:rPr>
              <a:t>2019</a:t>
            </a:r>
          </a:p>
        </p:txBody>
      </p:sp>
      <p:sp>
        <p:nvSpPr>
          <p:cNvPr id="6" name="Globo: línea doblada doble 5">
            <a:extLst>
              <a:ext uri="{FF2B5EF4-FFF2-40B4-BE49-F238E27FC236}">
                <a16:creationId xmlns:a16="http://schemas.microsoft.com/office/drawing/2014/main" id="{B73FD5F2-67F0-0259-8649-65A0B2A8507C}"/>
              </a:ext>
            </a:extLst>
          </p:cNvPr>
          <p:cNvSpPr/>
          <p:nvPr/>
        </p:nvSpPr>
        <p:spPr>
          <a:xfrm>
            <a:off x="6025802" y="895336"/>
            <a:ext cx="980748" cy="776767"/>
          </a:xfrm>
          <a:prstGeom prst="borderCallout3">
            <a:avLst>
              <a:gd name="adj1" fmla="val 112479"/>
              <a:gd name="adj2" fmla="val -105269"/>
              <a:gd name="adj3" fmla="val 19125"/>
              <a:gd name="adj4" fmla="val -78156"/>
              <a:gd name="adj5" fmla="val 62569"/>
              <a:gd name="adj6" fmla="val -3865"/>
              <a:gd name="adj7" fmla="val 6170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2400" b="1" dirty="0">
                <a:effectLst>
                  <a:outerShdw blurRad="38100" dist="38100" dir="2700000" algn="tl">
                    <a:srgbClr val="000000">
                      <a:alpha val="43137"/>
                    </a:srgbClr>
                  </a:outerShdw>
                </a:effectLst>
                <a:latin typeface="IBM Plex Sans" panose="020B0503050203000203" pitchFamily="34" charset="0"/>
              </a:rPr>
              <a:t>2021</a:t>
            </a:r>
          </a:p>
        </p:txBody>
      </p:sp>
      <p:sp>
        <p:nvSpPr>
          <p:cNvPr id="9" name="Globo: línea doblada doble 8">
            <a:extLst>
              <a:ext uri="{FF2B5EF4-FFF2-40B4-BE49-F238E27FC236}">
                <a16:creationId xmlns:a16="http://schemas.microsoft.com/office/drawing/2014/main" id="{58F2950E-D8CE-94A8-C9BE-FB1ABA986CF1}"/>
              </a:ext>
            </a:extLst>
          </p:cNvPr>
          <p:cNvSpPr/>
          <p:nvPr/>
        </p:nvSpPr>
        <p:spPr>
          <a:xfrm>
            <a:off x="10662004" y="967060"/>
            <a:ext cx="980748" cy="776767"/>
          </a:xfrm>
          <a:prstGeom prst="borderCallout3">
            <a:avLst>
              <a:gd name="adj1" fmla="val 112479"/>
              <a:gd name="adj2" fmla="val -105269"/>
              <a:gd name="adj3" fmla="val 19125"/>
              <a:gd name="adj4" fmla="val -78156"/>
              <a:gd name="adj5" fmla="val 62569"/>
              <a:gd name="adj6" fmla="val -3865"/>
              <a:gd name="adj7" fmla="val 6170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2400" b="1" dirty="0">
                <a:effectLst>
                  <a:outerShdw blurRad="38100" dist="38100" dir="2700000" algn="tl">
                    <a:srgbClr val="000000">
                      <a:alpha val="43137"/>
                    </a:srgbClr>
                  </a:outerShdw>
                </a:effectLst>
                <a:latin typeface="IBM Plex Sans" panose="020B0503050203000203" pitchFamily="34" charset="0"/>
              </a:rPr>
              <a:t>2024</a:t>
            </a:r>
          </a:p>
        </p:txBody>
      </p:sp>
    </p:spTree>
    <p:extLst>
      <p:ext uri="{BB962C8B-B14F-4D97-AF65-F5344CB8AC3E}">
        <p14:creationId xmlns:p14="http://schemas.microsoft.com/office/powerpoint/2010/main" val="207531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E33ED-FF33-6D80-70C6-DD6EFB63BCE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48F5C62-E61A-EC5F-00B5-A2D965CA1B03}"/>
              </a:ext>
            </a:extLst>
          </p:cNvPr>
          <p:cNvSpPr>
            <a:spLocks noGrp="1"/>
          </p:cNvSpPr>
          <p:nvPr>
            <p:ph type="ctrTitle"/>
          </p:nvPr>
        </p:nvSpPr>
        <p:spPr/>
        <p:txBody>
          <a:bodyPr/>
          <a:lstStyle/>
          <a:p>
            <a:r>
              <a:rPr lang="es-ES" dirty="0"/>
              <a:t>Escritorio Virtual Integrador con Tecnologías Aplicadas (EVITA) de la Universidad de Murcia</a:t>
            </a:r>
          </a:p>
        </p:txBody>
      </p:sp>
      <p:pic>
        <p:nvPicPr>
          <p:cNvPr id="7" name="Picture 2" descr="Imágenes que describen el comportamiento de biometría  1">
            <a:extLst>
              <a:ext uri="{FF2B5EF4-FFF2-40B4-BE49-F238E27FC236}">
                <a16:creationId xmlns:a16="http://schemas.microsoft.com/office/drawing/2014/main" id="{76ED2817-D7F4-421D-1C94-5082292B2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11627D45-BAF8-B61C-19D0-4BE9F6FF3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4">
            <a:extLst>
              <a:ext uri="{FF2B5EF4-FFF2-40B4-BE49-F238E27FC236}">
                <a16:creationId xmlns:a16="http://schemas.microsoft.com/office/drawing/2014/main" id="{621638FE-F508-92E9-9703-1BBFC51DC978}"/>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 Evolución histórica</a:t>
            </a:r>
          </a:p>
        </p:txBody>
      </p:sp>
      <p:pic>
        <p:nvPicPr>
          <p:cNvPr id="26" name="Imagen 25">
            <a:extLst>
              <a:ext uri="{FF2B5EF4-FFF2-40B4-BE49-F238E27FC236}">
                <a16:creationId xmlns:a16="http://schemas.microsoft.com/office/drawing/2014/main" id="{91C36E7A-AE9A-61CF-0D92-593988B062B2}"/>
              </a:ext>
            </a:extLst>
          </p:cNvPr>
          <p:cNvPicPr>
            <a:picLocks noChangeAspect="1"/>
          </p:cNvPicPr>
          <p:nvPr/>
        </p:nvPicPr>
        <p:blipFill>
          <a:blip r:embed="rId5"/>
          <a:stretch>
            <a:fillRect/>
          </a:stretch>
        </p:blipFill>
        <p:spPr>
          <a:xfrm>
            <a:off x="1145688" y="828746"/>
            <a:ext cx="9890819" cy="4816679"/>
          </a:xfrm>
          <a:prstGeom prst="rect">
            <a:avLst/>
          </a:prstGeom>
        </p:spPr>
      </p:pic>
      <p:sp>
        <p:nvSpPr>
          <p:cNvPr id="3" name="Globo: flecha derecha 2">
            <a:extLst>
              <a:ext uri="{FF2B5EF4-FFF2-40B4-BE49-F238E27FC236}">
                <a16:creationId xmlns:a16="http://schemas.microsoft.com/office/drawing/2014/main" id="{DD3AE409-4886-E278-D514-3EFA7453C549}"/>
              </a:ext>
            </a:extLst>
          </p:cNvPr>
          <p:cNvSpPr/>
          <p:nvPr/>
        </p:nvSpPr>
        <p:spPr>
          <a:xfrm>
            <a:off x="417443" y="828746"/>
            <a:ext cx="655983" cy="4816679"/>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ES" b="1" dirty="0">
                <a:effectLst>
                  <a:outerShdw blurRad="38100" dist="38100" dir="2700000" algn="tl">
                    <a:srgbClr val="000000">
                      <a:alpha val="43137"/>
                    </a:srgbClr>
                  </a:outerShdw>
                </a:effectLst>
                <a:latin typeface="IBM Plex Sans" panose="020B0503050203000203" pitchFamily="34" charset="0"/>
              </a:rPr>
              <a:t>EVITA 1.0 sin personalización</a:t>
            </a:r>
          </a:p>
        </p:txBody>
      </p:sp>
      <p:pic>
        <p:nvPicPr>
          <p:cNvPr id="10" name="Imagen 9">
            <a:extLst>
              <a:ext uri="{FF2B5EF4-FFF2-40B4-BE49-F238E27FC236}">
                <a16:creationId xmlns:a16="http://schemas.microsoft.com/office/drawing/2014/main" id="{BC574A38-F0D6-615D-A576-4BF047BF00FB}"/>
              </a:ext>
            </a:extLst>
          </p:cNvPr>
          <p:cNvPicPr>
            <a:picLocks noChangeAspect="1"/>
          </p:cNvPicPr>
          <p:nvPr/>
        </p:nvPicPr>
        <p:blipFill>
          <a:blip r:embed="rId6"/>
          <a:stretch>
            <a:fillRect/>
          </a:stretch>
        </p:blipFill>
        <p:spPr>
          <a:xfrm>
            <a:off x="11046313" y="1963952"/>
            <a:ext cx="1127964" cy="2197997"/>
          </a:xfrm>
          <a:prstGeom prst="rect">
            <a:avLst/>
          </a:prstGeom>
        </p:spPr>
      </p:pic>
    </p:spTree>
    <p:extLst>
      <p:ext uri="{BB962C8B-B14F-4D97-AF65-F5344CB8AC3E}">
        <p14:creationId xmlns:p14="http://schemas.microsoft.com/office/powerpoint/2010/main" val="1946534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06157-2CCC-D531-6C43-FCA18A2F0DD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FADE3E1-01CC-B367-3C31-33F449A086E6}"/>
              </a:ext>
            </a:extLst>
          </p:cNvPr>
          <p:cNvSpPr>
            <a:spLocks noGrp="1"/>
          </p:cNvSpPr>
          <p:nvPr>
            <p:ph type="ctrTitle"/>
          </p:nvPr>
        </p:nvSpPr>
        <p:spPr/>
        <p:txBody>
          <a:bodyPr/>
          <a:lstStyle/>
          <a:p>
            <a:r>
              <a:rPr lang="es-ES" dirty="0"/>
              <a:t>Escritorio Virtual Integrador con Tecnologías Aplicadas (EVITA) de la Universidad de Murcia</a:t>
            </a:r>
          </a:p>
        </p:txBody>
      </p:sp>
      <p:pic>
        <p:nvPicPr>
          <p:cNvPr id="7" name="Picture 2" descr="Imágenes que describen el comportamiento de biometría  1">
            <a:extLst>
              <a:ext uri="{FF2B5EF4-FFF2-40B4-BE49-F238E27FC236}">
                <a16:creationId xmlns:a16="http://schemas.microsoft.com/office/drawing/2014/main" id="{0837102C-5F87-91EB-CC23-E96021371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DFB80089-E22E-69B2-DDE3-0E9AB4CF4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4">
            <a:extLst>
              <a:ext uri="{FF2B5EF4-FFF2-40B4-BE49-F238E27FC236}">
                <a16:creationId xmlns:a16="http://schemas.microsoft.com/office/drawing/2014/main" id="{9AC470D0-81DF-987D-B42A-E5667EFA7D78}"/>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 Evolución histórica</a:t>
            </a:r>
          </a:p>
        </p:txBody>
      </p:sp>
      <p:sp>
        <p:nvSpPr>
          <p:cNvPr id="3" name="Globo: flecha derecha 2">
            <a:extLst>
              <a:ext uri="{FF2B5EF4-FFF2-40B4-BE49-F238E27FC236}">
                <a16:creationId xmlns:a16="http://schemas.microsoft.com/office/drawing/2014/main" id="{A472133E-B9FF-ECF6-D556-C83F961F43BF}"/>
              </a:ext>
            </a:extLst>
          </p:cNvPr>
          <p:cNvSpPr/>
          <p:nvPr/>
        </p:nvSpPr>
        <p:spPr>
          <a:xfrm>
            <a:off x="417443" y="828746"/>
            <a:ext cx="655983" cy="4816679"/>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ES" b="1" dirty="0">
                <a:effectLst>
                  <a:outerShdw blurRad="38100" dist="38100" dir="2700000" algn="tl">
                    <a:srgbClr val="000000">
                      <a:alpha val="43137"/>
                    </a:srgbClr>
                  </a:outerShdw>
                </a:effectLst>
                <a:latin typeface="IBM Plex Sans" panose="020B0503050203000203" pitchFamily="34" charset="0"/>
              </a:rPr>
              <a:t>EVITA 2.0 con personalización</a:t>
            </a:r>
          </a:p>
        </p:txBody>
      </p:sp>
      <p:pic>
        <p:nvPicPr>
          <p:cNvPr id="4" name="Imagen 3">
            <a:extLst>
              <a:ext uri="{FF2B5EF4-FFF2-40B4-BE49-F238E27FC236}">
                <a16:creationId xmlns:a16="http://schemas.microsoft.com/office/drawing/2014/main" id="{0ABBD671-FC1E-C03D-C6A3-D91EFE66DF01}"/>
              </a:ext>
            </a:extLst>
          </p:cNvPr>
          <p:cNvPicPr>
            <a:picLocks noChangeAspect="1"/>
          </p:cNvPicPr>
          <p:nvPr/>
        </p:nvPicPr>
        <p:blipFill>
          <a:blip r:embed="rId5"/>
          <a:stretch>
            <a:fillRect/>
          </a:stretch>
        </p:blipFill>
        <p:spPr>
          <a:xfrm>
            <a:off x="11046313" y="1963952"/>
            <a:ext cx="1127964" cy="2197997"/>
          </a:xfrm>
          <a:prstGeom prst="rect">
            <a:avLst/>
          </a:prstGeom>
        </p:spPr>
      </p:pic>
      <p:pic>
        <p:nvPicPr>
          <p:cNvPr id="12" name="Imagen 11">
            <a:extLst>
              <a:ext uri="{FF2B5EF4-FFF2-40B4-BE49-F238E27FC236}">
                <a16:creationId xmlns:a16="http://schemas.microsoft.com/office/drawing/2014/main" id="{A7C4D56F-D922-4B7E-B1E8-4F60D72F2CC7}"/>
              </a:ext>
            </a:extLst>
          </p:cNvPr>
          <p:cNvPicPr>
            <a:picLocks noChangeAspect="1"/>
          </p:cNvPicPr>
          <p:nvPr/>
        </p:nvPicPr>
        <p:blipFill>
          <a:blip r:embed="rId6"/>
          <a:stretch>
            <a:fillRect/>
          </a:stretch>
        </p:blipFill>
        <p:spPr>
          <a:xfrm>
            <a:off x="1234025" y="987372"/>
            <a:ext cx="9812288" cy="4550395"/>
          </a:xfrm>
          <a:prstGeom prst="rect">
            <a:avLst/>
          </a:prstGeom>
        </p:spPr>
      </p:pic>
    </p:spTree>
    <p:extLst>
      <p:ext uri="{BB962C8B-B14F-4D97-AF65-F5344CB8AC3E}">
        <p14:creationId xmlns:p14="http://schemas.microsoft.com/office/powerpoint/2010/main" val="3353648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E829-6BA6-011A-4DF8-B19ED8AD2701}"/>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944E5CA8-5997-2194-DB8E-3F64B6D5A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23D95842-C038-C90C-B914-2D0C613D4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ACE6F972-1074-B112-9EF9-025B43B7DE1B}"/>
              </a:ext>
            </a:extLst>
          </p:cNvPr>
          <p:cNvSpPr txBox="1">
            <a:spLocks/>
          </p:cNvSpPr>
          <p:nvPr/>
        </p:nvSpPr>
        <p:spPr>
          <a:xfrm>
            <a:off x="335338" y="333578"/>
            <a:ext cx="1083664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2750"/>
              </a:lnSpc>
            </a:pPr>
            <a:r>
              <a:rPr lang="es-ES" sz="4600" spc="-150" dirty="0"/>
              <a:t>Índice</a:t>
            </a:r>
            <a:br>
              <a:rPr lang="es-ES" sz="4600" spc="-150" dirty="0"/>
            </a:br>
            <a:r>
              <a:rPr lang="es-ES" sz="2000" spc="-150" dirty="0"/>
              <a:t>1.-  Contexto.</a:t>
            </a:r>
            <a:br>
              <a:rPr lang="es-ES" sz="2000" spc="-150" dirty="0"/>
            </a:br>
            <a:r>
              <a:rPr lang="es-ES" sz="2000" spc="-150" dirty="0"/>
              <a:t>2.- Antecedentes.</a:t>
            </a:r>
          </a:p>
          <a:p>
            <a:pPr>
              <a:lnSpc>
                <a:spcPts val="2750"/>
              </a:lnSpc>
            </a:pPr>
            <a:r>
              <a:rPr lang="es-ES" sz="2000" spc="-150" dirty="0"/>
              <a:t>3.- Características del proyecto.</a:t>
            </a:r>
            <a:br>
              <a:rPr lang="es-ES" sz="2000" spc="-150" dirty="0"/>
            </a:br>
            <a:r>
              <a:rPr lang="es-ES" sz="2000" spc="-150" dirty="0"/>
              <a:t>4.- Evolución histórica. </a:t>
            </a:r>
          </a:p>
          <a:p>
            <a:pPr>
              <a:lnSpc>
                <a:spcPts val="2750"/>
              </a:lnSpc>
            </a:pPr>
            <a:r>
              <a:rPr lang="es-ES" sz="2000" spc="-150" dirty="0"/>
              <a:t>	4.1.- EVITA 1.0. </a:t>
            </a:r>
          </a:p>
          <a:p>
            <a:pPr>
              <a:lnSpc>
                <a:spcPts val="2750"/>
              </a:lnSpc>
            </a:pPr>
            <a:r>
              <a:rPr lang="es-ES" sz="2000" spc="-150" dirty="0"/>
              <a:t>	4.2.- EVITA 2.0.</a:t>
            </a:r>
            <a:br>
              <a:rPr lang="es-ES" sz="2000" spc="-150" dirty="0"/>
            </a:br>
            <a:r>
              <a:rPr lang="es-ES" sz="2000" spc="-150" dirty="0"/>
              <a:t>	4.3.- EVITA 3.0.</a:t>
            </a:r>
            <a:br>
              <a:rPr lang="es-ES" sz="2000" spc="-150" dirty="0"/>
            </a:br>
            <a:r>
              <a:rPr lang="es-ES" sz="2000" spc="-150" dirty="0"/>
              <a:t>5.- Marco regulatorio aplicable.</a:t>
            </a:r>
          </a:p>
          <a:p>
            <a:pPr>
              <a:lnSpc>
                <a:spcPts val="2750"/>
              </a:lnSpc>
            </a:pPr>
            <a:r>
              <a:rPr lang="es-ES" sz="2000" spc="-150" dirty="0"/>
              <a:t>6.- Otras herramientas de apoyo a la discapacidad y necesidades de aprendizaje especiales.</a:t>
            </a:r>
          </a:p>
          <a:p>
            <a:pPr>
              <a:lnSpc>
                <a:spcPts val="2750"/>
              </a:lnSpc>
            </a:pPr>
            <a:r>
              <a:rPr lang="es-ES" sz="2000" spc="-150" dirty="0"/>
              <a:t>7.- Cuestiones.</a:t>
            </a:r>
            <a:br>
              <a:rPr lang="es-ES" sz="1500" spc="-150" dirty="0"/>
            </a:br>
            <a:br>
              <a:rPr lang="es-ES" sz="1500" spc="-150" dirty="0"/>
            </a:br>
            <a:endParaRPr lang="es-ES" sz="1500" spc="-150" dirty="0"/>
          </a:p>
        </p:txBody>
      </p:sp>
    </p:spTree>
    <p:extLst>
      <p:ext uri="{BB962C8B-B14F-4D97-AF65-F5344CB8AC3E}">
        <p14:creationId xmlns:p14="http://schemas.microsoft.com/office/powerpoint/2010/main" val="176703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59EE-EDBF-1A64-074C-DF30CA817D7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61162C4-D864-15B7-A4FF-C3DE36BA6573}"/>
              </a:ext>
            </a:extLst>
          </p:cNvPr>
          <p:cNvSpPr>
            <a:spLocks noGrp="1"/>
          </p:cNvSpPr>
          <p:nvPr>
            <p:ph type="ctrTitle"/>
          </p:nvPr>
        </p:nvSpPr>
        <p:spPr/>
        <p:txBody>
          <a:bodyPr/>
          <a:lstStyle/>
          <a:p>
            <a:r>
              <a:rPr lang="es-ES" dirty="0"/>
              <a:t>Escritorio Virtual Integrador con Tecnologías Aplicadas (EVITA) de la Universidad de Murcia</a:t>
            </a:r>
          </a:p>
        </p:txBody>
      </p:sp>
      <p:pic>
        <p:nvPicPr>
          <p:cNvPr id="7" name="Picture 2" descr="Imágenes que describen el comportamiento de biometría  1">
            <a:extLst>
              <a:ext uri="{FF2B5EF4-FFF2-40B4-BE49-F238E27FC236}">
                <a16:creationId xmlns:a16="http://schemas.microsoft.com/office/drawing/2014/main" id="{21284502-7F60-CADD-63B5-E56E3CEAE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7CD8B789-43CE-3795-4F8E-AC3323464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4">
            <a:extLst>
              <a:ext uri="{FF2B5EF4-FFF2-40B4-BE49-F238E27FC236}">
                <a16:creationId xmlns:a16="http://schemas.microsoft.com/office/drawing/2014/main" id="{B1BCEDA7-B367-0937-536C-0DCC927FA17B}"/>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 Evolución histórica</a:t>
            </a:r>
          </a:p>
        </p:txBody>
      </p:sp>
      <p:sp>
        <p:nvSpPr>
          <p:cNvPr id="3" name="Globo: flecha derecha 2">
            <a:extLst>
              <a:ext uri="{FF2B5EF4-FFF2-40B4-BE49-F238E27FC236}">
                <a16:creationId xmlns:a16="http://schemas.microsoft.com/office/drawing/2014/main" id="{F7435BF3-2104-3888-A5ED-B6413D2E787A}"/>
              </a:ext>
            </a:extLst>
          </p:cNvPr>
          <p:cNvSpPr/>
          <p:nvPr/>
        </p:nvSpPr>
        <p:spPr>
          <a:xfrm>
            <a:off x="417443" y="828746"/>
            <a:ext cx="655983" cy="4816679"/>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ES" sz="1400" b="1" dirty="0">
                <a:effectLst>
                  <a:outerShdw blurRad="38100" dist="38100" dir="2700000" algn="tl">
                    <a:srgbClr val="000000">
                      <a:alpha val="43137"/>
                    </a:srgbClr>
                  </a:outerShdw>
                </a:effectLst>
                <a:latin typeface="IBM Plex Sans" panose="020B0503050203000203" pitchFamily="34" charset="0"/>
              </a:rPr>
              <a:t>Acceso EVITA desde portal de escritorios virtuales UMU</a:t>
            </a:r>
          </a:p>
        </p:txBody>
      </p:sp>
      <p:pic>
        <p:nvPicPr>
          <p:cNvPr id="5" name="Imagen 4">
            <a:extLst>
              <a:ext uri="{FF2B5EF4-FFF2-40B4-BE49-F238E27FC236}">
                <a16:creationId xmlns:a16="http://schemas.microsoft.com/office/drawing/2014/main" id="{13A76343-55DF-7A76-9A67-92A3B4332FB8}"/>
              </a:ext>
            </a:extLst>
          </p:cNvPr>
          <p:cNvPicPr>
            <a:picLocks noChangeAspect="1"/>
          </p:cNvPicPr>
          <p:nvPr/>
        </p:nvPicPr>
        <p:blipFill>
          <a:blip r:embed="rId5"/>
          <a:stretch>
            <a:fillRect/>
          </a:stretch>
        </p:blipFill>
        <p:spPr>
          <a:xfrm>
            <a:off x="1300090" y="828747"/>
            <a:ext cx="9726398" cy="4806518"/>
          </a:xfrm>
          <a:prstGeom prst="rect">
            <a:avLst/>
          </a:prstGeom>
        </p:spPr>
      </p:pic>
      <p:pic>
        <p:nvPicPr>
          <p:cNvPr id="9" name="Imagen 8">
            <a:extLst>
              <a:ext uri="{FF2B5EF4-FFF2-40B4-BE49-F238E27FC236}">
                <a16:creationId xmlns:a16="http://schemas.microsoft.com/office/drawing/2014/main" id="{F81CA8FE-699F-AB04-8FE8-618AB7AFE9F9}"/>
              </a:ext>
            </a:extLst>
          </p:cNvPr>
          <p:cNvPicPr>
            <a:picLocks noChangeAspect="1"/>
          </p:cNvPicPr>
          <p:nvPr/>
        </p:nvPicPr>
        <p:blipFill>
          <a:blip r:embed="rId6"/>
          <a:stretch>
            <a:fillRect/>
          </a:stretch>
        </p:blipFill>
        <p:spPr>
          <a:xfrm>
            <a:off x="11046313" y="1963952"/>
            <a:ext cx="1127964" cy="2197997"/>
          </a:xfrm>
          <a:prstGeom prst="rect">
            <a:avLst/>
          </a:prstGeom>
        </p:spPr>
      </p:pic>
    </p:spTree>
    <p:extLst>
      <p:ext uri="{BB962C8B-B14F-4D97-AF65-F5344CB8AC3E}">
        <p14:creationId xmlns:p14="http://schemas.microsoft.com/office/powerpoint/2010/main" val="4084309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3921-C4F9-2C1D-0800-DF3EAD10CA1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620FF59-BE29-5AF3-1A47-9F8286854B70}"/>
              </a:ext>
            </a:extLst>
          </p:cNvPr>
          <p:cNvSpPr>
            <a:spLocks noGrp="1"/>
          </p:cNvSpPr>
          <p:nvPr>
            <p:ph type="ctrTitle"/>
          </p:nvPr>
        </p:nvSpPr>
        <p:spPr/>
        <p:txBody>
          <a:bodyPr/>
          <a:lstStyle/>
          <a:p>
            <a:r>
              <a:rPr lang="es-ES" dirty="0"/>
              <a:t>Escritorio Virtual Integrador con Tecnologías Aplicadas (EVITA) de la Universidad de Murcia</a:t>
            </a:r>
          </a:p>
        </p:txBody>
      </p:sp>
      <p:pic>
        <p:nvPicPr>
          <p:cNvPr id="7" name="Picture 2" descr="Imágenes que describen el comportamiento de biometría  1">
            <a:extLst>
              <a:ext uri="{FF2B5EF4-FFF2-40B4-BE49-F238E27FC236}">
                <a16:creationId xmlns:a16="http://schemas.microsoft.com/office/drawing/2014/main" id="{4870CBE7-BD84-418F-989B-0B3A2068A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FAE92085-F26F-EDD0-3607-C9EFF892C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pie de página 4">
            <a:extLst>
              <a:ext uri="{FF2B5EF4-FFF2-40B4-BE49-F238E27FC236}">
                <a16:creationId xmlns:a16="http://schemas.microsoft.com/office/drawing/2014/main" id="{FE4B5309-D9D8-CE0E-F1D9-04A4461566CC}"/>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 Evolución histórica</a:t>
            </a:r>
          </a:p>
        </p:txBody>
      </p:sp>
      <p:pic>
        <p:nvPicPr>
          <p:cNvPr id="10" name="Imagen 9">
            <a:extLst>
              <a:ext uri="{FF2B5EF4-FFF2-40B4-BE49-F238E27FC236}">
                <a16:creationId xmlns:a16="http://schemas.microsoft.com/office/drawing/2014/main" id="{68C47D3E-0C44-9B0A-B672-8C8201ED317D}"/>
              </a:ext>
            </a:extLst>
          </p:cNvPr>
          <p:cNvPicPr>
            <a:picLocks noChangeAspect="1"/>
          </p:cNvPicPr>
          <p:nvPr/>
        </p:nvPicPr>
        <p:blipFill>
          <a:blip r:embed="rId5"/>
          <a:stretch>
            <a:fillRect/>
          </a:stretch>
        </p:blipFill>
        <p:spPr>
          <a:xfrm>
            <a:off x="1041653" y="883948"/>
            <a:ext cx="9968298" cy="4751537"/>
          </a:xfrm>
          <a:prstGeom prst="rect">
            <a:avLst/>
          </a:prstGeom>
        </p:spPr>
      </p:pic>
      <p:sp>
        <p:nvSpPr>
          <p:cNvPr id="3" name="Globo: flecha derecha 2">
            <a:extLst>
              <a:ext uri="{FF2B5EF4-FFF2-40B4-BE49-F238E27FC236}">
                <a16:creationId xmlns:a16="http://schemas.microsoft.com/office/drawing/2014/main" id="{C36509BD-822A-E838-148D-C28419245A38}"/>
              </a:ext>
            </a:extLst>
          </p:cNvPr>
          <p:cNvSpPr/>
          <p:nvPr/>
        </p:nvSpPr>
        <p:spPr>
          <a:xfrm>
            <a:off x="417443" y="828746"/>
            <a:ext cx="655983" cy="4816679"/>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ES" b="1" dirty="0">
                <a:effectLst>
                  <a:outerShdw blurRad="38100" dist="38100" dir="2700000" algn="tl">
                    <a:srgbClr val="000000">
                      <a:alpha val="43137"/>
                    </a:srgbClr>
                  </a:outerShdw>
                </a:effectLst>
                <a:latin typeface="IBM Plex Sans" panose="020B0503050203000203" pitchFamily="34" charset="0"/>
              </a:rPr>
              <a:t>Autenticación facial EVITA 3.0</a:t>
            </a:r>
          </a:p>
        </p:txBody>
      </p:sp>
      <p:pic>
        <p:nvPicPr>
          <p:cNvPr id="4" name="Imagen 3">
            <a:extLst>
              <a:ext uri="{FF2B5EF4-FFF2-40B4-BE49-F238E27FC236}">
                <a16:creationId xmlns:a16="http://schemas.microsoft.com/office/drawing/2014/main" id="{176C00DC-A92E-348F-3682-5D70AE4E54C0}"/>
              </a:ext>
            </a:extLst>
          </p:cNvPr>
          <p:cNvPicPr>
            <a:picLocks noChangeAspect="1"/>
          </p:cNvPicPr>
          <p:nvPr/>
        </p:nvPicPr>
        <p:blipFill>
          <a:blip r:embed="rId6"/>
          <a:stretch>
            <a:fillRect/>
          </a:stretch>
        </p:blipFill>
        <p:spPr>
          <a:xfrm>
            <a:off x="11046313" y="1963952"/>
            <a:ext cx="1127964" cy="2197997"/>
          </a:xfrm>
          <a:prstGeom prst="rect">
            <a:avLst/>
          </a:prstGeom>
        </p:spPr>
      </p:pic>
    </p:spTree>
    <p:extLst>
      <p:ext uri="{BB962C8B-B14F-4D97-AF65-F5344CB8AC3E}">
        <p14:creationId xmlns:p14="http://schemas.microsoft.com/office/powerpoint/2010/main" val="18570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5242-1432-514B-BA7E-4290FCAD2F94}"/>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5CF2A8C7-C4BC-9D7A-FCAD-197C4DF70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21C8CEB4-1D36-C0C3-85B2-54B2D2877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04EB90FC-4ECB-3054-F147-827C9A1415FC}"/>
              </a:ext>
            </a:extLst>
          </p:cNvPr>
          <p:cNvSpPr txBox="1">
            <a:spLocks/>
          </p:cNvSpPr>
          <p:nvPr/>
        </p:nvSpPr>
        <p:spPr>
          <a:xfrm>
            <a:off x="335338" y="333578"/>
            <a:ext cx="576066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Evita 1.0.</a:t>
            </a:r>
            <a:br>
              <a:rPr lang="es-ES" sz="4600" spc="-150" dirty="0"/>
            </a:br>
            <a:endParaRPr lang="es-ES" sz="4600" spc="-150" dirty="0"/>
          </a:p>
        </p:txBody>
      </p:sp>
      <p:sp>
        <p:nvSpPr>
          <p:cNvPr id="4" name="Título 1">
            <a:extLst>
              <a:ext uri="{FF2B5EF4-FFF2-40B4-BE49-F238E27FC236}">
                <a16:creationId xmlns:a16="http://schemas.microsoft.com/office/drawing/2014/main" id="{1112C655-F3DA-0323-8CEB-35CF50486EE4}"/>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4.1</a:t>
            </a:r>
          </a:p>
        </p:txBody>
      </p:sp>
    </p:spTree>
    <p:extLst>
      <p:ext uri="{BB962C8B-B14F-4D97-AF65-F5344CB8AC3E}">
        <p14:creationId xmlns:p14="http://schemas.microsoft.com/office/powerpoint/2010/main" val="3885605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EDC7-A120-CAD2-4B64-2949D14A0B5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5A68BD0-E3B7-F1CC-F4DB-FAB8FAB0AE33}"/>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3" name="Subtítulo 2">
            <a:extLst>
              <a:ext uri="{FF2B5EF4-FFF2-40B4-BE49-F238E27FC236}">
                <a16:creationId xmlns:a16="http://schemas.microsoft.com/office/drawing/2014/main" id="{52FB29FE-1CA6-60BB-35D4-AC68F60318D6}"/>
              </a:ext>
            </a:extLst>
          </p:cNvPr>
          <p:cNvSpPr>
            <a:spLocks noGrp="1"/>
          </p:cNvSpPr>
          <p:nvPr>
            <p:ph type="subTitle" idx="1"/>
          </p:nvPr>
        </p:nvSpPr>
        <p:spPr>
          <a:xfrm>
            <a:off x="546652" y="1162878"/>
            <a:ext cx="11221278" cy="4361622"/>
          </a:xfrm>
        </p:spPr>
        <p:txBody>
          <a:bodyPr>
            <a:noAutofit/>
          </a:bodyPr>
          <a:lstStyle/>
          <a:p>
            <a:pPr marL="457200" indent="-457200" algn="just">
              <a:buFont typeface="Arial" panose="020B0604020202020204" pitchFamily="34" charset="0"/>
              <a:buChar char="•"/>
            </a:pPr>
            <a:r>
              <a:rPr lang="es-ES" b="1" dirty="0"/>
              <a:t>Entorno en la nube:</a:t>
            </a:r>
            <a:endParaRPr lang="es-ES" dirty="0"/>
          </a:p>
          <a:p>
            <a:pPr marL="914400" lvl="1" indent="-457200" algn="just">
              <a:buFont typeface="Arial" panose="020B0604020202020204" pitchFamily="34" charset="0"/>
              <a:buChar char="•"/>
            </a:pPr>
            <a:r>
              <a:rPr lang="es-ES" sz="2200" dirty="0"/>
              <a:t>Escritorio virtual con herramientas generalistas para diferentes discapacidades, sin adaptar al perfil de los usuarios.</a:t>
            </a:r>
          </a:p>
          <a:p>
            <a:pPr lvl="4"/>
            <a:endParaRPr lang="es-ES" sz="2400" dirty="0">
              <a:solidFill>
                <a:srgbClr val="C00000"/>
              </a:solidFill>
            </a:endParaRPr>
          </a:p>
          <a:p>
            <a:pPr lvl="4"/>
            <a:r>
              <a:rPr lang="es-ES" sz="2400" b="1" i="1" dirty="0">
                <a:solidFill>
                  <a:srgbClr val="C00000"/>
                </a:solidFill>
                <a:effectLst>
                  <a:outerShdw blurRad="38100" dist="38100" dir="2700000" algn="tl">
                    <a:srgbClr val="000000">
                      <a:alpha val="43137"/>
                    </a:srgbClr>
                  </a:outerShdw>
                </a:effectLst>
              </a:rPr>
              <a:t>Limitaciones de la Primera Versión de EVITA</a:t>
            </a:r>
          </a:p>
          <a:p>
            <a:pPr marL="2286000" lvl="4" indent="-457200" algn="just">
              <a:buFont typeface="Arial" panose="020B0604020202020204" pitchFamily="34" charset="0"/>
              <a:buChar char="•"/>
            </a:pPr>
            <a:endParaRPr lang="es-ES" sz="2600" b="1" i="1" dirty="0">
              <a:effectLst>
                <a:outerShdw blurRad="38100" dist="38100" dir="2700000" algn="tl">
                  <a:srgbClr val="000000">
                    <a:alpha val="43137"/>
                  </a:srgbClr>
                </a:outerShdw>
              </a:effectLst>
            </a:endParaRP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b="1" i="0" u="none" strike="noStrike" cap="none" normalizeH="0" baseline="0" dirty="0">
                <a:ln>
                  <a:noFill/>
                </a:ln>
                <a:solidFill>
                  <a:schemeClr val="tx1"/>
                </a:solidFill>
                <a:effectLst/>
              </a:rPr>
              <a:t>Falta de personalización:</a:t>
            </a:r>
            <a:endParaRPr lang="es-ES" altLang="es-ES" dirty="0"/>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kumimoji="0" lang="es-ES" altLang="es-ES" sz="2200" b="0" i="0" u="none" strike="noStrike" cap="none" normalizeH="0" baseline="0" dirty="0">
                <a:ln>
                  <a:noFill/>
                </a:ln>
                <a:solidFill>
                  <a:schemeClr val="tx1"/>
                </a:solidFill>
                <a:effectLst/>
              </a:rPr>
              <a:t>No se adaptaba al tipo específico de discapacidad o necesidad especial.</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kumimoji="0" lang="es-ES" altLang="es-ES" sz="2200" b="0" i="0" u="none" strike="noStrike" cap="none" normalizeH="0" baseline="0" dirty="0">
                <a:ln>
                  <a:noFill/>
                </a:ln>
                <a:solidFill>
                  <a:schemeClr val="tx1"/>
                </a:solidFill>
                <a:effectLst/>
              </a:rPr>
              <a:t>Escritorios virtuales no persistentes impedían configuraciones personalizadas.</a:t>
            </a: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S" altLang="es-ES" b="1" i="0" u="none" strike="noStrike" cap="none" normalizeH="0" baseline="0" dirty="0">
                <a:ln>
                  <a:noFill/>
                </a:ln>
                <a:solidFill>
                  <a:schemeClr val="tx1"/>
                </a:solidFill>
                <a:effectLst/>
              </a:rPr>
              <a:t>Problemas de accesibilidad en la autenticación:</a:t>
            </a:r>
            <a:endParaRPr lang="es-ES" altLang="es-ES" dirty="0"/>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kumimoji="0" lang="es-ES" altLang="es-ES" sz="2200" b="0" i="0" u="none" strike="noStrike" cap="none" normalizeH="0" baseline="0" dirty="0">
                <a:ln>
                  <a:noFill/>
                </a:ln>
                <a:solidFill>
                  <a:schemeClr val="tx1"/>
                </a:solidFill>
                <a:effectLst/>
              </a:rPr>
              <a:t>Acceso mediante correo electrónico y contraseña.</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kumimoji="0" lang="es-ES" altLang="es-ES" sz="2200" b="0" i="0" u="none" strike="noStrike" cap="none" normalizeH="0" baseline="0" dirty="0">
                <a:ln>
                  <a:noFill/>
                </a:ln>
                <a:solidFill>
                  <a:schemeClr val="tx1"/>
                </a:solidFill>
                <a:effectLst/>
              </a:rPr>
              <a:t>Supone una </a:t>
            </a:r>
            <a:r>
              <a:rPr kumimoji="0" lang="es-ES" altLang="es-ES" sz="2200" b="1" i="0" u="none" strike="noStrike" cap="none" normalizeH="0" baseline="0" dirty="0">
                <a:ln>
                  <a:noFill/>
                </a:ln>
                <a:solidFill>
                  <a:schemeClr val="tx1"/>
                </a:solidFill>
                <a:effectLst/>
              </a:rPr>
              <a:t>barrera</a:t>
            </a:r>
            <a:r>
              <a:rPr kumimoji="0" lang="es-ES" altLang="es-ES" sz="2200" b="0" i="0" u="none" strike="noStrike" cap="none" normalizeH="0" baseline="0" dirty="0">
                <a:ln>
                  <a:noFill/>
                </a:ln>
                <a:solidFill>
                  <a:schemeClr val="tx1"/>
                </a:solidFill>
                <a:effectLst/>
              </a:rPr>
              <a:t> para usuarios con </a:t>
            </a:r>
            <a:r>
              <a:rPr kumimoji="0" lang="es-ES" altLang="es-ES" sz="2200" b="1" i="0" u="none" strike="noStrike" cap="none" normalizeH="0" baseline="0" dirty="0">
                <a:ln>
                  <a:noFill/>
                </a:ln>
                <a:solidFill>
                  <a:schemeClr val="tx1"/>
                </a:solidFill>
                <a:effectLst/>
              </a:rPr>
              <a:t>discapacidad visual o motora</a:t>
            </a:r>
            <a:r>
              <a:rPr kumimoji="0" lang="es-ES" altLang="es-ES" sz="2200" b="0" i="0" u="none" strike="noStrike" cap="none" normalizeH="0" baseline="0" dirty="0">
                <a:ln>
                  <a:noFill/>
                </a:ln>
                <a:solidFill>
                  <a:schemeClr val="tx1"/>
                </a:solidFill>
                <a:effectLst/>
              </a:rPr>
              <a:t>.</a:t>
            </a:r>
          </a:p>
          <a:p>
            <a:pPr marL="914400" lvl="1" indent="-457200" algn="just" eaLnBrk="0" fontAlgn="base" hangingPunct="0">
              <a:spcBef>
                <a:spcPct val="0"/>
              </a:spcBef>
              <a:spcAft>
                <a:spcPct val="0"/>
              </a:spcAft>
              <a:buFont typeface="Arial" panose="020B0604020202020204" pitchFamily="34" charset="0"/>
              <a:buChar char="•"/>
            </a:pPr>
            <a:endParaRPr lang="es-ES" sz="2600" dirty="0"/>
          </a:p>
          <a:p>
            <a:pPr marL="457200" indent="-457200" algn="just">
              <a:buFont typeface="Arial" panose="020B0604020202020204" pitchFamily="34" charset="0"/>
              <a:buChar char="•"/>
            </a:pPr>
            <a:endParaRPr lang="es-ES" sz="2600" dirty="0"/>
          </a:p>
        </p:txBody>
      </p:sp>
      <p:pic>
        <p:nvPicPr>
          <p:cNvPr id="7" name="Picture 2" descr="Imágenes que describen el comportamiento de biometría  1">
            <a:extLst>
              <a:ext uri="{FF2B5EF4-FFF2-40B4-BE49-F238E27FC236}">
                <a16:creationId xmlns:a16="http://schemas.microsoft.com/office/drawing/2014/main" id="{C2AE4B54-F201-44D9-A2B9-334FF7446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0FED389F-1387-2BA9-EFD8-4E5BA31FC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55F37C0A-43EE-1343-EE8D-489752C92DBC}"/>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4.1.- EVITA 1.0</a:t>
            </a:r>
          </a:p>
        </p:txBody>
      </p:sp>
      <p:pic>
        <p:nvPicPr>
          <p:cNvPr id="5" name="Imagen 4">
            <a:extLst>
              <a:ext uri="{FF2B5EF4-FFF2-40B4-BE49-F238E27FC236}">
                <a16:creationId xmlns:a16="http://schemas.microsoft.com/office/drawing/2014/main" id="{86904FC0-B48C-D99C-833C-80B667DECB28}"/>
              </a:ext>
            </a:extLst>
          </p:cNvPr>
          <p:cNvPicPr>
            <a:picLocks noChangeAspect="1"/>
          </p:cNvPicPr>
          <p:nvPr/>
        </p:nvPicPr>
        <p:blipFill>
          <a:blip r:embed="rId5"/>
          <a:stretch>
            <a:fillRect/>
          </a:stretch>
        </p:blipFill>
        <p:spPr>
          <a:xfrm>
            <a:off x="11046313" y="1914257"/>
            <a:ext cx="1127964" cy="2197997"/>
          </a:xfrm>
          <a:prstGeom prst="rect">
            <a:avLst/>
          </a:prstGeom>
        </p:spPr>
      </p:pic>
    </p:spTree>
    <p:extLst>
      <p:ext uri="{BB962C8B-B14F-4D97-AF65-F5344CB8AC3E}">
        <p14:creationId xmlns:p14="http://schemas.microsoft.com/office/powerpoint/2010/main" val="2007809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027D3-8865-2F0B-1E15-CAA7A8D3730A}"/>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FCFB49C4-7960-A667-C319-8F0A339ABC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5BC5AD3E-627D-C2ED-3332-B3D7C4B1E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1094A231-796B-2AAA-29FF-7EEE7CD07B80}"/>
              </a:ext>
            </a:extLst>
          </p:cNvPr>
          <p:cNvSpPr txBox="1">
            <a:spLocks/>
          </p:cNvSpPr>
          <p:nvPr/>
        </p:nvSpPr>
        <p:spPr>
          <a:xfrm>
            <a:off x="335338" y="333578"/>
            <a:ext cx="576066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Evita 2.0.</a:t>
            </a:r>
            <a:br>
              <a:rPr lang="es-ES" sz="4600" spc="-150" dirty="0"/>
            </a:br>
            <a:endParaRPr lang="es-ES" sz="4600" spc="-150" dirty="0"/>
          </a:p>
        </p:txBody>
      </p:sp>
      <p:sp>
        <p:nvSpPr>
          <p:cNvPr id="4" name="Título 1">
            <a:extLst>
              <a:ext uri="{FF2B5EF4-FFF2-40B4-BE49-F238E27FC236}">
                <a16:creationId xmlns:a16="http://schemas.microsoft.com/office/drawing/2014/main" id="{C1C4F6C6-6C48-56AD-880E-5D502AC61489}"/>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4.2</a:t>
            </a:r>
          </a:p>
        </p:txBody>
      </p:sp>
    </p:spTree>
    <p:extLst>
      <p:ext uri="{BB962C8B-B14F-4D97-AF65-F5344CB8AC3E}">
        <p14:creationId xmlns:p14="http://schemas.microsoft.com/office/powerpoint/2010/main" val="2043977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01FC6-EB53-DF1B-6273-60DA77B9290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7D73D7E-C628-6956-A952-4FB8169CB6EF}"/>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3" name="Subtítulo 2">
            <a:extLst>
              <a:ext uri="{FF2B5EF4-FFF2-40B4-BE49-F238E27FC236}">
                <a16:creationId xmlns:a16="http://schemas.microsoft.com/office/drawing/2014/main" id="{B9024EB3-E914-2663-8D2E-13AE007C8612}"/>
              </a:ext>
            </a:extLst>
          </p:cNvPr>
          <p:cNvSpPr>
            <a:spLocks noGrp="1"/>
          </p:cNvSpPr>
          <p:nvPr>
            <p:ph type="subTitle" idx="1"/>
          </p:nvPr>
        </p:nvSpPr>
        <p:spPr>
          <a:xfrm>
            <a:off x="546652" y="1162878"/>
            <a:ext cx="11221278" cy="4361622"/>
          </a:xfrm>
        </p:spPr>
        <p:txBody>
          <a:bodyPr>
            <a:noAutofit/>
          </a:bodyPr>
          <a:lstStyle/>
          <a:p>
            <a:pPr marL="457200" indent="-457200" algn="just">
              <a:buFont typeface="Arial" panose="020B0604020202020204" pitchFamily="34" charset="0"/>
              <a:buChar char="•"/>
            </a:pPr>
            <a:r>
              <a:rPr lang="es-ES" sz="2600" b="1" dirty="0">
                <a:solidFill>
                  <a:srgbClr val="000000"/>
                </a:solidFill>
              </a:rPr>
              <a:t>Persistencia de configuraciones personalizadas</a:t>
            </a:r>
          </a:p>
          <a:p>
            <a:pPr marL="914400" lvl="1" indent="-457200" algn="just">
              <a:buFont typeface="Courier New" panose="02070309020205020404" pitchFamily="49" charset="0"/>
              <a:buChar char="o"/>
            </a:pPr>
            <a:r>
              <a:rPr lang="es-ES" sz="2400" dirty="0">
                <a:solidFill>
                  <a:srgbClr val="000000"/>
                </a:solidFill>
              </a:rPr>
              <a:t>Ajustes de accesibilidad se mantienen en cualquier máquina virtual (EVA).</a:t>
            </a:r>
          </a:p>
          <a:p>
            <a:pPr marL="914400" lvl="1" indent="-457200" algn="just">
              <a:buFont typeface="Courier New" panose="02070309020205020404" pitchFamily="49" charset="0"/>
              <a:buChar char="o"/>
            </a:pPr>
            <a:r>
              <a:rPr lang="es-ES" sz="2400" dirty="0">
                <a:solidFill>
                  <a:srgbClr val="000000"/>
                </a:solidFill>
              </a:rPr>
              <a:t>Experiencia consistente, como si fuera el equipo personal del usuario.</a:t>
            </a:r>
          </a:p>
          <a:p>
            <a:pPr marL="914400" lvl="1" indent="-457200" algn="just">
              <a:buFont typeface="Courier New" panose="02070309020205020404" pitchFamily="49" charset="0"/>
              <a:buChar char="o"/>
            </a:pPr>
            <a:r>
              <a:rPr lang="es-ES" sz="2400" dirty="0">
                <a:solidFill>
                  <a:srgbClr val="000000"/>
                </a:solidFill>
              </a:rPr>
              <a:t>Las preferencias de accesibilidad se cargan en el inicio de sesión de del usuario y se guardan en el cierre de sesión del mismo.</a:t>
            </a:r>
          </a:p>
          <a:p>
            <a:pPr marL="914400" lvl="1" indent="-457200" algn="just">
              <a:buFont typeface="Arial" panose="020B0604020202020204" pitchFamily="34" charset="0"/>
              <a:buChar char="•"/>
            </a:pPr>
            <a:endParaRPr lang="es-ES" sz="2600" dirty="0">
              <a:solidFill>
                <a:srgbClr val="000000"/>
              </a:solidFill>
            </a:endParaRPr>
          </a:p>
          <a:p>
            <a:pPr marL="457200" indent="-457200" algn="just">
              <a:buFont typeface="Arial" panose="020B0604020202020204" pitchFamily="34" charset="0"/>
              <a:buChar char="•"/>
            </a:pPr>
            <a:r>
              <a:rPr lang="es-ES" sz="2600" b="1" dirty="0">
                <a:solidFill>
                  <a:srgbClr val="000000"/>
                </a:solidFill>
              </a:rPr>
              <a:t>Entorno adaptado a cada persona</a:t>
            </a:r>
          </a:p>
          <a:p>
            <a:pPr marL="914400" lvl="1" indent="-457200" algn="just">
              <a:buFont typeface="Courier New" panose="02070309020205020404" pitchFamily="49" charset="0"/>
              <a:buChar char="o"/>
            </a:pPr>
            <a:r>
              <a:rPr lang="es-ES" sz="2400" dirty="0">
                <a:solidFill>
                  <a:srgbClr val="000000"/>
                </a:solidFill>
              </a:rPr>
              <a:t>Personalización según el tipo de discapacidad (visual, motora, etc.), con sus aplicaciones y configuraciones de accesibilidad.</a:t>
            </a:r>
          </a:p>
          <a:p>
            <a:pPr marL="914400" lvl="1" indent="-457200" algn="just">
              <a:buFont typeface="Courier New" panose="02070309020205020404" pitchFamily="49" charset="0"/>
              <a:buChar char="o"/>
            </a:pPr>
            <a:r>
              <a:rPr lang="es-ES" sz="2400" dirty="0">
                <a:solidFill>
                  <a:srgbClr val="000000"/>
                </a:solidFill>
              </a:rPr>
              <a:t>Adaptado también al perfil del usuario: alumnado, PDI o PTGAS, con las aplicaciones adecuadas a su perfil.</a:t>
            </a:r>
          </a:p>
          <a:p>
            <a:pPr marL="914400" lvl="1" indent="-457200" algn="just" eaLnBrk="0" fontAlgn="base" hangingPunct="0">
              <a:spcBef>
                <a:spcPct val="0"/>
              </a:spcBef>
              <a:spcAft>
                <a:spcPct val="0"/>
              </a:spcAft>
              <a:buFont typeface="Arial" panose="020B0604020202020204" pitchFamily="34" charset="0"/>
              <a:buChar char="•"/>
            </a:pPr>
            <a:endParaRPr lang="es-ES" sz="2600" dirty="0"/>
          </a:p>
          <a:p>
            <a:pPr marL="457200" indent="-457200" algn="just">
              <a:buFont typeface="Arial" panose="020B0604020202020204" pitchFamily="34" charset="0"/>
              <a:buChar char="•"/>
            </a:pPr>
            <a:endParaRPr lang="es-ES" sz="2600" dirty="0"/>
          </a:p>
        </p:txBody>
      </p:sp>
      <p:pic>
        <p:nvPicPr>
          <p:cNvPr id="7" name="Picture 2" descr="Imágenes que describen el comportamiento de biometría  1">
            <a:extLst>
              <a:ext uri="{FF2B5EF4-FFF2-40B4-BE49-F238E27FC236}">
                <a16:creationId xmlns:a16="http://schemas.microsoft.com/office/drawing/2014/main" id="{75FA6274-5644-335F-051C-1F7ECBA50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DFF8B5C6-C49F-6FDF-E4E9-51B519853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F021B0D5-EAE1-2158-2836-F5B997A06B74}"/>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4.2.- EVITA 2.0</a:t>
            </a:r>
          </a:p>
        </p:txBody>
      </p:sp>
      <p:pic>
        <p:nvPicPr>
          <p:cNvPr id="9" name="Imagen 8">
            <a:extLst>
              <a:ext uri="{FF2B5EF4-FFF2-40B4-BE49-F238E27FC236}">
                <a16:creationId xmlns:a16="http://schemas.microsoft.com/office/drawing/2014/main" id="{0812EE21-3B1A-668A-4392-0F19C211FE5C}"/>
              </a:ext>
            </a:extLst>
          </p:cNvPr>
          <p:cNvPicPr>
            <a:picLocks noChangeAspect="1"/>
          </p:cNvPicPr>
          <p:nvPr/>
        </p:nvPicPr>
        <p:blipFill>
          <a:blip r:embed="rId5"/>
          <a:stretch>
            <a:fillRect/>
          </a:stretch>
        </p:blipFill>
        <p:spPr>
          <a:xfrm>
            <a:off x="152402" y="2156218"/>
            <a:ext cx="960781" cy="1872217"/>
          </a:xfrm>
          <a:prstGeom prst="rect">
            <a:avLst/>
          </a:prstGeom>
        </p:spPr>
      </p:pic>
    </p:spTree>
    <p:extLst>
      <p:ext uri="{BB962C8B-B14F-4D97-AF65-F5344CB8AC3E}">
        <p14:creationId xmlns:p14="http://schemas.microsoft.com/office/powerpoint/2010/main" val="825056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5C6D5-D207-7719-D997-DDAFF830512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25CF939-7545-E2B2-2F3D-C46A5FEFFF90}"/>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3" name="Subtítulo 2">
            <a:extLst>
              <a:ext uri="{FF2B5EF4-FFF2-40B4-BE49-F238E27FC236}">
                <a16:creationId xmlns:a16="http://schemas.microsoft.com/office/drawing/2014/main" id="{92D57BC5-F57E-B315-B0E1-8E061B4E6BF1}"/>
              </a:ext>
            </a:extLst>
          </p:cNvPr>
          <p:cNvSpPr>
            <a:spLocks noGrp="1"/>
          </p:cNvSpPr>
          <p:nvPr>
            <p:ph type="subTitle" idx="1"/>
          </p:nvPr>
        </p:nvSpPr>
        <p:spPr>
          <a:xfrm>
            <a:off x="546651" y="867747"/>
            <a:ext cx="11191461" cy="4656753"/>
          </a:xfrm>
        </p:spPr>
        <p:txBody>
          <a:bodyPr>
            <a:noAutofit/>
          </a:bodyPr>
          <a:lstStyle/>
          <a:p>
            <a:pPr marL="457200" indent="-457200" algn="just">
              <a:buFont typeface="Arial" panose="020B0604020202020204" pitchFamily="34" charset="0"/>
              <a:buChar char="•"/>
            </a:pPr>
            <a:r>
              <a:rPr lang="es-ES" sz="2600" b="1" dirty="0">
                <a:solidFill>
                  <a:srgbClr val="000000"/>
                </a:solidFill>
              </a:rPr>
              <a:t>Identificación segura y anónima:</a:t>
            </a:r>
          </a:p>
          <a:p>
            <a:pPr marL="914400" lvl="1" indent="-457200" algn="just">
              <a:buFont typeface="Courier New" panose="02070309020205020404" pitchFamily="49" charset="0"/>
              <a:buChar char="o"/>
            </a:pPr>
            <a:r>
              <a:rPr lang="es-ES" sz="2400" dirty="0" err="1">
                <a:solidFill>
                  <a:srgbClr val="000000"/>
                </a:solidFill>
              </a:rPr>
              <a:t>Preconnect</a:t>
            </a:r>
            <a:r>
              <a:rPr lang="es-ES" sz="2400" dirty="0">
                <a:solidFill>
                  <a:srgbClr val="000000"/>
                </a:solidFill>
              </a:rPr>
              <a:t> genera un hash MD5 único por usuario.</a:t>
            </a:r>
          </a:p>
          <a:p>
            <a:pPr marL="914400" lvl="1" indent="-457200" algn="just">
              <a:buFont typeface="Courier New" panose="02070309020205020404" pitchFamily="49" charset="0"/>
              <a:buChar char="o"/>
            </a:pPr>
            <a:r>
              <a:rPr lang="es-ES" sz="2400" b="1" dirty="0">
                <a:solidFill>
                  <a:srgbClr val="000000"/>
                </a:solidFill>
              </a:rPr>
              <a:t>Garantiza la </a:t>
            </a:r>
            <a:r>
              <a:rPr lang="es-ES" sz="2400" b="1" dirty="0" err="1">
                <a:solidFill>
                  <a:srgbClr val="000000"/>
                </a:solidFill>
              </a:rPr>
              <a:t>anonimización</a:t>
            </a:r>
            <a:r>
              <a:rPr lang="es-ES" sz="2400" dirty="0">
                <a:solidFill>
                  <a:srgbClr val="000000"/>
                </a:solidFill>
              </a:rPr>
              <a:t> no se almacena la identidad real.</a:t>
            </a:r>
          </a:p>
          <a:p>
            <a:pPr marL="914400" lvl="1" indent="-457200" algn="just">
              <a:buFont typeface="Arial" panose="020B0604020202020204" pitchFamily="34" charset="0"/>
              <a:buChar char="•"/>
            </a:pPr>
            <a:endParaRPr lang="es-ES" sz="2600" dirty="0">
              <a:solidFill>
                <a:srgbClr val="000000"/>
              </a:solidFill>
            </a:endParaRPr>
          </a:p>
          <a:p>
            <a:pPr marL="457200" indent="-457200" algn="just">
              <a:buFont typeface="Arial" panose="020B0604020202020204" pitchFamily="34" charset="0"/>
              <a:buChar char="•"/>
            </a:pPr>
            <a:r>
              <a:rPr lang="es-ES" sz="2600" b="1" dirty="0">
                <a:solidFill>
                  <a:srgbClr val="000000"/>
                </a:solidFill>
              </a:rPr>
              <a:t>Carga y gestión del entorno personalizado:</a:t>
            </a:r>
          </a:p>
          <a:p>
            <a:pPr marL="914400" lvl="1" indent="-457200" algn="just">
              <a:buFont typeface="Courier New" panose="02070309020205020404" pitchFamily="49" charset="0"/>
              <a:buChar char="o"/>
            </a:pPr>
            <a:r>
              <a:rPr lang="es-ES" sz="2400" b="1" dirty="0" err="1">
                <a:solidFill>
                  <a:srgbClr val="000000"/>
                </a:solidFill>
              </a:rPr>
              <a:t>PerfilEvita</a:t>
            </a:r>
            <a:r>
              <a:rPr lang="es-ES" sz="2400" dirty="0">
                <a:solidFill>
                  <a:srgbClr val="000000"/>
                </a:solidFill>
              </a:rPr>
              <a:t> carga y sincroniza configuraciones y aplicaciones.</a:t>
            </a:r>
          </a:p>
          <a:p>
            <a:pPr marL="914400" lvl="1" indent="-457200" algn="just">
              <a:buFont typeface="Courier New" panose="02070309020205020404" pitchFamily="49" charset="0"/>
              <a:buChar char="o"/>
            </a:pPr>
            <a:r>
              <a:rPr lang="es-ES" sz="2400" dirty="0">
                <a:solidFill>
                  <a:srgbClr val="000000"/>
                </a:solidFill>
              </a:rPr>
              <a:t>Restaura y guarda el perfil del usuario desde/hacia el servidor central.</a:t>
            </a:r>
          </a:p>
          <a:p>
            <a:pPr marL="914400" lvl="1" indent="-457200" algn="just">
              <a:buFont typeface="Arial" panose="020B0604020202020204" pitchFamily="34" charset="0"/>
              <a:buChar char="•"/>
            </a:pPr>
            <a:endParaRPr lang="es-ES" sz="2600" dirty="0">
              <a:solidFill>
                <a:srgbClr val="000000"/>
              </a:solidFill>
            </a:endParaRPr>
          </a:p>
          <a:p>
            <a:pPr marL="457200" indent="-457200" algn="just">
              <a:buFont typeface="Arial" panose="020B0604020202020204" pitchFamily="34" charset="0"/>
              <a:buChar char="•"/>
            </a:pPr>
            <a:r>
              <a:rPr lang="es-ES" sz="2600" b="1" dirty="0">
                <a:solidFill>
                  <a:srgbClr val="000000"/>
                </a:solidFill>
              </a:rPr>
              <a:t>Beneficios para el usuario</a:t>
            </a:r>
          </a:p>
          <a:p>
            <a:pPr marL="914400" lvl="1" indent="-457200" algn="just">
              <a:buFont typeface="Courier New" panose="02070309020205020404" pitchFamily="49" charset="0"/>
              <a:buChar char="o"/>
            </a:pPr>
            <a:r>
              <a:rPr lang="es-ES" sz="2400" dirty="0">
                <a:solidFill>
                  <a:srgbClr val="000000"/>
                </a:solidFill>
              </a:rPr>
              <a:t>Experiencia personalizada y persistente.</a:t>
            </a:r>
          </a:p>
          <a:p>
            <a:pPr marL="914400" lvl="1" indent="-457200" algn="just">
              <a:buFont typeface="Courier New" panose="02070309020205020404" pitchFamily="49" charset="0"/>
              <a:buChar char="o"/>
            </a:pPr>
            <a:r>
              <a:rPr lang="es-ES" sz="2400" dirty="0">
                <a:solidFill>
                  <a:srgbClr val="000000"/>
                </a:solidFill>
              </a:rPr>
              <a:t>Adaptación a necesidades de accesibilidad y perfil (laboral o educativo).</a:t>
            </a:r>
          </a:p>
          <a:p>
            <a:pPr marL="914400" lvl="1" indent="-457200" algn="just" eaLnBrk="0" fontAlgn="base" hangingPunct="0">
              <a:spcBef>
                <a:spcPct val="0"/>
              </a:spcBef>
              <a:spcAft>
                <a:spcPct val="0"/>
              </a:spcAft>
              <a:buFont typeface="Courier New" panose="02070309020205020404" pitchFamily="49" charset="0"/>
              <a:buChar char="o"/>
            </a:pPr>
            <a:endParaRPr lang="es-ES" sz="2600" dirty="0"/>
          </a:p>
          <a:p>
            <a:pPr algn="just"/>
            <a:endParaRPr lang="es-ES" sz="2600" dirty="0"/>
          </a:p>
        </p:txBody>
      </p:sp>
      <p:pic>
        <p:nvPicPr>
          <p:cNvPr id="7" name="Picture 2" descr="Imágenes que describen el comportamiento de biometría  1">
            <a:extLst>
              <a:ext uri="{FF2B5EF4-FFF2-40B4-BE49-F238E27FC236}">
                <a16:creationId xmlns:a16="http://schemas.microsoft.com/office/drawing/2014/main" id="{4DF89188-6CDA-B78C-BD50-328179F07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A4AF0FF5-36F9-A16F-158C-55CDB5935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2ADC2670-578A-2A14-8D61-62B73D3AAFC6}"/>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4.2.- EVITA 2.0</a:t>
            </a:r>
          </a:p>
        </p:txBody>
      </p:sp>
      <p:pic>
        <p:nvPicPr>
          <p:cNvPr id="6" name="Imagen 5">
            <a:extLst>
              <a:ext uri="{FF2B5EF4-FFF2-40B4-BE49-F238E27FC236}">
                <a16:creationId xmlns:a16="http://schemas.microsoft.com/office/drawing/2014/main" id="{B6038ACE-E843-4A28-7272-02139A030034}"/>
              </a:ext>
            </a:extLst>
          </p:cNvPr>
          <p:cNvPicPr>
            <a:picLocks noChangeAspect="1"/>
          </p:cNvPicPr>
          <p:nvPr/>
        </p:nvPicPr>
        <p:blipFill>
          <a:blip r:embed="rId5"/>
          <a:stretch>
            <a:fillRect/>
          </a:stretch>
        </p:blipFill>
        <p:spPr>
          <a:xfrm>
            <a:off x="10821196" y="1572676"/>
            <a:ext cx="1001062" cy="1983700"/>
          </a:xfrm>
          <a:prstGeom prst="rect">
            <a:avLst/>
          </a:prstGeom>
        </p:spPr>
      </p:pic>
    </p:spTree>
    <p:extLst>
      <p:ext uri="{BB962C8B-B14F-4D97-AF65-F5344CB8AC3E}">
        <p14:creationId xmlns:p14="http://schemas.microsoft.com/office/powerpoint/2010/main" val="250027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D7329-D7FD-AE48-7823-074C358638E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1F60329-37D8-670C-CD8A-ACE072713C20}"/>
              </a:ext>
            </a:extLst>
          </p:cNvPr>
          <p:cNvSpPr>
            <a:spLocks noGrp="1"/>
          </p:cNvSpPr>
          <p:nvPr>
            <p:ph type="ctrTitle"/>
          </p:nvPr>
        </p:nvSpPr>
        <p:spPr/>
        <p:txBody>
          <a:bodyPr/>
          <a:lstStyle/>
          <a:p>
            <a:r>
              <a:rPr lang="es-ES" dirty="0"/>
              <a:t>Escritorio Virtual Integrador con Tecnologías Aplicadas (EVITA) de la Universidad de Murcia</a:t>
            </a:r>
          </a:p>
        </p:txBody>
      </p:sp>
      <p:pic>
        <p:nvPicPr>
          <p:cNvPr id="7" name="Picture 2" descr="Imágenes que describen el comportamiento de biometría  1">
            <a:extLst>
              <a:ext uri="{FF2B5EF4-FFF2-40B4-BE49-F238E27FC236}">
                <a16:creationId xmlns:a16="http://schemas.microsoft.com/office/drawing/2014/main" id="{A1445EF2-3A97-6425-7DD6-B1CBBE1BC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7F7C1AC9-F702-D67E-1CDC-773646D33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26DB1AE5-B277-C2C2-55AE-FA78CFB7688D}"/>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4.2.- EVITA 2.0</a:t>
            </a:r>
          </a:p>
        </p:txBody>
      </p:sp>
      <p:pic>
        <p:nvPicPr>
          <p:cNvPr id="10" name="Imagen 9">
            <a:extLst>
              <a:ext uri="{FF2B5EF4-FFF2-40B4-BE49-F238E27FC236}">
                <a16:creationId xmlns:a16="http://schemas.microsoft.com/office/drawing/2014/main" id="{1B4AFBEC-02D7-4158-8FA0-588B2A5D9CA6}"/>
              </a:ext>
            </a:extLst>
          </p:cNvPr>
          <p:cNvPicPr>
            <a:picLocks noChangeAspect="1"/>
          </p:cNvPicPr>
          <p:nvPr/>
        </p:nvPicPr>
        <p:blipFill>
          <a:blip r:embed="rId5"/>
          <a:stretch>
            <a:fillRect/>
          </a:stretch>
        </p:blipFill>
        <p:spPr>
          <a:xfrm>
            <a:off x="1151483" y="1127056"/>
            <a:ext cx="1075890" cy="993174"/>
          </a:xfrm>
          <a:prstGeom prst="rect">
            <a:avLst/>
          </a:prstGeom>
        </p:spPr>
      </p:pic>
      <p:pic>
        <p:nvPicPr>
          <p:cNvPr id="11" name="Imagen 10">
            <a:extLst>
              <a:ext uri="{FF2B5EF4-FFF2-40B4-BE49-F238E27FC236}">
                <a16:creationId xmlns:a16="http://schemas.microsoft.com/office/drawing/2014/main" id="{517669C0-C32E-B6AD-B76A-C890BE9B6872}"/>
              </a:ext>
            </a:extLst>
          </p:cNvPr>
          <p:cNvPicPr>
            <a:picLocks noChangeAspect="1"/>
          </p:cNvPicPr>
          <p:nvPr/>
        </p:nvPicPr>
        <p:blipFill>
          <a:blip r:embed="rId6"/>
          <a:stretch>
            <a:fillRect/>
          </a:stretch>
        </p:blipFill>
        <p:spPr>
          <a:xfrm>
            <a:off x="3474353" y="1137781"/>
            <a:ext cx="1904051" cy="972278"/>
          </a:xfrm>
          <a:prstGeom prst="rect">
            <a:avLst/>
          </a:prstGeom>
        </p:spPr>
      </p:pic>
      <p:pic>
        <p:nvPicPr>
          <p:cNvPr id="12" name="Imagen 11">
            <a:extLst>
              <a:ext uri="{FF2B5EF4-FFF2-40B4-BE49-F238E27FC236}">
                <a16:creationId xmlns:a16="http://schemas.microsoft.com/office/drawing/2014/main" id="{61994A28-5DBB-5DF9-F2F4-BB4D9173BF2E}"/>
              </a:ext>
            </a:extLst>
          </p:cNvPr>
          <p:cNvPicPr>
            <a:picLocks noChangeAspect="1"/>
          </p:cNvPicPr>
          <p:nvPr/>
        </p:nvPicPr>
        <p:blipFill>
          <a:blip r:embed="rId7"/>
          <a:stretch>
            <a:fillRect/>
          </a:stretch>
        </p:blipFill>
        <p:spPr>
          <a:xfrm>
            <a:off x="1922083" y="2615012"/>
            <a:ext cx="4306209" cy="2994336"/>
          </a:xfrm>
          <a:prstGeom prst="rect">
            <a:avLst/>
          </a:prstGeom>
        </p:spPr>
      </p:pic>
      <p:pic>
        <p:nvPicPr>
          <p:cNvPr id="13" name="Imagen 12">
            <a:extLst>
              <a:ext uri="{FF2B5EF4-FFF2-40B4-BE49-F238E27FC236}">
                <a16:creationId xmlns:a16="http://schemas.microsoft.com/office/drawing/2014/main" id="{FAED6539-F3CC-5110-EF62-04638FC5C729}"/>
              </a:ext>
            </a:extLst>
          </p:cNvPr>
          <p:cNvPicPr>
            <a:picLocks noChangeAspect="1"/>
          </p:cNvPicPr>
          <p:nvPr/>
        </p:nvPicPr>
        <p:blipFill>
          <a:blip r:embed="rId8"/>
          <a:stretch>
            <a:fillRect/>
          </a:stretch>
        </p:blipFill>
        <p:spPr>
          <a:xfrm>
            <a:off x="2787158" y="2900282"/>
            <a:ext cx="1164926" cy="542503"/>
          </a:xfrm>
          <a:prstGeom prst="rect">
            <a:avLst/>
          </a:prstGeom>
        </p:spPr>
      </p:pic>
      <p:pic>
        <p:nvPicPr>
          <p:cNvPr id="14" name="Imagen 13">
            <a:extLst>
              <a:ext uri="{FF2B5EF4-FFF2-40B4-BE49-F238E27FC236}">
                <a16:creationId xmlns:a16="http://schemas.microsoft.com/office/drawing/2014/main" id="{1A807156-0CC1-0B13-91C2-A8317E9C0C91}"/>
              </a:ext>
            </a:extLst>
          </p:cNvPr>
          <p:cNvPicPr>
            <a:picLocks noChangeAspect="1"/>
          </p:cNvPicPr>
          <p:nvPr/>
        </p:nvPicPr>
        <p:blipFill>
          <a:blip r:embed="rId9"/>
          <a:stretch>
            <a:fillRect/>
          </a:stretch>
        </p:blipFill>
        <p:spPr>
          <a:xfrm>
            <a:off x="2227373" y="3516366"/>
            <a:ext cx="3533930" cy="1845920"/>
          </a:xfrm>
          <a:prstGeom prst="rect">
            <a:avLst/>
          </a:prstGeom>
        </p:spPr>
      </p:pic>
      <p:pic>
        <p:nvPicPr>
          <p:cNvPr id="15" name="Imagen 14">
            <a:extLst>
              <a:ext uri="{FF2B5EF4-FFF2-40B4-BE49-F238E27FC236}">
                <a16:creationId xmlns:a16="http://schemas.microsoft.com/office/drawing/2014/main" id="{AC416971-B560-1551-1A74-EB6D710893BD}"/>
              </a:ext>
            </a:extLst>
          </p:cNvPr>
          <p:cNvPicPr>
            <a:picLocks noChangeAspect="1"/>
          </p:cNvPicPr>
          <p:nvPr/>
        </p:nvPicPr>
        <p:blipFill>
          <a:blip r:embed="rId10"/>
          <a:stretch>
            <a:fillRect/>
          </a:stretch>
        </p:blipFill>
        <p:spPr>
          <a:xfrm>
            <a:off x="2888887" y="3828440"/>
            <a:ext cx="2497550" cy="1430236"/>
          </a:xfrm>
          <a:prstGeom prst="rect">
            <a:avLst/>
          </a:prstGeom>
        </p:spPr>
      </p:pic>
      <p:pic>
        <p:nvPicPr>
          <p:cNvPr id="16" name="Imagen 15">
            <a:extLst>
              <a:ext uri="{FF2B5EF4-FFF2-40B4-BE49-F238E27FC236}">
                <a16:creationId xmlns:a16="http://schemas.microsoft.com/office/drawing/2014/main" id="{53103651-D254-C664-834B-F4C449F29F89}"/>
              </a:ext>
            </a:extLst>
          </p:cNvPr>
          <p:cNvPicPr>
            <a:picLocks noChangeAspect="1"/>
          </p:cNvPicPr>
          <p:nvPr/>
        </p:nvPicPr>
        <p:blipFill>
          <a:blip r:embed="rId11"/>
          <a:stretch>
            <a:fillRect/>
          </a:stretch>
        </p:blipFill>
        <p:spPr>
          <a:xfrm>
            <a:off x="3007609" y="4057248"/>
            <a:ext cx="2188841" cy="1069270"/>
          </a:xfrm>
          <a:prstGeom prst="rect">
            <a:avLst/>
          </a:prstGeom>
        </p:spPr>
      </p:pic>
      <p:pic>
        <p:nvPicPr>
          <p:cNvPr id="17" name="Imagen 16">
            <a:extLst>
              <a:ext uri="{FF2B5EF4-FFF2-40B4-BE49-F238E27FC236}">
                <a16:creationId xmlns:a16="http://schemas.microsoft.com/office/drawing/2014/main" id="{7C3E9E55-F03C-FEB4-776B-F3AD7E9D9A2A}"/>
              </a:ext>
            </a:extLst>
          </p:cNvPr>
          <p:cNvPicPr>
            <a:picLocks noChangeAspect="1"/>
          </p:cNvPicPr>
          <p:nvPr/>
        </p:nvPicPr>
        <p:blipFill>
          <a:blip r:embed="rId12"/>
          <a:stretch>
            <a:fillRect/>
          </a:stretch>
        </p:blipFill>
        <p:spPr>
          <a:xfrm>
            <a:off x="7320808" y="915792"/>
            <a:ext cx="2964536" cy="3177520"/>
          </a:xfrm>
          <a:prstGeom prst="rect">
            <a:avLst/>
          </a:prstGeom>
        </p:spPr>
      </p:pic>
      <p:pic>
        <p:nvPicPr>
          <p:cNvPr id="18" name="Imagen 17">
            <a:extLst>
              <a:ext uri="{FF2B5EF4-FFF2-40B4-BE49-F238E27FC236}">
                <a16:creationId xmlns:a16="http://schemas.microsoft.com/office/drawing/2014/main" id="{1857594E-2EC8-67EB-B802-42734B5B13CE}"/>
              </a:ext>
            </a:extLst>
          </p:cNvPr>
          <p:cNvPicPr>
            <a:picLocks noChangeAspect="1"/>
          </p:cNvPicPr>
          <p:nvPr/>
        </p:nvPicPr>
        <p:blipFill>
          <a:blip r:embed="rId13"/>
          <a:stretch>
            <a:fillRect/>
          </a:stretch>
        </p:blipFill>
        <p:spPr>
          <a:xfrm>
            <a:off x="7642167" y="1218748"/>
            <a:ext cx="2467586" cy="2571606"/>
          </a:xfrm>
          <a:prstGeom prst="rect">
            <a:avLst/>
          </a:prstGeom>
        </p:spPr>
      </p:pic>
      <p:pic>
        <p:nvPicPr>
          <p:cNvPr id="19" name="Imagen 18">
            <a:extLst>
              <a:ext uri="{FF2B5EF4-FFF2-40B4-BE49-F238E27FC236}">
                <a16:creationId xmlns:a16="http://schemas.microsoft.com/office/drawing/2014/main" id="{33468CEF-A13E-0D7A-37C4-C7E792802BF9}"/>
              </a:ext>
            </a:extLst>
          </p:cNvPr>
          <p:cNvPicPr>
            <a:picLocks noChangeAspect="1"/>
          </p:cNvPicPr>
          <p:nvPr/>
        </p:nvPicPr>
        <p:blipFill>
          <a:blip r:embed="rId14"/>
          <a:stretch>
            <a:fillRect/>
          </a:stretch>
        </p:blipFill>
        <p:spPr>
          <a:xfrm>
            <a:off x="7915899" y="1529834"/>
            <a:ext cx="1920119" cy="2127740"/>
          </a:xfrm>
          <a:prstGeom prst="rect">
            <a:avLst/>
          </a:prstGeom>
        </p:spPr>
      </p:pic>
      <p:cxnSp>
        <p:nvCxnSpPr>
          <p:cNvPr id="20" name="Conector recto de flecha 19">
            <a:extLst>
              <a:ext uri="{FF2B5EF4-FFF2-40B4-BE49-F238E27FC236}">
                <a16:creationId xmlns:a16="http://schemas.microsoft.com/office/drawing/2014/main" id="{581D9DE8-8660-9313-AFFA-1136D988234B}"/>
              </a:ext>
            </a:extLst>
          </p:cNvPr>
          <p:cNvCxnSpPr>
            <a:cxnSpLocks/>
            <a:stCxn id="10" idx="3"/>
            <a:endCxn id="11" idx="1"/>
          </p:cNvCxnSpPr>
          <p:nvPr/>
        </p:nvCxnSpPr>
        <p:spPr>
          <a:xfrm>
            <a:off x="2227373" y="1623644"/>
            <a:ext cx="1246980" cy="277"/>
          </a:xfrm>
          <a:prstGeom prst="straightConnector1">
            <a:avLst/>
          </a:prstGeom>
          <a:ln w="25400">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1" name="Conector recto de flecha 20">
            <a:extLst>
              <a:ext uri="{FF2B5EF4-FFF2-40B4-BE49-F238E27FC236}">
                <a16:creationId xmlns:a16="http://schemas.microsoft.com/office/drawing/2014/main" id="{F55015A3-3979-AECB-11D4-FD9FB505BD0A}"/>
              </a:ext>
            </a:extLst>
          </p:cNvPr>
          <p:cNvCxnSpPr>
            <a:cxnSpLocks/>
          </p:cNvCxnSpPr>
          <p:nvPr/>
        </p:nvCxnSpPr>
        <p:spPr>
          <a:xfrm>
            <a:off x="4079760" y="2120231"/>
            <a:ext cx="0" cy="699994"/>
          </a:xfrm>
          <a:prstGeom prst="straightConnector1">
            <a:avLst/>
          </a:prstGeom>
          <a:ln w="19050">
            <a:solidFill>
              <a:schemeClr val="tx1"/>
            </a:solidFill>
            <a:prstDash val="dash"/>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2" name="Conector recto de flecha 21">
            <a:extLst>
              <a:ext uri="{FF2B5EF4-FFF2-40B4-BE49-F238E27FC236}">
                <a16:creationId xmlns:a16="http://schemas.microsoft.com/office/drawing/2014/main" id="{1FFA478F-C425-59CC-251E-9D9CBEDCDA91}"/>
              </a:ext>
            </a:extLst>
          </p:cNvPr>
          <p:cNvCxnSpPr>
            <a:cxnSpLocks/>
          </p:cNvCxnSpPr>
          <p:nvPr/>
        </p:nvCxnSpPr>
        <p:spPr>
          <a:xfrm flipV="1">
            <a:off x="4526922" y="2106142"/>
            <a:ext cx="0" cy="714083"/>
          </a:xfrm>
          <a:prstGeom prst="straightConnector1">
            <a:avLst/>
          </a:prstGeom>
          <a:ln w="19050">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cxnSp>
        <p:nvCxnSpPr>
          <p:cNvPr id="23" name="Conector recto de flecha 22">
            <a:extLst>
              <a:ext uri="{FF2B5EF4-FFF2-40B4-BE49-F238E27FC236}">
                <a16:creationId xmlns:a16="http://schemas.microsoft.com/office/drawing/2014/main" id="{569EC2C5-A573-C97D-A707-FA0DEB414099}"/>
              </a:ext>
            </a:extLst>
          </p:cNvPr>
          <p:cNvCxnSpPr>
            <a:cxnSpLocks/>
          </p:cNvCxnSpPr>
          <p:nvPr/>
        </p:nvCxnSpPr>
        <p:spPr>
          <a:xfrm>
            <a:off x="3281830" y="3387308"/>
            <a:ext cx="0" cy="338137"/>
          </a:xfrm>
          <a:prstGeom prst="straightConnector1">
            <a:avLst/>
          </a:prstGeom>
          <a:ln w="19050">
            <a:solidFill>
              <a:schemeClr val="tx1"/>
            </a:solidFill>
            <a:prstDash val="dash"/>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4" name="Conector recto de flecha 23">
            <a:extLst>
              <a:ext uri="{FF2B5EF4-FFF2-40B4-BE49-F238E27FC236}">
                <a16:creationId xmlns:a16="http://schemas.microsoft.com/office/drawing/2014/main" id="{92A5CDB7-790E-5D57-D931-FD3DC7A4A378}"/>
              </a:ext>
            </a:extLst>
          </p:cNvPr>
          <p:cNvCxnSpPr>
            <a:cxnSpLocks/>
            <a:stCxn id="11" idx="3"/>
          </p:cNvCxnSpPr>
          <p:nvPr/>
        </p:nvCxnSpPr>
        <p:spPr>
          <a:xfrm flipV="1">
            <a:off x="5378404" y="1623644"/>
            <a:ext cx="2048377" cy="277"/>
          </a:xfrm>
          <a:prstGeom prst="straightConnector1">
            <a:avLst/>
          </a:prstGeom>
          <a:ln w="19050">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pic>
        <p:nvPicPr>
          <p:cNvPr id="3" name="Imagen 2">
            <a:extLst>
              <a:ext uri="{FF2B5EF4-FFF2-40B4-BE49-F238E27FC236}">
                <a16:creationId xmlns:a16="http://schemas.microsoft.com/office/drawing/2014/main" id="{F94FEE98-34FF-D011-35FB-C3D7A161DCF7}"/>
              </a:ext>
            </a:extLst>
          </p:cNvPr>
          <p:cNvPicPr>
            <a:picLocks noChangeAspect="1"/>
          </p:cNvPicPr>
          <p:nvPr/>
        </p:nvPicPr>
        <p:blipFill>
          <a:blip r:embed="rId15"/>
          <a:stretch>
            <a:fillRect/>
          </a:stretch>
        </p:blipFill>
        <p:spPr>
          <a:xfrm>
            <a:off x="427616" y="3060679"/>
            <a:ext cx="1127964" cy="2197997"/>
          </a:xfrm>
          <a:prstGeom prst="rect">
            <a:avLst/>
          </a:prstGeom>
        </p:spPr>
      </p:pic>
      <p:pic>
        <p:nvPicPr>
          <p:cNvPr id="5" name="Imagen 4">
            <a:extLst>
              <a:ext uri="{FF2B5EF4-FFF2-40B4-BE49-F238E27FC236}">
                <a16:creationId xmlns:a16="http://schemas.microsoft.com/office/drawing/2014/main" id="{D72417D9-61EE-53EC-9185-4210DCDB6E2E}"/>
              </a:ext>
            </a:extLst>
          </p:cNvPr>
          <p:cNvPicPr>
            <a:picLocks noChangeAspect="1"/>
          </p:cNvPicPr>
          <p:nvPr/>
        </p:nvPicPr>
        <p:blipFill>
          <a:blip r:embed="rId16"/>
          <a:stretch>
            <a:fillRect/>
          </a:stretch>
        </p:blipFill>
        <p:spPr>
          <a:xfrm>
            <a:off x="10821196" y="1572676"/>
            <a:ext cx="1001062" cy="1983700"/>
          </a:xfrm>
          <a:prstGeom prst="rect">
            <a:avLst/>
          </a:prstGeom>
        </p:spPr>
      </p:pic>
    </p:spTree>
    <p:extLst>
      <p:ext uri="{BB962C8B-B14F-4D97-AF65-F5344CB8AC3E}">
        <p14:creationId xmlns:p14="http://schemas.microsoft.com/office/powerpoint/2010/main" val="61854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48259-F3E4-B47E-959C-A5E008E1D6D8}"/>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FABB2FE6-5C72-4561-A71E-E60D59FAB0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C36C908C-B10C-4C7E-DDC6-563BDCD29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48E49BF9-E300-40FF-2B40-CBAC8F5FE86E}"/>
              </a:ext>
            </a:extLst>
          </p:cNvPr>
          <p:cNvSpPr txBox="1">
            <a:spLocks/>
          </p:cNvSpPr>
          <p:nvPr/>
        </p:nvSpPr>
        <p:spPr>
          <a:xfrm>
            <a:off x="335338" y="333578"/>
            <a:ext cx="576066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Evita 3.0.</a:t>
            </a:r>
            <a:br>
              <a:rPr lang="es-ES" sz="4600" spc="-150" dirty="0"/>
            </a:br>
            <a:endParaRPr lang="es-ES" sz="4600" spc="-150" dirty="0"/>
          </a:p>
        </p:txBody>
      </p:sp>
      <p:sp>
        <p:nvSpPr>
          <p:cNvPr id="4" name="Título 1">
            <a:extLst>
              <a:ext uri="{FF2B5EF4-FFF2-40B4-BE49-F238E27FC236}">
                <a16:creationId xmlns:a16="http://schemas.microsoft.com/office/drawing/2014/main" id="{8E9F4583-FDE1-F826-B73D-DC20E21E7D78}"/>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4.3</a:t>
            </a:r>
          </a:p>
        </p:txBody>
      </p:sp>
    </p:spTree>
    <p:extLst>
      <p:ext uri="{BB962C8B-B14F-4D97-AF65-F5344CB8AC3E}">
        <p14:creationId xmlns:p14="http://schemas.microsoft.com/office/powerpoint/2010/main" val="3189966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6FDC1-006F-9EE9-411E-490D0783BB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6624FDB-D888-FBFE-664D-A566863B9671}"/>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3" name="Subtítulo 2">
            <a:extLst>
              <a:ext uri="{FF2B5EF4-FFF2-40B4-BE49-F238E27FC236}">
                <a16:creationId xmlns:a16="http://schemas.microsoft.com/office/drawing/2014/main" id="{6D1936CD-D1A3-6C00-7F2D-952BC5A453DF}"/>
              </a:ext>
            </a:extLst>
          </p:cNvPr>
          <p:cNvSpPr>
            <a:spLocks noGrp="1"/>
          </p:cNvSpPr>
          <p:nvPr>
            <p:ph type="subTitle" idx="1"/>
          </p:nvPr>
        </p:nvSpPr>
        <p:spPr/>
        <p:txBody>
          <a:bodyPr>
            <a:normAutofit/>
          </a:bodyPr>
          <a:lstStyle/>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 sz="2600" b="1" dirty="0">
                <a:solidFill>
                  <a:srgbClr val="000000"/>
                </a:solidFill>
              </a:rPr>
              <a:t>Introducción:</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lang="es-ES" altLang="es-ES" sz="2400" dirty="0">
                <a:solidFill>
                  <a:srgbClr val="000000"/>
                </a:solidFill>
              </a:rPr>
              <a:t>EVITA 3.0 incorpora autenticación facial con inteligencia artificial.</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lang="es-ES" altLang="es-ES" sz="2400" dirty="0">
                <a:solidFill>
                  <a:srgbClr val="000000"/>
                </a:solidFill>
              </a:rPr>
              <a:t>Elimina barreras en el acceso digital para personas con dificultades en métodos tradicionales.</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lang="es-ES" altLang="es-ES" sz="2400" dirty="0">
                <a:solidFill>
                  <a:srgbClr val="000000"/>
                </a:solidFill>
              </a:rPr>
              <a:t>Solución biométrica moderna, segura y accesible.</a:t>
            </a:r>
          </a:p>
          <a:p>
            <a:pPr lvl="1" algn="just" eaLnBrk="0" fontAlgn="base" hangingPunct="0">
              <a:spcBef>
                <a:spcPct val="0"/>
              </a:spcBef>
              <a:spcAft>
                <a:spcPct val="0"/>
              </a:spcAft>
              <a:buFontTx/>
              <a:buChar char="•"/>
            </a:pPr>
            <a:endParaRPr lang="es-ES" altLang="es-ES" sz="2600" dirty="0">
              <a:solidFill>
                <a:srgbClr val="000000"/>
              </a:solidFill>
            </a:endParaRPr>
          </a:p>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 sz="2600" b="1" dirty="0">
                <a:solidFill>
                  <a:srgbClr val="000000"/>
                </a:solidFill>
              </a:rPr>
              <a:t>Características Generales:</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lang="es-ES" altLang="es-ES" sz="2400" dirty="0">
                <a:solidFill>
                  <a:srgbClr val="000000"/>
                </a:solidFill>
              </a:rPr>
              <a:t>Autenticación biométrica facial.</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lang="es-ES" altLang="es-ES" sz="2400" dirty="0">
                <a:solidFill>
                  <a:srgbClr val="000000"/>
                </a:solidFill>
              </a:rPr>
              <a:t>Arquitectura distribuida cliente-servidor.</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lang="es-ES" altLang="es-ES" sz="2400" dirty="0">
                <a:solidFill>
                  <a:srgbClr val="000000"/>
                </a:solidFill>
              </a:rPr>
              <a:t>Tecnología basada en JavaScript y TensorFlow.js.</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lang="es-ES" altLang="es-ES" sz="2400" dirty="0">
                <a:solidFill>
                  <a:srgbClr val="000000"/>
                </a:solidFill>
              </a:rPr>
              <a:t>Pruebas de vida con técnicas avanzadas.</a:t>
            </a:r>
          </a:p>
          <a:p>
            <a:pPr marL="914400" lvl="1" indent="-457200" algn="just" eaLnBrk="0" fontAlgn="base" hangingPunct="0">
              <a:spcBef>
                <a:spcPct val="0"/>
              </a:spcBef>
              <a:spcAft>
                <a:spcPct val="0"/>
              </a:spcAft>
              <a:buFont typeface="Courier New" panose="02070309020205020404" pitchFamily="49" charset="0"/>
              <a:buChar char="o"/>
            </a:pPr>
            <a:endParaRPr lang="es-ES" sz="2600" dirty="0"/>
          </a:p>
          <a:p>
            <a:pPr algn="just"/>
            <a:endParaRPr lang="es-ES" sz="2600" dirty="0"/>
          </a:p>
        </p:txBody>
      </p:sp>
      <p:pic>
        <p:nvPicPr>
          <p:cNvPr id="7" name="Picture 2" descr="Imágenes que describen el comportamiento de biometría  1">
            <a:extLst>
              <a:ext uri="{FF2B5EF4-FFF2-40B4-BE49-F238E27FC236}">
                <a16:creationId xmlns:a16="http://schemas.microsoft.com/office/drawing/2014/main" id="{D07CE131-FDAD-1DB1-2CAB-0AD165B92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3BF83747-86D0-666A-E0D8-20B7CA0C3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2473AF9B-0FF7-9BBC-D6B0-C427CD4DD841}"/>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4.3.- EVITA 3.0</a:t>
            </a:r>
          </a:p>
        </p:txBody>
      </p:sp>
      <p:pic>
        <p:nvPicPr>
          <p:cNvPr id="5" name="Imagen 4">
            <a:extLst>
              <a:ext uri="{FF2B5EF4-FFF2-40B4-BE49-F238E27FC236}">
                <a16:creationId xmlns:a16="http://schemas.microsoft.com/office/drawing/2014/main" id="{044EE170-8990-00B2-7615-3C64414763DE}"/>
              </a:ext>
            </a:extLst>
          </p:cNvPr>
          <p:cNvPicPr>
            <a:picLocks noChangeAspect="1"/>
          </p:cNvPicPr>
          <p:nvPr/>
        </p:nvPicPr>
        <p:blipFill>
          <a:blip r:embed="rId5"/>
          <a:stretch>
            <a:fillRect/>
          </a:stretch>
        </p:blipFill>
        <p:spPr>
          <a:xfrm>
            <a:off x="10792237" y="1986071"/>
            <a:ext cx="1123122" cy="2225574"/>
          </a:xfrm>
          <a:prstGeom prst="rect">
            <a:avLst/>
          </a:prstGeom>
        </p:spPr>
      </p:pic>
      <p:pic>
        <p:nvPicPr>
          <p:cNvPr id="6" name="Imagen 5">
            <a:extLst>
              <a:ext uri="{FF2B5EF4-FFF2-40B4-BE49-F238E27FC236}">
                <a16:creationId xmlns:a16="http://schemas.microsoft.com/office/drawing/2014/main" id="{610AF1DC-3A73-2A39-75D6-7164ED56140E}"/>
              </a:ext>
            </a:extLst>
          </p:cNvPr>
          <p:cNvPicPr>
            <a:picLocks noChangeAspect="1"/>
          </p:cNvPicPr>
          <p:nvPr/>
        </p:nvPicPr>
        <p:blipFill>
          <a:blip r:embed="rId6"/>
          <a:stretch>
            <a:fillRect/>
          </a:stretch>
        </p:blipFill>
        <p:spPr>
          <a:xfrm>
            <a:off x="396036" y="2013648"/>
            <a:ext cx="1127964" cy="2197997"/>
          </a:xfrm>
          <a:prstGeom prst="rect">
            <a:avLst/>
          </a:prstGeom>
        </p:spPr>
      </p:pic>
    </p:spTree>
    <p:extLst>
      <p:ext uri="{BB962C8B-B14F-4D97-AF65-F5344CB8AC3E}">
        <p14:creationId xmlns:p14="http://schemas.microsoft.com/office/powerpoint/2010/main" val="3024042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BB632-BD43-3126-7B1D-65FC4F42EA97}"/>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B9EDD234-AA35-92B1-21E9-2AB6B594F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2FD582E6-A938-1767-61F5-65656ED8F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2A73B5DC-1077-099C-1999-BE87683301A0}"/>
              </a:ext>
            </a:extLst>
          </p:cNvPr>
          <p:cNvSpPr txBox="1">
            <a:spLocks/>
          </p:cNvSpPr>
          <p:nvPr/>
        </p:nvSpPr>
        <p:spPr>
          <a:xfrm>
            <a:off x="335338" y="333578"/>
            <a:ext cx="576066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Contexto.</a:t>
            </a:r>
            <a:br>
              <a:rPr lang="es-ES" sz="4600" spc="-150" dirty="0"/>
            </a:br>
            <a:endParaRPr lang="es-ES" sz="4600" spc="-150" dirty="0"/>
          </a:p>
        </p:txBody>
      </p:sp>
      <p:sp>
        <p:nvSpPr>
          <p:cNvPr id="4" name="Título 1">
            <a:extLst>
              <a:ext uri="{FF2B5EF4-FFF2-40B4-BE49-F238E27FC236}">
                <a16:creationId xmlns:a16="http://schemas.microsoft.com/office/drawing/2014/main" id="{90FAD955-C3D2-7E3A-0549-41DA4B57C1BF}"/>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1.</a:t>
            </a:r>
          </a:p>
        </p:txBody>
      </p:sp>
    </p:spTree>
    <p:extLst>
      <p:ext uri="{BB962C8B-B14F-4D97-AF65-F5344CB8AC3E}">
        <p14:creationId xmlns:p14="http://schemas.microsoft.com/office/powerpoint/2010/main" val="69953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AB440-AD92-C09B-6455-7627FD77DF6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9191B20-3CA6-142E-2294-5C7FF7314091}"/>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3" name="Subtítulo 2">
            <a:extLst>
              <a:ext uri="{FF2B5EF4-FFF2-40B4-BE49-F238E27FC236}">
                <a16:creationId xmlns:a16="http://schemas.microsoft.com/office/drawing/2014/main" id="{6C300FF1-0282-63E3-6B3F-D89BF40A46D4}"/>
              </a:ext>
            </a:extLst>
          </p:cNvPr>
          <p:cNvSpPr>
            <a:spLocks noGrp="1"/>
          </p:cNvSpPr>
          <p:nvPr>
            <p:ph type="subTitle" idx="1"/>
          </p:nvPr>
        </p:nvSpPr>
        <p:spPr>
          <a:xfrm>
            <a:off x="377687" y="867747"/>
            <a:ext cx="11608904" cy="4656753"/>
          </a:xfrm>
        </p:spPr>
        <p:txBody>
          <a:bodyPr>
            <a:noAutofit/>
          </a:bodyPr>
          <a:lstStyle/>
          <a:p>
            <a:pPr marL="457200" marR="0" lvl="0" indent="-4572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S" sz="2600" b="1" dirty="0">
                <a:solidFill>
                  <a:srgbClr val="000000"/>
                </a:solidFill>
              </a:rPr>
              <a:t>Etapas del Proceso de Autenticación:</a:t>
            </a:r>
          </a:p>
          <a:p>
            <a:pPr marL="914400" lvl="1" indent="-457200" algn="just" eaLnBrk="0" fontAlgn="base" hangingPunct="0">
              <a:lnSpc>
                <a:spcPct val="100000"/>
              </a:lnSpc>
              <a:spcBef>
                <a:spcPct val="0"/>
              </a:spcBef>
              <a:spcAft>
                <a:spcPct val="0"/>
              </a:spcAft>
              <a:buFont typeface="Courier New" panose="02070309020205020404" pitchFamily="49" charset="0"/>
              <a:buChar char="o"/>
            </a:pPr>
            <a:r>
              <a:rPr lang="es-ES" sz="2400" b="1" dirty="0"/>
              <a:t>Captura:</a:t>
            </a:r>
          </a:p>
          <a:p>
            <a:pPr marL="1371600" lvl="2" indent="-457200" algn="just" eaLnBrk="0" fontAlgn="base" hangingPunct="0">
              <a:lnSpc>
                <a:spcPct val="100000"/>
              </a:lnSpc>
              <a:spcBef>
                <a:spcPct val="0"/>
              </a:spcBef>
              <a:spcAft>
                <a:spcPct val="0"/>
              </a:spcAft>
              <a:buFont typeface="Wingdings" panose="05000000000000000000" pitchFamily="2" charset="2"/>
              <a:buChar char="§"/>
            </a:pPr>
            <a:r>
              <a:rPr lang="es-ES" sz="2200" dirty="0"/>
              <a:t>Detección del rostro y extracción de descriptores faciales.</a:t>
            </a:r>
          </a:p>
          <a:p>
            <a:pPr marL="1371600" lvl="2" indent="-457200" algn="just" eaLnBrk="0" fontAlgn="base" hangingPunct="0">
              <a:lnSpc>
                <a:spcPct val="100000"/>
              </a:lnSpc>
              <a:spcBef>
                <a:spcPct val="0"/>
              </a:spcBef>
              <a:spcAft>
                <a:spcPct val="0"/>
              </a:spcAft>
              <a:buFont typeface="Wingdings" panose="05000000000000000000" pitchFamily="2" charset="2"/>
              <a:buChar char="§"/>
            </a:pPr>
            <a:r>
              <a:rPr lang="es-ES" sz="2200" dirty="0"/>
              <a:t>Registro en la base de datos junto con la identidad.</a:t>
            </a:r>
          </a:p>
          <a:p>
            <a:pPr marL="800100" lvl="1" indent="-342900" algn="just">
              <a:buFont typeface="Courier New" panose="02070309020205020404" pitchFamily="49" charset="0"/>
              <a:buChar char="o"/>
            </a:pPr>
            <a:r>
              <a:rPr lang="es-ES" sz="2400" b="1" dirty="0"/>
              <a:t>Validación:</a:t>
            </a:r>
          </a:p>
          <a:p>
            <a:pPr marL="1257300" lvl="2" indent="-342900" algn="just">
              <a:buFont typeface="Wingdings" panose="05000000000000000000" pitchFamily="2" charset="2"/>
              <a:buChar char="§"/>
            </a:pPr>
            <a:r>
              <a:rPr lang="es-ES" sz="2200" dirty="0"/>
              <a:t>Comparación de nuevos descriptores con los almacenados.</a:t>
            </a:r>
          </a:p>
          <a:p>
            <a:pPr marL="1257300" lvl="2" indent="-342900" algn="just">
              <a:buFont typeface="Wingdings" panose="05000000000000000000" pitchFamily="2" charset="2"/>
              <a:buChar char="§"/>
            </a:pPr>
            <a:r>
              <a:rPr lang="es-ES" sz="2200" dirty="0"/>
              <a:t>Cálculo de similitud mediante distancia euclidiana.</a:t>
            </a:r>
          </a:p>
          <a:p>
            <a:pPr lvl="2" algn="just">
              <a:buFont typeface="Arial" panose="020B0604020202020204" pitchFamily="34" charset="0"/>
              <a:buChar char="•"/>
            </a:pPr>
            <a:endParaRPr lang="es-ES" sz="2600" dirty="0"/>
          </a:p>
          <a:p>
            <a:pPr marL="457200" indent="-457200" algn="just">
              <a:buFont typeface="Arial" panose="020B0604020202020204" pitchFamily="34" charset="0"/>
              <a:buChar char="•"/>
            </a:pPr>
            <a:r>
              <a:rPr lang="es-ES" sz="2600" b="1" dirty="0">
                <a:solidFill>
                  <a:srgbClr val="000000"/>
                </a:solidFill>
              </a:rPr>
              <a:t>Componentes Tecnológicos Clave:</a:t>
            </a:r>
          </a:p>
          <a:p>
            <a:pPr marL="800100" lvl="1" indent="-342900" algn="just">
              <a:buFont typeface="Courier New" panose="02070309020205020404" pitchFamily="49" charset="0"/>
              <a:buChar char="o"/>
            </a:pPr>
            <a:r>
              <a:rPr lang="es-ES" sz="2400" b="1" dirty="0"/>
              <a:t>TensorFlow.js:</a:t>
            </a:r>
            <a:r>
              <a:rPr lang="es-ES" sz="2400" dirty="0"/>
              <a:t> análisis de puntos de referencia y comparación biométrica.</a:t>
            </a:r>
          </a:p>
          <a:p>
            <a:pPr marL="800100" lvl="1" indent="-342900" algn="just">
              <a:buFont typeface="Courier New" panose="02070309020205020404" pitchFamily="49" charset="0"/>
              <a:buChar char="o"/>
            </a:pPr>
            <a:r>
              <a:rPr lang="es-ES" sz="2400" b="1" dirty="0" err="1"/>
              <a:t>MediaPipe</a:t>
            </a:r>
            <a:r>
              <a:rPr lang="es-ES" sz="2400" b="1" dirty="0"/>
              <a:t>:</a:t>
            </a:r>
            <a:r>
              <a:rPr lang="es-ES" sz="2400" dirty="0"/>
              <a:t> detección de características dinámicas (prueba de vida).</a:t>
            </a:r>
          </a:p>
          <a:p>
            <a:pPr marL="800100" lvl="1" indent="-342900" algn="just">
              <a:buFont typeface="Courier New" panose="02070309020205020404" pitchFamily="49" charset="0"/>
              <a:buChar char="o"/>
            </a:pPr>
            <a:r>
              <a:rPr lang="es-ES" sz="2400" b="1" dirty="0"/>
              <a:t>API:</a:t>
            </a:r>
            <a:r>
              <a:rPr lang="es-ES" sz="2400" dirty="0"/>
              <a:t> gestión del acceso a recursos virtualizados.</a:t>
            </a:r>
          </a:p>
          <a:p>
            <a:pPr marL="914400" lvl="1" indent="-457200" algn="just" eaLnBrk="0" fontAlgn="base" hangingPunct="0">
              <a:spcBef>
                <a:spcPct val="0"/>
              </a:spcBef>
              <a:spcAft>
                <a:spcPct val="0"/>
              </a:spcAft>
              <a:buFont typeface="Arial" panose="020B0604020202020204" pitchFamily="34" charset="0"/>
              <a:buChar char="•"/>
            </a:pPr>
            <a:endParaRPr lang="es-ES" sz="2600" dirty="0"/>
          </a:p>
          <a:p>
            <a:pPr algn="just"/>
            <a:endParaRPr lang="es-ES" sz="2600" dirty="0"/>
          </a:p>
        </p:txBody>
      </p:sp>
      <p:pic>
        <p:nvPicPr>
          <p:cNvPr id="7" name="Picture 2" descr="Imágenes que describen el comportamiento de biometría  1">
            <a:extLst>
              <a:ext uri="{FF2B5EF4-FFF2-40B4-BE49-F238E27FC236}">
                <a16:creationId xmlns:a16="http://schemas.microsoft.com/office/drawing/2014/main" id="{D7C7D96C-DE86-19C5-0671-D2F3F4A74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9C5C6995-39BD-E6A0-58B2-0C95EA6BB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DECF8542-EB6E-62C0-C306-9D2255430117}"/>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4.3.- EVITA 3.0</a:t>
            </a:r>
          </a:p>
        </p:txBody>
      </p:sp>
      <p:pic>
        <p:nvPicPr>
          <p:cNvPr id="6" name="Imagen 5">
            <a:extLst>
              <a:ext uri="{FF2B5EF4-FFF2-40B4-BE49-F238E27FC236}">
                <a16:creationId xmlns:a16="http://schemas.microsoft.com/office/drawing/2014/main" id="{8AB82741-91DC-3B94-D315-8BB2CC6D32A2}"/>
              </a:ext>
            </a:extLst>
          </p:cNvPr>
          <p:cNvPicPr>
            <a:picLocks noChangeAspect="1"/>
          </p:cNvPicPr>
          <p:nvPr/>
        </p:nvPicPr>
        <p:blipFill>
          <a:blip r:embed="rId5"/>
          <a:stretch>
            <a:fillRect/>
          </a:stretch>
        </p:blipFill>
        <p:spPr>
          <a:xfrm>
            <a:off x="10792237" y="1941084"/>
            <a:ext cx="1123122" cy="2225574"/>
          </a:xfrm>
          <a:prstGeom prst="rect">
            <a:avLst/>
          </a:prstGeom>
        </p:spPr>
      </p:pic>
    </p:spTree>
    <p:extLst>
      <p:ext uri="{BB962C8B-B14F-4D97-AF65-F5344CB8AC3E}">
        <p14:creationId xmlns:p14="http://schemas.microsoft.com/office/powerpoint/2010/main" val="1177183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05846-5F88-B10F-0F37-5F8EBF99059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ACD8BBC-6896-CF6B-4AC1-BE22CD62B9C6}"/>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3" name="Subtítulo 2">
            <a:extLst>
              <a:ext uri="{FF2B5EF4-FFF2-40B4-BE49-F238E27FC236}">
                <a16:creationId xmlns:a16="http://schemas.microsoft.com/office/drawing/2014/main" id="{58D55929-0504-C96E-C0E0-26A7BD421A51}"/>
              </a:ext>
            </a:extLst>
          </p:cNvPr>
          <p:cNvSpPr>
            <a:spLocks noGrp="1"/>
          </p:cNvSpPr>
          <p:nvPr>
            <p:ph type="subTitle" idx="1"/>
          </p:nvPr>
        </p:nvSpPr>
        <p:spPr/>
        <p:txBody>
          <a:bodyPr>
            <a:normAutofit/>
          </a:bodyPr>
          <a:lstStyle/>
          <a:p>
            <a:pPr marL="457200" indent="-457200" algn="just" eaLnBrk="0" fontAlgn="base" hangingPunct="0">
              <a:spcBef>
                <a:spcPct val="0"/>
              </a:spcBef>
              <a:spcAft>
                <a:spcPct val="0"/>
              </a:spcAft>
              <a:buFont typeface="Arial" panose="020B0604020202020204" pitchFamily="34" charset="0"/>
              <a:buChar char="•"/>
            </a:pPr>
            <a:r>
              <a:rPr lang="es-ES" sz="2600" b="1" dirty="0">
                <a:solidFill>
                  <a:srgbClr val="000000"/>
                </a:solidFill>
              </a:rPr>
              <a:t>Arquitectura Distribuida</a:t>
            </a:r>
          </a:p>
          <a:p>
            <a:pPr marL="914400" lvl="1" indent="-457200" algn="just" eaLnBrk="0" fontAlgn="base" hangingPunct="0">
              <a:spcBef>
                <a:spcPct val="0"/>
              </a:spcBef>
              <a:spcAft>
                <a:spcPct val="0"/>
              </a:spcAft>
              <a:buFont typeface="Courier New" panose="02070309020205020404" pitchFamily="49" charset="0"/>
              <a:buChar char="o"/>
            </a:pPr>
            <a:r>
              <a:rPr lang="es-ES" sz="2400" dirty="0"/>
              <a:t>Procesamiento en el cliente: detección facial y generación de descriptores.</a:t>
            </a:r>
          </a:p>
          <a:p>
            <a:pPr marL="914400" lvl="1" indent="-457200" algn="just" eaLnBrk="0" fontAlgn="base" hangingPunct="0">
              <a:spcBef>
                <a:spcPct val="0"/>
              </a:spcBef>
              <a:spcAft>
                <a:spcPct val="0"/>
              </a:spcAft>
              <a:buFont typeface="Courier New" panose="02070309020205020404" pitchFamily="49" charset="0"/>
              <a:buChar char="o"/>
            </a:pPr>
            <a:r>
              <a:rPr lang="es-ES" sz="2400" dirty="0"/>
              <a:t>Procesamiento en el servidor: validación biométrica y control de acceso.</a:t>
            </a:r>
          </a:p>
          <a:p>
            <a:pPr marL="914400" lvl="1" indent="-457200" algn="just" eaLnBrk="0" fontAlgn="base" hangingPunct="0">
              <a:spcBef>
                <a:spcPct val="0"/>
              </a:spcBef>
              <a:spcAft>
                <a:spcPct val="0"/>
              </a:spcAft>
              <a:buFont typeface="Courier New" panose="02070309020205020404" pitchFamily="49" charset="0"/>
              <a:buChar char="o"/>
            </a:pPr>
            <a:r>
              <a:rPr lang="es-ES" sz="2400" dirty="0"/>
              <a:t>Enfoque ágil, seguro y escalable.</a:t>
            </a:r>
          </a:p>
          <a:p>
            <a:pPr lvl="1" algn="just" eaLnBrk="0" fontAlgn="base" hangingPunct="0">
              <a:spcBef>
                <a:spcPct val="0"/>
              </a:spcBef>
              <a:spcAft>
                <a:spcPct val="0"/>
              </a:spcAft>
            </a:pPr>
            <a:endParaRPr lang="es-ES" sz="2400" dirty="0"/>
          </a:p>
          <a:p>
            <a:pPr marL="457200" indent="-457200" algn="just" eaLnBrk="0" fontAlgn="base" hangingPunct="0">
              <a:spcBef>
                <a:spcPct val="0"/>
              </a:spcBef>
              <a:spcAft>
                <a:spcPct val="0"/>
              </a:spcAft>
              <a:buFont typeface="Arial" panose="020B0604020202020204" pitchFamily="34" charset="0"/>
              <a:buChar char="•"/>
            </a:pPr>
            <a:r>
              <a:rPr lang="es-ES" sz="2600" b="1" dirty="0">
                <a:solidFill>
                  <a:srgbClr val="000000"/>
                </a:solidFill>
              </a:rPr>
              <a:t>Beneficios de EVITA 3.0</a:t>
            </a:r>
          </a:p>
          <a:p>
            <a:pPr marL="914400" lvl="1" indent="-457200" algn="just" eaLnBrk="0" fontAlgn="base" hangingPunct="0">
              <a:spcBef>
                <a:spcPct val="0"/>
              </a:spcBef>
              <a:spcAft>
                <a:spcPct val="0"/>
              </a:spcAft>
              <a:buFont typeface="Courier New" panose="02070309020205020404" pitchFamily="49" charset="0"/>
              <a:buChar char="o"/>
            </a:pPr>
            <a:r>
              <a:rPr lang="es-ES" sz="2400" dirty="0"/>
              <a:t>Accesibilidad digital inclusiva.</a:t>
            </a:r>
          </a:p>
          <a:p>
            <a:pPr marL="914400" lvl="1" indent="-457200" algn="just" eaLnBrk="0" fontAlgn="base" hangingPunct="0">
              <a:spcBef>
                <a:spcPct val="0"/>
              </a:spcBef>
              <a:spcAft>
                <a:spcPct val="0"/>
              </a:spcAft>
              <a:buFont typeface="Courier New" panose="02070309020205020404" pitchFamily="49" charset="0"/>
              <a:buChar char="o"/>
            </a:pPr>
            <a:r>
              <a:rPr lang="es-ES" sz="2400" dirty="0"/>
              <a:t>Alta precisión en la autenticación.</a:t>
            </a:r>
          </a:p>
          <a:p>
            <a:pPr marL="914400" lvl="1" indent="-457200" algn="just" eaLnBrk="0" fontAlgn="base" hangingPunct="0">
              <a:spcBef>
                <a:spcPct val="0"/>
              </a:spcBef>
              <a:spcAft>
                <a:spcPct val="0"/>
              </a:spcAft>
              <a:buFont typeface="Courier New" panose="02070309020205020404" pitchFamily="49" charset="0"/>
              <a:buChar char="o"/>
            </a:pPr>
            <a:r>
              <a:rPr lang="es-ES" sz="2400" dirty="0"/>
              <a:t>Cumplimiento de estándares de seguridad y rendimiento.</a:t>
            </a:r>
          </a:p>
          <a:p>
            <a:pPr marL="914400" lvl="1" indent="-457200" algn="just" eaLnBrk="0" fontAlgn="base" hangingPunct="0">
              <a:spcBef>
                <a:spcPct val="0"/>
              </a:spcBef>
              <a:spcAft>
                <a:spcPct val="0"/>
              </a:spcAft>
              <a:buFont typeface="Courier New" panose="02070309020205020404" pitchFamily="49" charset="0"/>
              <a:buChar char="o"/>
            </a:pPr>
            <a:r>
              <a:rPr lang="es-ES" sz="2400" dirty="0"/>
              <a:t>Escalabilidad para entornos exigentes.</a:t>
            </a:r>
          </a:p>
          <a:p>
            <a:pPr algn="just"/>
            <a:endParaRPr lang="es-ES" dirty="0"/>
          </a:p>
        </p:txBody>
      </p:sp>
      <p:pic>
        <p:nvPicPr>
          <p:cNvPr id="7" name="Picture 2" descr="Imágenes que describen el comportamiento de biometría  1">
            <a:extLst>
              <a:ext uri="{FF2B5EF4-FFF2-40B4-BE49-F238E27FC236}">
                <a16:creationId xmlns:a16="http://schemas.microsoft.com/office/drawing/2014/main" id="{FB3CDEC0-5D09-69DE-7041-04D3C7BA3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5589A7E1-E718-0E86-0E02-B6E1E97DB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1E1970A3-33A7-C00E-A9A9-943F44D506FA}"/>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4.3.- EVITA 3.0</a:t>
            </a:r>
          </a:p>
        </p:txBody>
      </p:sp>
      <p:pic>
        <p:nvPicPr>
          <p:cNvPr id="5" name="Imagen 4">
            <a:extLst>
              <a:ext uri="{FF2B5EF4-FFF2-40B4-BE49-F238E27FC236}">
                <a16:creationId xmlns:a16="http://schemas.microsoft.com/office/drawing/2014/main" id="{83A6EEEC-6897-BD5D-5754-FE119804FDD4}"/>
              </a:ext>
            </a:extLst>
          </p:cNvPr>
          <p:cNvPicPr>
            <a:picLocks noChangeAspect="1"/>
          </p:cNvPicPr>
          <p:nvPr/>
        </p:nvPicPr>
        <p:blipFill>
          <a:blip r:embed="rId4"/>
          <a:stretch>
            <a:fillRect/>
          </a:stretch>
        </p:blipFill>
        <p:spPr>
          <a:xfrm>
            <a:off x="311375" y="2097124"/>
            <a:ext cx="1127964" cy="2197997"/>
          </a:xfrm>
          <a:prstGeom prst="rect">
            <a:avLst/>
          </a:prstGeom>
        </p:spPr>
      </p:pic>
      <p:pic>
        <p:nvPicPr>
          <p:cNvPr id="6" name="Imagen 5">
            <a:extLst>
              <a:ext uri="{FF2B5EF4-FFF2-40B4-BE49-F238E27FC236}">
                <a16:creationId xmlns:a16="http://schemas.microsoft.com/office/drawing/2014/main" id="{12A4A9E4-3BEC-2641-7D19-26B375723B29}"/>
              </a:ext>
            </a:extLst>
          </p:cNvPr>
          <p:cNvPicPr>
            <a:picLocks noChangeAspect="1"/>
          </p:cNvPicPr>
          <p:nvPr/>
        </p:nvPicPr>
        <p:blipFill>
          <a:blip r:embed="rId5"/>
          <a:stretch>
            <a:fillRect/>
          </a:stretch>
        </p:blipFill>
        <p:spPr>
          <a:xfrm>
            <a:off x="10792237" y="1941084"/>
            <a:ext cx="1123122" cy="2225574"/>
          </a:xfrm>
          <a:prstGeom prst="rect">
            <a:avLst/>
          </a:prstGeom>
        </p:spPr>
      </p:pic>
    </p:spTree>
    <p:extLst>
      <p:ext uri="{BB962C8B-B14F-4D97-AF65-F5344CB8AC3E}">
        <p14:creationId xmlns:p14="http://schemas.microsoft.com/office/powerpoint/2010/main" val="4260765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152B-1379-4470-7B36-1B7350D308A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FD701F1-E657-C802-7A76-8517C4D5A706}"/>
              </a:ext>
            </a:extLst>
          </p:cNvPr>
          <p:cNvSpPr>
            <a:spLocks noGrp="1"/>
          </p:cNvSpPr>
          <p:nvPr>
            <p:ph type="ctrTitle"/>
          </p:nvPr>
        </p:nvSpPr>
        <p:spPr/>
        <p:txBody>
          <a:bodyPr/>
          <a:lstStyle/>
          <a:p>
            <a:r>
              <a:rPr lang="es-ES" dirty="0"/>
              <a:t>Escritorio Virtual Integrador con Tecnologías Aplicadas (EVITA) de la Universidad de Murcia</a:t>
            </a:r>
          </a:p>
        </p:txBody>
      </p:sp>
      <p:pic>
        <p:nvPicPr>
          <p:cNvPr id="7" name="Picture 2" descr="Imágenes que describen el comportamiento de biometría  1">
            <a:extLst>
              <a:ext uri="{FF2B5EF4-FFF2-40B4-BE49-F238E27FC236}">
                <a16:creationId xmlns:a16="http://schemas.microsoft.com/office/drawing/2014/main" id="{977CF8C4-8205-0E50-31EA-2B4E395A0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0818FF6B-575B-27A7-6680-8ED074D99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AE02FAEF-15E7-0980-D933-C322C5F7A8AE}"/>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4.3.- EVITA 3.0</a:t>
            </a:r>
          </a:p>
        </p:txBody>
      </p:sp>
      <p:pic>
        <p:nvPicPr>
          <p:cNvPr id="10" name="Imagen 9">
            <a:extLst>
              <a:ext uri="{FF2B5EF4-FFF2-40B4-BE49-F238E27FC236}">
                <a16:creationId xmlns:a16="http://schemas.microsoft.com/office/drawing/2014/main" id="{7A0BE593-4DF8-3EC1-CC32-11CBB3D299E8}"/>
              </a:ext>
            </a:extLst>
          </p:cNvPr>
          <p:cNvPicPr>
            <a:picLocks noChangeAspect="1"/>
          </p:cNvPicPr>
          <p:nvPr/>
        </p:nvPicPr>
        <p:blipFill>
          <a:blip r:embed="rId4"/>
          <a:stretch>
            <a:fillRect/>
          </a:stretch>
        </p:blipFill>
        <p:spPr>
          <a:xfrm>
            <a:off x="1011375" y="888243"/>
            <a:ext cx="7569898" cy="3672161"/>
          </a:xfrm>
          <a:prstGeom prst="rect">
            <a:avLst/>
          </a:prstGeom>
        </p:spPr>
      </p:pic>
      <p:pic>
        <p:nvPicPr>
          <p:cNvPr id="11" name="Imagen 10">
            <a:extLst>
              <a:ext uri="{FF2B5EF4-FFF2-40B4-BE49-F238E27FC236}">
                <a16:creationId xmlns:a16="http://schemas.microsoft.com/office/drawing/2014/main" id="{A6A8B7DA-8DED-A8EA-53A2-BE83FC23FA82}"/>
              </a:ext>
            </a:extLst>
          </p:cNvPr>
          <p:cNvPicPr>
            <a:picLocks noChangeAspect="1"/>
          </p:cNvPicPr>
          <p:nvPr/>
        </p:nvPicPr>
        <p:blipFill>
          <a:blip r:embed="rId5"/>
          <a:stretch>
            <a:fillRect/>
          </a:stretch>
        </p:blipFill>
        <p:spPr>
          <a:xfrm>
            <a:off x="2724299" y="2003428"/>
            <a:ext cx="5776103" cy="2343020"/>
          </a:xfrm>
          <a:prstGeom prst="rect">
            <a:avLst/>
          </a:prstGeom>
        </p:spPr>
      </p:pic>
      <p:pic>
        <p:nvPicPr>
          <p:cNvPr id="12" name="Imagen 11">
            <a:extLst>
              <a:ext uri="{FF2B5EF4-FFF2-40B4-BE49-F238E27FC236}">
                <a16:creationId xmlns:a16="http://schemas.microsoft.com/office/drawing/2014/main" id="{D0210939-7A89-5A58-30D1-6869AFF2E906}"/>
              </a:ext>
            </a:extLst>
          </p:cNvPr>
          <p:cNvPicPr>
            <a:picLocks noChangeAspect="1"/>
          </p:cNvPicPr>
          <p:nvPr/>
        </p:nvPicPr>
        <p:blipFill>
          <a:blip r:embed="rId6"/>
          <a:srcRect l="3309"/>
          <a:stretch/>
        </p:blipFill>
        <p:spPr>
          <a:xfrm>
            <a:off x="3045518" y="2481144"/>
            <a:ext cx="4913331" cy="1738152"/>
          </a:xfrm>
          <a:prstGeom prst="rect">
            <a:avLst/>
          </a:prstGeom>
        </p:spPr>
      </p:pic>
      <p:pic>
        <p:nvPicPr>
          <p:cNvPr id="13" name="Imagen 12">
            <a:extLst>
              <a:ext uri="{FF2B5EF4-FFF2-40B4-BE49-F238E27FC236}">
                <a16:creationId xmlns:a16="http://schemas.microsoft.com/office/drawing/2014/main" id="{ADD0F07A-800F-3B26-1A11-ACC76E630509}"/>
              </a:ext>
            </a:extLst>
          </p:cNvPr>
          <p:cNvPicPr>
            <a:picLocks noChangeAspect="1"/>
          </p:cNvPicPr>
          <p:nvPr/>
        </p:nvPicPr>
        <p:blipFill>
          <a:blip r:embed="rId7"/>
          <a:stretch>
            <a:fillRect/>
          </a:stretch>
        </p:blipFill>
        <p:spPr>
          <a:xfrm>
            <a:off x="1060176" y="3448161"/>
            <a:ext cx="1270053" cy="771136"/>
          </a:xfrm>
          <a:prstGeom prst="rect">
            <a:avLst/>
          </a:prstGeom>
        </p:spPr>
      </p:pic>
      <p:pic>
        <p:nvPicPr>
          <p:cNvPr id="14" name="Imagen 13">
            <a:extLst>
              <a:ext uri="{FF2B5EF4-FFF2-40B4-BE49-F238E27FC236}">
                <a16:creationId xmlns:a16="http://schemas.microsoft.com/office/drawing/2014/main" id="{003FE7CE-7166-6DD4-FE48-980D88F00218}"/>
              </a:ext>
            </a:extLst>
          </p:cNvPr>
          <p:cNvPicPr>
            <a:picLocks noChangeAspect="1"/>
          </p:cNvPicPr>
          <p:nvPr/>
        </p:nvPicPr>
        <p:blipFill>
          <a:blip r:embed="rId8"/>
          <a:stretch>
            <a:fillRect/>
          </a:stretch>
        </p:blipFill>
        <p:spPr>
          <a:xfrm>
            <a:off x="4593990" y="4506289"/>
            <a:ext cx="1842556" cy="1118742"/>
          </a:xfrm>
          <a:prstGeom prst="rect">
            <a:avLst/>
          </a:prstGeom>
        </p:spPr>
      </p:pic>
      <p:pic>
        <p:nvPicPr>
          <p:cNvPr id="15" name="Imagen 14">
            <a:extLst>
              <a:ext uri="{FF2B5EF4-FFF2-40B4-BE49-F238E27FC236}">
                <a16:creationId xmlns:a16="http://schemas.microsoft.com/office/drawing/2014/main" id="{2FD87026-0869-9D77-9DE3-89515137D78B}"/>
              </a:ext>
            </a:extLst>
          </p:cNvPr>
          <p:cNvPicPr>
            <a:picLocks noChangeAspect="1"/>
          </p:cNvPicPr>
          <p:nvPr/>
        </p:nvPicPr>
        <p:blipFill>
          <a:blip r:embed="rId9"/>
          <a:stretch>
            <a:fillRect/>
          </a:stretch>
        </p:blipFill>
        <p:spPr>
          <a:xfrm>
            <a:off x="6877709" y="4560404"/>
            <a:ext cx="1256489" cy="1010513"/>
          </a:xfrm>
          <a:prstGeom prst="rect">
            <a:avLst/>
          </a:prstGeom>
        </p:spPr>
      </p:pic>
      <p:pic>
        <p:nvPicPr>
          <p:cNvPr id="16" name="Imagen 15">
            <a:extLst>
              <a:ext uri="{FF2B5EF4-FFF2-40B4-BE49-F238E27FC236}">
                <a16:creationId xmlns:a16="http://schemas.microsoft.com/office/drawing/2014/main" id="{78566B9B-87F4-9570-3032-9E3C0F9B4B24}"/>
              </a:ext>
            </a:extLst>
          </p:cNvPr>
          <p:cNvPicPr>
            <a:picLocks noChangeAspect="1"/>
          </p:cNvPicPr>
          <p:nvPr/>
        </p:nvPicPr>
        <p:blipFill>
          <a:blip r:embed="rId10"/>
          <a:stretch>
            <a:fillRect/>
          </a:stretch>
        </p:blipFill>
        <p:spPr>
          <a:xfrm>
            <a:off x="9203698" y="2426426"/>
            <a:ext cx="1790024" cy="1010513"/>
          </a:xfrm>
          <a:prstGeom prst="rect">
            <a:avLst/>
          </a:prstGeom>
        </p:spPr>
      </p:pic>
      <p:cxnSp>
        <p:nvCxnSpPr>
          <p:cNvPr id="17" name="Conector: angular 16">
            <a:extLst>
              <a:ext uri="{FF2B5EF4-FFF2-40B4-BE49-F238E27FC236}">
                <a16:creationId xmlns:a16="http://schemas.microsoft.com/office/drawing/2014/main" id="{C393822B-15CB-6DA7-28FF-E80FE010B12C}"/>
              </a:ext>
            </a:extLst>
          </p:cNvPr>
          <p:cNvCxnSpPr>
            <a:cxnSpLocks/>
          </p:cNvCxnSpPr>
          <p:nvPr/>
        </p:nvCxnSpPr>
        <p:spPr>
          <a:xfrm rot="16200000" flipH="1">
            <a:off x="3916697" y="1945804"/>
            <a:ext cx="683119" cy="614145"/>
          </a:xfrm>
          <a:prstGeom prst="bentConnector3">
            <a:avLst>
              <a:gd name="adj1" fmla="val 36928"/>
            </a:avLst>
          </a:prstGeom>
          <a:ln w="9525">
            <a:solidFill>
              <a:schemeClr val="tx1"/>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18" name="Conector recto de flecha 17">
            <a:extLst>
              <a:ext uri="{FF2B5EF4-FFF2-40B4-BE49-F238E27FC236}">
                <a16:creationId xmlns:a16="http://schemas.microsoft.com/office/drawing/2014/main" id="{B71A5802-D2A3-5B99-6177-65D74EFC6F83}"/>
              </a:ext>
            </a:extLst>
          </p:cNvPr>
          <p:cNvCxnSpPr>
            <a:cxnSpLocks/>
          </p:cNvCxnSpPr>
          <p:nvPr/>
        </p:nvCxnSpPr>
        <p:spPr>
          <a:xfrm>
            <a:off x="5688986" y="3969604"/>
            <a:ext cx="0" cy="682896"/>
          </a:xfrm>
          <a:prstGeom prst="straightConnector1">
            <a:avLst/>
          </a:prstGeom>
          <a:ln w="9525">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cxnSp>
        <p:nvCxnSpPr>
          <p:cNvPr id="19" name="Conector: angular 18">
            <a:extLst>
              <a:ext uri="{FF2B5EF4-FFF2-40B4-BE49-F238E27FC236}">
                <a16:creationId xmlns:a16="http://schemas.microsoft.com/office/drawing/2014/main" id="{F6326E4E-0367-EA95-C622-35F43A90CC4B}"/>
              </a:ext>
            </a:extLst>
          </p:cNvPr>
          <p:cNvCxnSpPr>
            <a:cxnSpLocks/>
          </p:cNvCxnSpPr>
          <p:nvPr/>
        </p:nvCxnSpPr>
        <p:spPr>
          <a:xfrm rot="16200000" flipV="1">
            <a:off x="3472944" y="4194823"/>
            <a:ext cx="1169785" cy="1072307"/>
          </a:xfrm>
          <a:prstGeom prst="bentConnector3">
            <a:avLst>
              <a:gd name="adj1" fmla="val -573"/>
            </a:avLst>
          </a:prstGeom>
          <a:ln w="12700" cap="flat">
            <a:solidFill>
              <a:schemeClr val="tx1"/>
            </a:solidFill>
            <a:prstDash val="dash"/>
            <a:bevel/>
            <a:tailEnd type="arrow" w="med" len="sm"/>
          </a:ln>
        </p:spPr>
        <p:style>
          <a:lnRef idx="2">
            <a:schemeClr val="accent1"/>
          </a:lnRef>
          <a:fillRef idx="0">
            <a:schemeClr val="accent1"/>
          </a:fillRef>
          <a:effectRef idx="1">
            <a:schemeClr val="accent1"/>
          </a:effectRef>
          <a:fontRef idx="minor">
            <a:schemeClr val="tx1"/>
          </a:fontRef>
        </p:style>
      </p:cxnSp>
      <p:cxnSp>
        <p:nvCxnSpPr>
          <p:cNvPr id="20" name="Conector recto de flecha 19">
            <a:extLst>
              <a:ext uri="{FF2B5EF4-FFF2-40B4-BE49-F238E27FC236}">
                <a16:creationId xmlns:a16="http://schemas.microsoft.com/office/drawing/2014/main" id="{C914247A-B940-698D-FE9D-E5BAC1FAB591}"/>
              </a:ext>
            </a:extLst>
          </p:cNvPr>
          <p:cNvCxnSpPr>
            <a:cxnSpLocks/>
            <a:endCxn id="13" idx="3"/>
          </p:cNvCxnSpPr>
          <p:nvPr/>
        </p:nvCxnSpPr>
        <p:spPr>
          <a:xfrm flipH="1">
            <a:off x="2330229" y="3833729"/>
            <a:ext cx="758878" cy="0"/>
          </a:xfrm>
          <a:prstGeom prst="straightConnector1">
            <a:avLst/>
          </a:prstGeom>
          <a:ln w="9525">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sp>
        <p:nvSpPr>
          <p:cNvPr id="21" name="CuadroTexto 20">
            <a:extLst>
              <a:ext uri="{FF2B5EF4-FFF2-40B4-BE49-F238E27FC236}">
                <a16:creationId xmlns:a16="http://schemas.microsoft.com/office/drawing/2014/main" id="{6068199F-C152-BF7E-0B62-96D840C21863}"/>
              </a:ext>
            </a:extLst>
          </p:cNvPr>
          <p:cNvSpPr txBox="1"/>
          <p:nvPr/>
        </p:nvSpPr>
        <p:spPr>
          <a:xfrm>
            <a:off x="2493373" y="3797840"/>
            <a:ext cx="145362" cy="72135"/>
          </a:xfrm>
          <a:prstGeom prst="rect">
            <a:avLst/>
          </a:prstGeom>
          <a:solidFill>
            <a:schemeClr val="bg1"/>
          </a:solidFill>
        </p:spPr>
        <p:txBody>
          <a:bodyPr wrap="square" lIns="0" tIns="0" rIns="0" bIns="0" rtlCol="0" anchor="ctr" anchorCtr="0">
            <a:spAutoFit/>
          </a:bodyPr>
          <a:lstStyle/>
          <a:p>
            <a:pPr algn="ctr"/>
            <a:r>
              <a:rPr lang="es-ES" sz="500" b="1" dirty="0"/>
              <a:t>NO</a:t>
            </a:r>
            <a:endParaRPr lang="es-ES" sz="600" b="1" dirty="0"/>
          </a:p>
        </p:txBody>
      </p:sp>
      <p:cxnSp>
        <p:nvCxnSpPr>
          <p:cNvPr id="22" name="Conector recto de flecha 21">
            <a:extLst>
              <a:ext uri="{FF2B5EF4-FFF2-40B4-BE49-F238E27FC236}">
                <a16:creationId xmlns:a16="http://schemas.microsoft.com/office/drawing/2014/main" id="{C77EAF2B-FF9A-2271-6B0A-390DAAAFA0B8}"/>
              </a:ext>
            </a:extLst>
          </p:cNvPr>
          <p:cNvCxnSpPr>
            <a:cxnSpLocks/>
          </p:cNvCxnSpPr>
          <p:nvPr/>
        </p:nvCxnSpPr>
        <p:spPr>
          <a:xfrm flipV="1">
            <a:off x="7448016" y="3221092"/>
            <a:ext cx="0" cy="1555158"/>
          </a:xfrm>
          <a:prstGeom prst="straightConnector1">
            <a:avLst/>
          </a:prstGeom>
          <a:ln w="9525">
            <a:solidFill>
              <a:schemeClr val="tx1"/>
            </a:solidFill>
            <a:prstDash val="dash"/>
            <a:headEnd type="arrow"/>
            <a:tailEnd type="arrow" w="med" len="sm"/>
          </a:ln>
        </p:spPr>
        <p:style>
          <a:lnRef idx="2">
            <a:schemeClr val="accent1"/>
          </a:lnRef>
          <a:fillRef idx="0">
            <a:schemeClr val="accent1"/>
          </a:fillRef>
          <a:effectRef idx="1">
            <a:schemeClr val="accent1"/>
          </a:effectRef>
          <a:fontRef idx="minor">
            <a:schemeClr val="tx1"/>
          </a:fontRef>
        </p:style>
      </p:cxnSp>
      <p:cxnSp>
        <p:nvCxnSpPr>
          <p:cNvPr id="23" name="Conector recto de flecha 22">
            <a:extLst>
              <a:ext uri="{FF2B5EF4-FFF2-40B4-BE49-F238E27FC236}">
                <a16:creationId xmlns:a16="http://schemas.microsoft.com/office/drawing/2014/main" id="{F2D7B34E-4682-2847-6173-B4CEBBC8887D}"/>
              </a:ext>
            </a:extLst>
          </p:cNvPr>
          <p:cNvCxnSpPr>
            <a:cxnSpLocks/>
            <a:endCxn id="16" idx="1"/>
          </p:cNvCxnSpPr>
          <p:nvPr/>
        </p:nvCxnSpPr>
        <p:spPr>
          <a:xfrm>
            <a:off x="7958849" y="2931683"/>
            <a:ext cx="1244849" cy="0"/>
          </a:xfrm>
          <a:prstGeom prst="straightConnector1">
            <a:avLst/>
          </a:prstGeom>
          <a:ln w="9525">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pic>
        <p:nvPicPr>
          <p:cNvPr id="3" name="Imagen 2">
            <a:extLst>
              <a:ext uri="{FF2B5EF4-FFF2-40B4-BE49-F238E27FC236}">
                <a16:creationId xmlns:a16="http://schemas.microsoft.com/office/drawing/2014/main" id="{88EC2819-05D4-D2C6-D453-783130B0D6E4}"/>
              </a:ext>
            </a:extLst>
          </p:cNvPr>
          <p:cNvPicPr>
            <a:picLocks noChangeAspect="1"/>
          </p:cNvPicPr>
          <p:nvPr/>
        </p:nvPicPr>
        <p:blipFill>
          <a:blip r:embed="rId11"/>
          <a:stretch>
            <a:fillRect/>
          </a:stretch>
        </p:blipFill>
        <p:spPr>
          <a:xfrm>
            <a:off x="92732" y="2003428"/>
            <a:ext cx="851782" cy="1659818"/>
          </a:xfrm>
          <a:prstGeom prst="rect">
            <a:avLst/>
          </a:prstGeom>
        </p:spPr>
      </p:pic>
      <p:pic>
        <p:nvPicPr>
          <p:cNvPr id="5" name="Imagen 4">
            <a:extLst>
              <a:ext uri="{FF2B5EF4-FFF2-40B4-BE49-F238E27FC236}">
                <a16:creationId xmlns:a16="http://schemas.microsoft.com/office/drawing/2014/main" id="{CDC0249B-DDB6-9A2B-EF73-1E165E57BD42}"/>
              </a:ext>
            </a:extLst>
          </p:cNvPr>
          <p:cNvPicPr>
            <a:picLocks noChangeAspect="1"/>
          </p:cNvPicPr>
          <p:nvPr/>
        </p:nvPicPr>
        <p:blipFill>
          <a:blip r:embed="rId12"/>
          <a:stretch>
            <a:fillRect/>
          </a:stretch>
        </p:blipFill>
        <p:spPr>
          <a:xfrm>
            <a:off x="11180625" y="1821032"/>
            <a:ext cx="911680" cy="1806581"/>
          </a:xfrm>
          <a:prstGeom prst="rect">
            <a:avLst/>
          </a:prstGeom>
        </p:spPr>
      </p:pic>
    </p:spTree>
    <p:extLst>
      <p:ext uri="{BB962C8B-B14F-4D97-AF65-F5344CB8AC3E}">
        <p14:creationId xmlns:p14="http://schemas.microsoft.com/office/powerpoint/2010/main" val="54703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A1ABD-E68C-7A8C-020D-CD7DDD213A80}"/>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8D4C4267-B9A4-A3E8-051E-780AA80C8ED9}"/>
              </a:ext>
            </a:extLst>
          </p:cNvPr>
          <p:cNvPicPr>
            <a:picLocks noChangeAspect="1"/>
          </p:cNvPicPr>
          <p:nvPr/>
        </p:nvPicPr>
        <p:blipFill>
          <a:blip r:embed="rId2"/>
          <a:stretch>
            <a:fillRect/>
          </a:stretch>
        </p:blipFill>
        <p:spPr>
          <a:xfrm>
            <a:off x="1393503" y="932874"/>
            <a:ext cx="9320679" cy="3637455"/>
          </a:xfrm>
          <a:prstGeom prst="rect">
            <a:avLst/>
          </a:prstGeom>
        </p:spPr>
      </p:pic>
      <p:sp>
        <p:nvSpPr>
          <p:cNvPr id="2" name="Título 1">
            <a:extLst>
              <a:ext uri="{FF2B5EF4-FFF2-40B4-BE49-F238E27FC236}">
                <a16:creationId xmlns:a16="http://schemas.microsoft.com/office/drawing/2014/main" id="{1EEF68C2-777F-B10F-7ED9-08D17B9287B8}"/>
              </a:ext>
            </a:extLst>
          </p:cNvPr>
          <p:cNvSpPr>
            <a:spLocks noGrp="1"/>
          </p:cNvSpPr>
          <p:nvPr>
            <p:ph type="ctrTitle"/>
          </p:nvPr>
        </p:nvSpPr>
        <p:spPr/>
        <p:txBody>
          <a:bodyPr/>
          <a:lstStyle/>
          <a:p>
            <a:r>
              <a:rPr lang="es-ES" dirty="0"/>
              <a:t>Escritorio Virtual Integrador con Tecnologías Aplicadas (EVITA) de la Universidad de Murcia</a:t>
            </a:r>
          </a:p>
        </p:txBody>
      </p:sp>
      <p:pic>
        <p:nvPicPr>
          <p:cNvPr id="7" name="Picture 2" descr="Imágenes que describen el comportamiento de biometría  1">
            <a:extLst>
              <a:ext uri="{FF2B5EF4-FFF2-40B4-BE49-F238E27FC236}">
                <a16:creationId xmlns:a16="http://schemas.microsoft.com/office/drawing/2014/main" id="{5E54735D-8832-A977-4E6B-4BF39D865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67AD522B-8660-9A36-48C4-1ED019066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B3932814-CB06-2B5B-660B-CF3CFD7EB6F5}"/>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4.3.- EVITA 3.0</a:t>
            </a:r>
          </a:p>
        </p:txBody>
      </p:sp>
      <p:pic>
        <p:nvPicPr>
          <p:cNvPr id="12" name="Imagen 11">
            <a:extLst>
              <a:ext uri="{FF2B5EF4-FFF2-40B4-BE49-F238E27FC236}">
                <a16:creationId xmlns:a16="http://schemas.microsoft.com/office/drawing/2014/main" id="{BACE5931-3819-2D86-662F-6D464B94B79B}"/>
              </a:ext>
            </a:extLst>
          </p:cNvPr>
          <p:cNvPicPr>
            <a:picLocks noChangeAspect="1"/>
          </p:cNvPicPr>
          <p:nvPr/>
        </p:nvPicPr>
        <p:blipFill>
          <a:blip r:embed="rId5"/>
          <a:stretch>
            <a:fillRect/>
          </a:stretch>
        </p:blipFill>
        <p:spPr>
          <a:xfrm>
            <a:off x="3726309" y="2027432"/>
            <a:ext cx="6399413" cy="2284361"/>
          </a:xfrm>
          <a:prstGeom prst="rect">
            <a:avLst/>
          </a:prstGeom>
        </p:spPr>
      </p:pic>
      <p:pic>
        <p:nvPicPr>
          <p:cNvPr id="13" name="Imagen 12">
            <a:extLst>
              <a:ext uri="{FF2B5EF4-FFF2-40B4-BE49-F238E27FC236}">
                <a16:creationId xmlns:a16="http://schemas.microsoft.com/office/drawing/2014/main" id="{E181F10C-8088-1479-B858-653D65339216}"/>
              </a:ext>
            </a:extLst>
          </p:cNvPr>
          <p:cNvPicPr>
            <a:picLocks noChangeAspect="1"/>
          </p:cNvPicPr>
          <p:nvPr/>
        </p:nvPicPr>
        <p:blipFill>
          <a:blip r:embed="rId6"/>
          <a:stretch>
            <a:fillRect/>
          </a:stretch>
        </p:blipFill>
        <p:spPr>
          <a:xfrm>
            <a:off x="5524079" y="4921739"/>
            <a:ext cx="1246279" cy="685518"/>
          </a:xfrm>
          <a:prstGeom prst="rect">
            <a:avLst/>
          </a:prstGeom>
        </p:spPr>
      </p:pic>
      <p:pic>
        <p:nvPicPr>
          <p:cNvPr id="14" name="Imagen 13">
            <a:extLst>
              <a:ext uri="{FF2B5EF4-FFF2-40B4-BE49-F238E27FC236}">
                <a16:creationId xmlns:a16="http://schemas.microsoft.com/office/drawing/2014/main" id="{94B9A739-C16A-2C03-4758-E7DB94613016}"/>
              </a:ext>
            </a:extLst>
          </p:cNvPr>
          <p:cNvPicPr>
            <a:picLocks noChangeAspect="1"/>
          </p:cNvPicPr>
          <p:nvPr/>
        </p:nvPicPr>
        <p:blipFill>
          <a:blip r:embed="rId7"/>
          <a:stretch>
            <a:fillRect/>
          </a:stretch>
        </p:blipFill>
        <p:spPr>
          <a:xfrm>
            <a:off x="3772494" y="4829967"/>
            <a:ext cx="1247581" cy="686235"/>
          </a:xfrm>
          <a:prstGeom prst="rect">
            <a:avLst/>
          </a:prstGeom>
        </p:spPr>
      </p:pic>
      <p:pic>
        <p:nvPicPr>
          <p:cNvPr id="16" name="Imagen 15">
            <a:extLst>
              <a:ext uri="{FF2B5EF4-FFF2-40B4-BE49-F238E27FC236}">
                <a16:creationId xmlns:a16="http://schemas.microsoft.com/office/drawing/2014/main" id="{E8B0898B-C802-F186-2A54-AF87FB3A9AA2}"/>
              </a:ext>
            </a:extLst>
          </p:cNvPr>
          <p:cNvPicPr>
            <a:picLocks noChangeAspect="1"/>
          </p:cNvPicPr>
          <p:nvPr/>
        </p:nvPicPr>
        <p:blipFill>
          <a:blip r:embed="rId8"/>
          <a:stretch>
            <a:fillRect/>
          </a:stretch>
        </p:blipFill>
        <p:spPr>
          <a:xfrm>
            <a:off x="4067625" y="2429161"/>
            <a:ext cx="694046" cy="498500"/>
          </a:xfrm>
          <a:prstGeom prst="rect">
            <a:avLst/>
          </a:prstGeom>
        </p:spPr>
      </p:pic>
      <p:pic>
        <p:nvPicPr>
          <p:cNvPr id="17" name="Imagen 16">
            <a:extLst>
              <a:ext uri="{FF2B5EF4-FFF2-40B4-BE49-F238E27FC236}">
                <a16:creationId xmlns:a16="http://schemas.microsoft.com/office/drawing/2014/main" id="{AEC42144-80D3-9C49-890F-AA3E26FAD947}"/>
              </a:ext>
            </a:extLst>
          </p:cNvPr>
          <p:cNvPicPr>
            <a:picLocks noChangeAspect="1"/>
          </p:cNvPicPr>
          <p:nvPr/>
        </p:nvPicPr>
        <p:blipFill>
          <a:blip r:embed="rId9"/>
          <a:stretch>
            <a:fillRect/>
          </a:stretch>
        </p:blipFill>
        <p:spPr>
          <a:xfrm>
            <a:off x="4110446" y="3193569"/>
            <a:ext cx="571678" cy="494556"/>
          </a:xfrm>
          <a:prstGeom prst="rect">
            <a:avLst/>
          </a:prstGeom>
        </p:spPr>
      </p:pic>
      <p:pic>
        <p:nvPicPr>
          <p:cNvPr id="18" name="Imagen 17">
            <a:extLst>
              <a:ext uri="{FF2B5EF4-FFF2-40B4-BE49-F238E27FC236}">
                <a16:creationId xmlns:a16="http://schemas.microsoft.com/office/drawing/2014/main" id="{E5ED0F43-0E7F-2B0A-4E43-CEB71C052F76}"/>
              </a:ext>
            </a:extLst>
          </p:cNvPr>
          <p:cNvPicPr>
            <a:picLocks noChangeAspect="1"/>
          </p:cNvPicPr>
          <p:nvPr/>
        </p:nvPicPr>
        <p:blipFill>
          <a:blip r:embed="rId10"/>
          <a:stretch>
            <a:fillRect/>
          </a:stretch>
        </p:blipFill>
        <p:spPr>
          <a:xfrm>
            <a:off x="4763946" y="3512730"/>
            <a:ext cx="697650" cy="501088"/>
          </a:xfrm>
          <a:prstGeom prst="rect">
            <a:avLst/>
          </a:prstGeom>
        </p:spPr>
      </p:pic>
      <p:pic>
        <p:nvPicPr>
          <p:cNvPr id="19" name="Imagen 18">
            <a:extLst>
              <a:ext uri="{FF2B5EF4-FFF2-40B4-BE49-F238E27FC236}">
                <a16:creationId xmlns:a16="http://schemas.microsoft.com/office/drawing/2014/main" id="{45689B36-9410-2FC0-BE18-7FBE7414AAE9}"/>
              </a:ext>
            </a:extLst>
          </p:cNvPr>
          <p:cNvPicPr>
            <a:picLocks noChangeAspect="1"/>
          </p:cNvPicPr>
          <p:nvPr/>
        </p:nvPicPr>
        <p:blipFill>
          <a:blip r:embed="rId11"/>
          <a:stretch>
            <a:fillRect/>
          </a:stretch>
        </p:blipFill>
        <p:spPr>
          <a:xfrm>
            <a:off x="9091569" y="2671643"/>
            <a:ext cx="863834" cy="501232"/>
          </a:xfrm>
          <a:prstGeom prst="rect">
            <a:avLst/>
          </a:prstGeom>
        </p:spPr>
      </p:pic>
      <p:pic>
        <p:nvPicPr>
          <p:cNvPr id="21" name="Imagen 20">
            <a:extLst>
              <a:ext uri="{FF2B5EF4-FFF2-40B4-BE49-F238E27FC236}">
                <a16:creationId xmlns:a16="http://schemas.microsoft.com/office/drawing/2014/main" id="{CA0648F4-E701-C739-5776-EBFF43C7E45E}"/>
              </a:ext>
            </a:extLst>
          </p:cNvPr>
          <p:cNvPicPr>
            <a:picLocks noChangeAspect="1"/>
          </p:cNvPicPr>
          <p:nvPr/>
        </p:nvPicPr>
        <p:blipFill>
          <a:blip r:embed="rId12"/>
          <a:stretch>
            <a:fillRect/>
          </a:stretch>
        </p:blipFill>
        <p:spPr>
          <a:xfrm>
            <a:off x="8444898" y="4772410"/>
            <a:ext cx="1002982" cy="759536"/>
          </a:xfrm>
          <a:prstGeom prst="rect">
            <a:avLst/>
          </a:prstGeom>
        </p:spPr>
      </p:pic>
      <p:grpSp>
        <p:nvGrpSpPr>
          <p:cNvPr id="68" name="Grupo 67">
            <a:extLst>
              <a:ext uri="{FF2B5EF4-FFF2-40B4-BE49-F238E27FC236}">
                <a16:creationId xmlns:a16="http://schemas.microsoft.com/office/drawing/2014/main" id="{D623C4C2-BC14-7927-8AF6-6902E00BDC19}"/>
              </a:ext>
            </a:extLst>
          </p:cNvPr>
          <p:cNvGrpSpPr/>
          <p:nvPr/>
        </p:nvGrpSpPr>
        <p:grpSpPr>
          <a:xfrm>
            <a:off x="4414648" y="1997772"/>
            <a:ext cx="2360392" cy="431388"/>
            <a:chOff x="4414648" y="1997772"/>
            <a:chExt cx="2360392" cy="431388"/>
          </a:xfrm>
        </p:grpSpPr>
        <p:cxnSp>
          <p:nvCxnSpPr>
            <p:cNvPr id="54" name="Conector: angular 53">
              <a:extLst>
                <a:ext uri="{FF2B5EF4-FFF2-40B4-BE49-F238E27FC236}">
                  <a16:creationId xmlns:a16="http://schemas.microsoft.com/office/drawing/2014/main" id="{577FB479-BCF8-C8A5-6A25-AE8133A872DD}"/>
                </a:ext>
              </a:extLst>
            </p:cNvPr>
            <p:cNvCxnSpPr>
              <a:cxnSpLocks/>
              <a:endCxn id="16" idx="0"/>
            </p:cNvCxnSpPr>
            <p:nvPr/>
          </p:nvCxnSpPr>
          <p:spPr>
            <a:xfrm rot="10800000" flipV="1">
              <a:off x="4414648" y="2245708"/>
              <a:ext cx="2360392" cy="183452"/>
            </a:xfrm>
            <a:prstGeom prst="bentConnector2">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5" name="Conector recto 54">
              <a:extLst>
                <a:ext uri="{FF2B5EF4-FFF2-40B4-BE49-F238E27FC236}">
                  <a16:creationId xmlns:a16="http://schemas.microsoft.com/office/drawing/2014/main" id="{B0D90D62-216F-47DB-DE0B-71D280900388}"/>
                </a:ext>
              </a:extLst>
            </p:cNvPr>
            <p:cNvCxnSpPr>
              <a:cxnSpLocks/>
            </p:cNvCxnSpPr>
            <p:nvPr/>
          </p:nvCxnSpPr>
          <p:spPr>
            <a:xfrm flipV="1">
              <a:off x="6770358" y="1997772"/>
              <a:ext cx="0" cy="24793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9" name="Grupo 68">
            <a:extLst>
              <a:ext uri="{FF2B5EF4-FFF2-40B4-BE49-F238E27FC236}">
                <a16:creationId xmlns:a16="http://schemas.microsoft.com/office/drawing/2014/main" id="{E795A556-4F78-C51A-9A18-E6C31689E84F}"/>
              </a:ext>
            </a:extLst>
          </p:cNvPr>
          <p:cNvGrpSpPr/>
          <p:nvPr/>
        </p:nvGrpSpPr>
        <p:grpSpPr>
          <a:xfrm>
            <a:off x="4271252" y="2927662"/>
            <a:ext cx="286792" cy="325172"/>
            <a:chOff x="4271252" y="2927662"/>
            <a:chExt cx="286792" cy="325172"/>
          </a:xfrm>
        </p:grpSpPr>
        <p:cxnSp>
          <p:nvCxnSpPr>
            <p:cNvPr id="23" name="Conector recto de flecha 22">
              <a:extLst>
                <a:ext uri="{FF2B5EF4-FFF2-40B4-BE49-F238E27FC236}">
                  <a16:creationId xmlns:a16="http://schemas.microsoft.com/office/drawing/2014/main" id="{60CEEE15-7205-C679-EDED-D60D30BD4CF9}"/>
                </a:ext>
              </a:extLst>
            </p:cNvPr>
            <p:cNvCxnSpPr>
              <a:cxnSpLocks/>
              <a:stCxn id="16" idx="2"/>
            </p:cNvCxnSpPr>
            <p:nvPr/>
          </p:nvCxnSpPr>
          <p:spPr>
            <a:xfrm>
              <a:off x="4414648" y="2927662"/>
              <a:ext cx="0" cy="325172"/>
            </a:xfrm>
            <a:prstGeom prst="straightConnector1">
              <a:avLst/>
            </a:prstGeom>
            <a:ln w="12700">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sp>
          <p:nvSpPr>
            <p:cNvPr id="35" name="CuadroTexto 34">
              <a:extLst>
                <a:ext uri="{FF2B5EF4-FFF2-40B4-BE49-F238E27FC236}">
                  <a16:creationId xmlns:a16="http://schemas.microsoft.com/office/drawing/2014/main" id="{BCE87C41-B21F-DB87-3AA7-23FB4FAD03EE}"/>
                </a:ext>
              </a:extLst>
            </p:cNvPr>
            <p:cNvSpPr txBox="1"/>
            <p:nvPr/>
          </p:nvSpPr>
          <p:spPr>
            <a:xfrm>
              <a:off x="4271252" y="2991792"/>
              <a:ext cx="286792" cy="61198"/>
            </a:xfrm>
            <a:prstGeom prst="rect">
              <a:avLst/>
            </a:prstGeom>
            <a:solidFill>
              <a:schemeClr val="bg1"/>
            </a:solidFill>
          </p:spPr>
          <p:txBody>
            <a:bodyPr wrap="none" lIns="0" tIns="0" rIns="0" bIns="0" rtlCol="0">
              <a:spAutoFit/>
            </a:bodyPr>
            <a:lstStyle/>
            <a:p>
              <a:r>
                <a:rPr lang="es-ES" sz="500" dirty="0"/>
                <a:t>NO SESION</a:t>
              </a:r>
            </a:p>
          </p:txBody>
        </p:sp>
      </p:grpSp>
      <p:grpSp>
        <p:nvGrpSpPr>
          <p:cNvPr id="36" name="Grupo 35">
            <a:extLst>
              <a:ext uri="{FF2B5EF4-FFF2-40B4-BE49-F238E27FC236}">
                <a16:creationId xmlns:a16="http://schemas.microsoft.com/office/drawing/2014/main" id="{6F96E0B6-231D-6DBF-DE69-B3BA6EF3359C}"/>
              </a:ext>
            </a:extLst>
          </p:cNvPr>
          <p:cNvGrpSpPr/>
          <p:nvPr/>
        </p:nvGrpSpPr>
        <p:grpSpPr>
          <a:xfrm>
            <a:off x="4777766" y="2688796"/>
            <a:ext cx="620480" cy="262096"/>
            <a:chOff x="4530666" y="2929032"/>
            <a:chExt cx="693626" cy="329530"/>
          </a:xfrm>
        </p:grpSpPr>
        <p:cxnSp>
          <p:nvCxnSpPr>
            <p:cNvPr id="52" name="Conector: angular 51">
              <a:extLst>
                <a:ext uri="{FF2B5EF4-FFF2-40B4-BE49-F238E27FC236}">
                  <a16:creationId xmlns:a16="http://schemas.microsoft.com/office/drawing/2014/main" id="{0B8DE045-D1BD-57E1-AAF6-94540AFE0361}"/>
                </a:ext>
              </a:extLst>
            </p:cNvPr>
            <p:cNvCxnSpPr>
              <a:cxnSpLocks/>
              <a:stCxn id="16" idx="3"/>
            </p:cNvCxnSpPr>
            <p:nvPr/>
          </p:nvCxnSpPr>
          <p:spPr>
            <a:xfrm>
              <a:off x="4530666" y="2929032"/>
              <a:ext cx="693626" cy="329530"/>
            </a:xfrm>
            <a:prstGeom prst="bentConnector3">
              <a:avLst>
                <a:gd name="adj1" fmla="val 50000"/>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3" name="CuadroTexto 52">
              <a:extLst>
                <a:ext uri="{FF2B5EF4-FFF2-40B4-BE49-F238E27FC236}">
                  <a16:creationId xmlns:a16="http://schemas.microsoft.com/office/drawing/2014/main" id="{2445785F-BC0C-E628-E42C-156D8D37D9C4}"/>
                </a:ext>
              </a:extLst>
            </p:cNvPr>
            <p:cNvSpPr txBox="1"/>
            <p:nvPr/>
          </p:nvSpPr>
          <p:spPr>
            <a:xfrm>
              <a:off x="4626596" y="3044485"/>
              <a:ext cx="434414" cy="76943"/>
            </a:xfrm>
            <a:prstGeom prst="rect">
              <a:avLst/>
            </a:prstGeom>
            <a:solidFill>
              <a:schemeClr val="bg1"/>
            </a:solidFill>
          </p:spPr>
          <p:txBody>
            <a:bodyPr wrap="none" lIns="0" tIns="0" rIns="0" bIns="0" rtlCol="0">
              <a:spAutoFit/>
            </a:bodyPr>
            <a:lstStyle/>
            <a:p>
              <a:pPr algn="ctr"/>
              <a:r>
                <a:rPr lang="es-ES" sz="500" dirty="0"/>
                <a:t>SESION ACTIVA</a:t>
              </a:r>
            </a:p>
          </p:txBody>
        </p:sp>
      </p:grpSp>
      <p:cxnSp>
        <p:nvCxnSpPr>
          <p:cNvPr id="38" name="Conector recto de flecha 37">
            <a:extLst>
              <a:ext uri="{FF2B5EF4-FFF2-40B4-BE49-F238E27FC236}">
                <a16:creationId xmlns:a16="http://schemas.microsoft.com/office/drawing/2014/main" id="{F278F1DC-FE66-DD86-97E6-719812E06119}"/>
              </a:ext>
            </a:extLst>
          </p:cNvPr>
          <p:cNvCxnSpPr>
            <a:cxnSpLocks/>
            <a:stCxn id="17" idx="2"/>
            <a:endCxn id="14" idx="0"/>
          </p:cNvCxnSpPr>
          <p:nvPr/>
        </p:nvCxnSpPr>
        <p:spPr>
          <a:xfrm>
            <a:off x="4396285" y="3688125"/>
            <a:ext cx="0" cy="1141842"/>
          </a:xfrm>
          <a:prstGeom prst="straightConnector1">
            <a:avLst/>
          </a:prstGeom>
          <a:ln w="12700">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cxnSp>
        <p:nvCxnSpPr>
          <p:cNvPr id="39" name="Conector: angular 38">
            <a:extLst>
              <a:ext uri="{FF2B5EF4-FFF2-40B4-BE49-F238E27FC236}">
                <a16:creationId xmlns:a16="http://schemas.microsoft.com/office/drawing/2014/main" id="{8A436346-674E-B596-5F6B-FEE9B0C66A71}"/>
              </a:ext>
            </a:extLst>
          </p:cNvPr>
          <p:cNvCxnSpPr>
            <a:cxnSpLocks/>
            <a:stCxn id="14" idx="3"/>
            <a:endCxn id="18" idx="2"/>
          </p:cNvCxnSpPr>
          <p:nvPr/>
        </p:nvCxnSpPr>
        <p:spPr>
          <a:xfrm flipV="1">
            <a:off x="5020075" y="4013818"/>
            <a:ext cx="92696" cy="1159267"/>
          </a:xfrm>
          <a:prstGeom prst="bentConnector2">
            <a:avLst/>
          </a:prstGeom>
          <a:ln w="12700">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grpSp>
        <p:nvGrpSpPr>
          <p:cNvPr id="40" name="Grupo 39">
            <a:extLst>
              <a:ext uri="{FF2B5EF4-FFF2-40B4-BE49-F238E27FC236}">
                <a16:creationId xmlns:a16="http://schemas.microsoft.com/office/drawing/2014/main" id="{6E55E9F7-72AE-ED25-C47E-185CB6FDEEAD}"/>
              </a:ext>
            </a:extLst>
          </p:cNvPr>
          <p:cNvGrpSpPr/>
          <p:nvPr/>
        </p:nvGrpSpPr>
        <p:grpSpPr>
          <a:xfrm>
            <a:off x="5461593" y="3763274"/>
            <a:ext cx="735678" cy="1158465"/>
            <a:chOff x="5313077" y="4293023"/>
            <a:chExt cx="822402" cy="1456526"/>
          </a:xfrm>
        </p:grpSpPr>
        <p:cxnSp>
          <p:nvCxnSpPr>
            <p:cNvPr id="48" name="Conector: angular 47">
              <a:extLst>
                <a:ext uri="{FF2B5EF4-FFF2-40B4-BE49-F238E27FC236}">
                  <a16:creationId xmlns:a16="http://schemas.microsoft.com/office/drawing/2014/main" id="{727851F6-8B2C-E6F0-6C4D-1269D9CE2E76}"/>
                </a:ext>
              </a:extLst>
            </p:cNvPr>
            <p:cNvCxnSpPr>
              <a:cxnSpLocks/>
              <a:stCxn id="18" idx="3"/>
              <a:endCxn id="13" idx="0"/>
            </p:cNvCxnSpPr>
            <p:nvPr/>
          </p:nvCxnSpPr>
          <p:spPr>
            <a:xfrm>
              <a:off x="5313075" y="4293024"/>
              <a:ext cx="766446" cy="1456526"/>
            </a:xfrm>
            <a:prstGeom prst="bentConnector2">
              <a:avLst/>
            </a:prstGeom>
            <a:ln w="12700">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sp>
          <p:nvSpPr>
            <p:cNvPr id="49" name="CuadroTexto 48">
              <a:extLst>
                <a:ext uri="{FF2B5EF4-FFF2-40B4-BE49-F238E27FC236}">
                  <a16:creationId xmlns:a16="http://schemas.microsoft.com/office/drawing/2014/main" id="{5A608E9B-8A44-AB4F-D664-F45BB054C0F8}"/>
                </a:ext>
              </a:extLst>
            </p:cNvPr>
            <p:cNvSpPr txBox="1"/>
            <p:nvPr/>
          </p:nvSpPr>
          <p:spPr>
            <a:xfrm>
              <a:off x="6025479" y="4662854"/>
              <a:ext cx="110000" cy="76944"/>
            </a:xfrm>
            <a:prstGeom prst="rect">
              <a:avLst/>
            </a:prstGeom>
            <a:solidFill>
              <a:schemeClr val="bg1"/>
            </a:solidFill>
          </p:spPr>
          <p:txBody>
            <a:bodyPr wrap="square" lIns="0" tIns="0" rIns="0" bIns="0" rtlCol="0">
              <a:spAutoFit/>
            </a:bodyPr>
            <a:lstStyle>
              <a:defPPr>
                <a:defRPr lang="es-ES"/>
              </a:defPPr>
              <a:lvl1pPr algn="ctr">
                <a:defRPr sz="500"/>
              </a:lvl1pPr>
            </a:lstStyle>
            <a:p>
              <a:r>
                <a:rPr lang="es-ES" dirty="0"/>
                <a:t>NO</a:t>
              </a:r>
            </a:p>
          </p:txBody>
        </p:sp>
      </p:grpSp>
      <p:pic>
        <p:nvPicPr>
          <p:cNvPr id="41" name="Imagen 40">
            <a:extLst>
              <a:ext uri="{FF2B5EF4-FFF2-40B4-BE49-F238E27FC236}">
                <a16:creationId xmlns:a16="http://schemas.microsoft.com/office/drawing/2014/main" id="{F0166F86-1F4A-3CAE-8366-48AD02E9D9FD}"/>
              </a:ext>
            </a:extLst>
          </p:cNvPr>
          <p:cNvPicPr>
            <a:picLocks noChangeAspect="1"/>
          </p:cNvPicPr>
          <p:nvPr/>
        </p:nvPicPr>
        <p:blipFill>
          <a:blip r:embed="rId13"/>
          <a:stretch>
            <a:fillRect/>
          </a:stretch>
        </p:blipFill>
        <p:spPr>
          <a:xfrm>
            <a:off x="5380246" y="2425151"/>
            <a:ext cx="3540538" cy="1092352"/>
          </a:xfrm>
          <a:prstGeom prst="rect">
            <a:avLst/>
          </a:prstGeom>
        </p:spPr>
      </p:pic>
      <p:cxnSp>
        <p:nvCxnSpPr>
          <p:cNvPr id="42" name="Conector: angular 41">
            <a:extLst>
              <a:ext uri="{FF2B5EF4-FFF2-40B4-BE49-F238E27FC236}">
                <a16:creationId xmlns:a16="http://schemas.microsoft.com/office/drawing/2014/main" id="{B7317BE3-7F40-D1C0-8F57-74121CD86FD5}"/>
              </a:ext>
            </a:extLst>
          </p:cNvPr>
          <p:cNvCxnSpPr>
            <a:cxnSpLocks/>
            <a:endCxn id="20" idx="0"/>
          </p:cNvCxnSpPr>
          <p:nvPr/>
        </p:nvCxnSpPr>
        <p:spPr>
          <a:xfrm rot="16200000" flipH="1">
            <a:off x="6644085" y="3791283"/>
            <a:ext cx="1395390" cy="694517"/>
          </a:xfrm>
          <a:prstGeom prst="bentConnector3">
            <a:avLst>
              <a:gd name="adj1" fmla="val 50000"/>
            </a:avLst>
          </a:prstGeom>
          <a:ln w="12700">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grpSp>
        <p:nvGrpSpPr>
          <p:cNvPr id="92" name="Grupo 91">
            <a:extLst>
              <a:ext uri="{FF2B5EF4-FFF2-40B4-BE49-F238E27FC236}">
                <a16:creationId xmlns:a16="http://schemas.microsoft.com/office/drawing/2014/main" id="{ECE2B976-9708-374F-6080-76AD2E820C13}"/>
              </a:ext>
            </a:extLst>
          </p:cNvPr>
          <p:cNvGrpSpPr/>
          <p:nvPr/>
        </p:nvGrpSpPr>
        <p:grpSpPr>
          <a:xfrm>
            <a:off x="7065899" y="3429003"/>
            <a:ext cx="1246279" cy="2119753"/>
            <a:chOff x="7065899" y="3429003"/>
            <a:chExt cx="1246279" cy="2119753"/>
          </a:xfrm>
        </p:grpSpPr>
        <p:pic>
          <p:nvPicPr>
            <p:cNvPr id="20" name="Imagen 19">
              <a:extLst>
                <a:ext uri="{FF2B5EF4-FFF2-40B4-BE49-F238E27FC236}">
                  <a16:creationId xmlns:a16="http://schemas.microsoft.com/office/drawing/2014/main" id="{B9F6FF4E-6FF9-28A2-60EC-99939346963F}"/>
                </a:ext>
              </a:extLst>
            </p:cNvPr>
            <p:cNvPicPr>
              <a:picLocks noChangeAspect="1"/>
            </p:cNvPicPr>
            <p:nvPr/>
          </p:nvPicPr>
          <p:blipFill>
            <a:blip r:embed="rId14"/>
            <a:stretch>
              <a:fillRect/>
            </a:stretch>
          </p:blipFill>
          <p:spPr>
            <a:xfrm>
              <a:off x="7065899" y="4836237"/>
              <a:ext cx="1246279" cy="712519"/>
            </a:xfrm>
            <a:prstGeom prst="rect">
              <a:avLst/>
            </a:prstGeom>
          </p:spPr>
        </p:pic>
        <p:sp>
          <p:nvSpPr>
            <p:cNvPr id="43" name="CuadroTexto 42">
              <a:extLst>
                <a:ext uri="{FF2B5EF4-FFF2-40B4-BE49-F238E27FC236}">
                  <a16:creationId xmlns:a16="http://schemas.microsoft.com/office/drawing/2014/main" id="{B918168D-8C63-C56F-7CD1-F7B6FDED3F57}"/>
                </a:ext>
              </a:extLst>
            </p:cNvPr>
            <p:cNvSpPr txBox="1"/>
            <p:nvPr/>
          </p:nvSpPr>
          <p:spPr>
            <a:xfrm>
              <a:off x="7262255" y="4106847"/>
              <a:ext cx="98400" cy="61198"/>
            </a:xfrm>
            <a:prstGeom prst="rect">
              <a:avLst/>
            </a:prstGeom>
            <a:solidFill>
              <a:schemeClr val="bg1"/>
            </a:solidFill>
          </p:spPr>
          <p:txBody>
            <a:bodyPr wrap="square" lIns="0" tIns="0" rIns="0" bIns="0" rtlCol="0">
              <a:spAutoFit/>
            </a:bodyPr>
            <a:lstStyle>
              <a:defPPr>
                <a:defRPr lang="es-ES"/>
              </a:defPPr>
              <a:lvl1pPr algn="ctr">
                <a:defRPr sz="500"/>
              </a:lvl1pPr>
            </a:lstStyle>
            <a:p>
              <a:r>
                <a:rPr lang="es-ES" dirty="0"/>
                <a:t>NO</a:t>
              </a:r>
            </a:p>
          </p:txBody>
        </p:sp>
        <p:cxnSp>
          <p:nvCxnSpPr>
            <p:cNvPr id="44" name="Conector: angular 43">
              <a:extLst>
                <a:ext uri="{FF2B5EF4-FFF2-40B4-BE49-F238E27FC236}">
                  <a16:creationId xmlns:a16="http://schemas.microsoft.com/office/drawing/2014/main" id="{E4A1C5E4-921E-CC2D-C7B0-150DC369BA2B}"/>
                </a:ext>
              </a:extLst>
            </p:cNvPr>
            <p:cNvCxnSpPr>
              <a:cxnSpLocks/>
            </p:cNvCxnSpPr>
            <p:nvPr/>
          </p:nvCxnSpPr>
          <p:spPr>
            <a:xfrm rot="5400000">
              <a:off x="7249280" y="4006945"/>
              <a:ext cx="1402688" cy="246803"/>
            </a:xfrm>
            <a:prstGeom prst="bentConnector3">
              <a:avLst>
                <a:gd name="adj1" fmla="val 50679"/>
              </a:avLst>
            </a:prstGeom>
            <a:ln w="12700">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sp>
          <p:nvSpPr>
            <p:cNvPr id="45" name="CuadroTexto 44">
              <a:extLst>
                <a:ext uri="{FF2B5EF4-FFF2-40B4-BE49-F238E27FC236}">
                  <a16:creationId xmlns:a16="http://schemas.microsoft.com/office/drawing/2014/main" id="{E0940A40-3565-3FFC-322A-CBAFF630E379}"/>
                </a:ext>
              </a:extLst>
            </p:cNvPr>
            <p:cNvSpPr txBox="1"/>
            <p:nvPr/>
          </p:nvSpPr>
          <p:spPr>
            <a:xfrm>
              <a:off x="7919368" y="4103270"/>
              <a:ext cx="98400" cy="61198"/>
            </a:xfrm>
            <a:prstGeom prst="rect">
              <a:avLst/>
            </a:prstGeom>
            <a:solidFill>
              <a:schemeClr val="bg1"/>
            </a:solidFill>
          </p:spPr>
          <p:txBody>
            <a:bodyPr wrap="square" lIns="0" tIns="0" rIns="0" bIns="0" rtlCol="0">
              <a:spAutoFit/>
            </a:bodyPr>
            <a:lstStyle>
              <a:defPPr>
                <a:defRPr lang="es-ES"/>
              </a:defPPr>
              <a:lvl1pPr algn="ctr">
                <a:defRPr sz="500"/>
              </a:lvl1pPr>
            </a:lstStyle>
            <a:p>
              <a:r>
                <a:rPr lang="es-ES" dirty="0"/>
                <a:t>NO</a:t>
              </a:r>
            </a:p>
          </p:txBody>
        </p:sp>
      </p:grpSp>
      <p:cxnSp>
        <p:nvCxnSpPr>
          <p:cNvPr id="46" name="Conector: angular 45">
            <a:extLst>
              <a:ext uri="{FF2B5EF4-FFF2-40B4-BE49-F238E27FC236}">
                <a16:creationId xmlns:a16="http://schemas.microsoft.com/office/drawing/2014/main" id="{B2EA7FDD-06D0-90CD-5994-BC1929730C50}"/>
              </a:ext>
            </a:extLst>
          </p:cNvPr>
          <p:cNvCxnSpPr>
            <a:cxnSpLocks/>
          </p:cNvCxnSpPr>
          <p:nvPr/>
        </p:nvCxnSpPr>
        <p:spPr>
          <a:xfrm rot="16200000" flipV="1">
            <a:off x="7840280" y="3676826"/>
            <a:ext cx="1791144" cy="421075"/>
          </a:xfrm>
          <a:prstGeom prst="bentConnector3">
            <a:avLst>
              <a:gd name="adj1" fmla="val 50000"/>
            </a:avLst>
          </a:prstGeom>
          <a:ln w="12700">
            <a:solidFill>
              <a:schemeClr val="tx1"/>
            </a:solidFill>
            <a:prstDash val="dash"/>
            <a:headEnd type="arrow"/>
            <a:tailEnd type="arrow" w="med" len="sm"/>
          </a:ln>
        </p:spPr>
        <p:style>
          <a:lnRef idx="2">
            <a:schemeClr val="accent1"/>
          </a:lnRef>
          <a:fillRef idx="0">
            <a:schemeClr val="accent1"/>
          </a:fillRef>
          <a:effectRef idx="1">
            <a:schemeClr val="accent1"/>
          </a:effectRef>
          <a:fontRef idx="minor">
            <a:schemeClr val="tx1"/>
          </a:fontRef>
        </p:style>
      </p:cxnSp>
      <p:cxnSp>
        <p:nvCxnSpPr>
          <p:cNvPr id="47" name="Conector recto de flecha 46">
            <a:extLst>
              <a:ext uri="{FF2B5EF4-FFF2-40B4-BE49-F238E27FC236}">
                <a16:creationId xmlns:a16="http://schemas.microsoft.com/office/drawing/2014/main" id="{D6A66933-5166-95AF-E6EE-94E9E68099D0}"/>
              </a:ext>
            </a:extLst>
          </p:cNvPr>
          <p:cNvCxnSpPr>
            <a:cxnSpLocks/>
          </p:cNvCxnSpPr>
          <p:nvPr/>
        </p:nvCxnSpPr>
        <p:spPr>
          <a:xfrm>
            <a:off x="8953457" y="2927662"/>
            <a:ext cx="143454" cy="0"/>
          </a:xfrm>
          <a:prstGeom prst="straightConnector1">
            <a:avLst/>
          </a:prstGeom>
          <a:ln w="12700">
            <a:solidFill>
              <a:schemeClr val="tx1"/>
            </a:solidFill>
            <a:prstDash val="solid"/>
            <a:tailEnd type="arrow" w="med" len="sm"/>
          </a:ln>
        </p:spPr>
        <p:style>
          <a:lnRef idx="2">
            <a:schemeClr val="accent1"/>
          </a:lnRef>
          <a:fillRef idx="0">
            <a:schemeClr val="accent1"/>
          </a:fillRef>
          <a:effectRef idx="1">
            <a:schemeClr val="accent1"/>
          </a:effectRef>
          <a:fontRef idx="minor">
            <a:schemeClr val="tx1"/>
          </a:fontRef>
        </p:style>
      </p:cxnSp>
      <p:grpSp>
        <p:nvGrpSpPr>
          <p:cNvPr id="85" name="Grupo 84">
            <a:extLst>
              <a:ext uri="{FF2B5EF4-FFF2-40B4-BE49-F238E27FC236}">
                <a16:creationId xmlns:a16="http://schemas.microsoft.com/office/drawing/2014/main" id="{1385EBB6-55B6-AC5D-00AB-4F68521A95D6}"/>
              </a:ext>
            </a:extLst>
          </p:cNvPr>
          <p:cNvGrpSpPr/>
          <p:nvPr/>
        </p:nvGrpSpPr>
        <p:grpSpPr>
          <a:xfrm>
            <a:off x="5072109" y="3078668"/>
            <a:ext cx="314015" cy="434063"/>
            <a:chOff x="5072109" y="3078668"/>
            <a:chExt cx="314015" cy="434063"/>
          </a:xfrm>
        </p:grpSpPr>
        <p:cxnSp>
          <p:nvCxnSpPr>
            <p:cNvPr id="75" name="Conector: angular 74">
              <a:extLst>
                <a:ext uri="{FF2B5EF4-FFF2-40B4-BE49-F238E27FC236}">
                  <a16:creationId xmlns:a16="http://schemas.microsoft.com/office/drawing/2014/main" id="{84FA1221-F21B-E4EA-E253-6EB09B7EA557}"/>
                </a:ext>
              </a:extLst>
            </p:cNvPr>
            <p:cNvCxnSpPr>
              <a:cxnSpLocks/>
              <a:stCxn id="18" idx="0"/>
            </p:cNvCxnSpPr>
            <p:nvPr/>
          </p:nvCxnSpPr>
          <p:spPr>
            <a:xfrm rot="5400000" flipH="1" flipV="1">
              <a:off x="5032416" y="3159023"/>
              <a:ext cx="434063" cy="273353"/>
            </a:xfrm>
            <a:prstGeom prst="bentConnector3">
              <a:avLst>
                <a:gd name="adj1" fmla="val 99922"/>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4" name="CuadroTexto 83">
              <a:extLst>
                <a:ext uri="{FF2B5EF4-FFF2-40B4-BE49-F238E27FC236}">
                  <a16:creationId xmlns:a16="http://schemas.microsoft.com/office/drawing/2014/main" id="{332F8F37-1EA4-2D58-12A7-9DCBF90626C8}"/>
                </a:ext>
              </a:extLst>
            </p:cNvPr>
            <p:cNvSpPr txBox="1"/>
            <p:nvPr/>
          </p:nvSpPr>
          <p:spPr>
            <a:xfrm>
              <a:off x="5072109" y="3246822"/>
              <a:ext cx="74709" cy="76944"/>
            </a:xfrm>
            <a:prstGeom prst="rect">
              <a:avLst/>
            </a:prstGeom>
            <a:solidFill>
              <a:schemeClr val="bg1"/>
            </a:solidFill>
          </p:spPr>
          <p:txBody>
            <a:bodyPr wrap="square" lIns="0" tIns="0" rIns="0" bIns="0" rtlCol="0">
              <a:spAutoFit/>
            </a:bodyPr>
            <a:lstStyle/>
            <a:p>
              <a:pPr algn="ctr"/>
              <a:r>
                <a:rPr lang="es-ES" sz="500" dirty="0"/>
                <a:t>SI</a:t>
              </a:r>
            </a:p>
          </p:txBody>
        </p:sp>
      </p:grpSp>
      <p:pic>
        <p:nvPicPr>
          <p:cNvPr id="3" name="Imagen 2">
            <a:extLst>
              <a:ext uri="{FF2B5EF4-FFF2-40B4-BE49-F238E27FC236}">
                <a16:creationId xmlns:a16="http://schemas.microsoft.com/office/drawing/2014/main" id="{B34FDAE5-D911-BB62-0FEB-4887FC65C9A5}"/>
              </a:ext>
            </a:extLst>
          </p:cNvPr>
          <p:cNvPicPr>
            <a:picLocks noChangeAspect="1"/>
          </p:cNvPicPr>
          <p:nvPr/>
        </p:nvPicPr>
        <p:blipFill>
          <a:blip r:embed="rId15"/>
          <a:stretch>
            <a:fillRect/>
          </a:stretch>
        </p:blipFill>
        <p:spPr>
          <a:xfrm>
            <a:off x="143903" y="1920624"/>
            <a:ext cx="1127964" cy="2197997"/>
          </a:xfrm>
          <a:prstGeom prst="rect">
            <a:avLst/>
          </a:prstGeom>
        </p:spPr>
      </p:pic>
      <p:pic>
        <p:nvPicPr>
          <p:cNvPr id="5" name="Imagen 4">
            <a:extLst>
              <a:ext uri="{FF2B5EF4-FFF2-40B4-BE49-F238E27FC236}">
                <a16:creationId xmlns:a16="http://schemas.microsoft.com/office/drawing/2014/main" id="{F53E1B8F-DFF1-D23E-7368-FC3E9305030F}"/>
              </a:ext>
            </a:extLst>
          </p:cNvPr>
          <p:cNvPicPr>
            <a:picLocks noChangeAspect="1"/>
          </p:cNvPicPr>
          <p:nvPr/>
        </p:nvPicPr>
        <p:blipFill>
          <a:blip r:embed="rId16"/>
          <a:stretch>
            <a:fillRect/>
          </a:stretch>
        </p:blipFill>
        <p:spPr>
          <a:xfrm>
            <a:off x="10999928" y="1862448"/>
            <a:ext cx="1123122" cy="2225574"/>
          </a:xfrm>
          <a:prstGeom prst="rect">
            <a:avLst/>
          </a:prstGeom>
        </p:spPr>
      </p:pic>
    </p:spTree>
    <p:extLst>
      <p:ext uri="{BB962C8B-B14F-4D97-AF65-F5344CB8AC3E}">
        <p14:creationId xmlns:p14="http://schemas.microsoft.com/office/powerpoint/2010/main" val="244777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BB792-DCEF-3CB5-CE47-0FB48604F76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A66FB7A-3409-036F-121B-BC1BC9764CB7}"/>
              </a:ext>
            </a:extLst>
          </p:cNvPr>
          <p:cNvSpPr>
            <a:spLocks noGrp="1"/>
          </p:cNvSpPr>
          <p:nvPr>
            <p:ph type="ctrTitle"/>
          </p:nvPr>
        </p:nvSpPr>
        <p:spPr/>
        <p:txBody>
          <a:bodyPr/>
          <a:lstStyle/>
          <a:p>
            <a:r>
              <a:rPr lang="es-ES" dirty="0"/>
              <a:t>Escritorio Virtual Integrador con Tecnologías Aplicadas (EVITA) de la Universidad de Murcia</a:t>
            </a:r>
          </a:p>
        </p:txBody>
      </p:sp>
      <p:pic>
        <p:nvPicPr>
          <p:cNvPr id="7" name="Picture 2" descr="Imágenes que describen el comportamiento de biometría  1">
            <a:extLst>
              <a:ext uri="{FF2B5EF4-FFF2-40B4-BE49-F238E27FC236}">
                <a16:creationId xmlns:a16="http://schemas.microsoft.com/office/drawing/2014/main" id="{1D872A87-8FA0-1E48-936A-EE8251F1B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88F23195-9150-BC50-0F1A-790DC1D51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pie de página 4">
            <a:extLst>
              <a:ext uri="{FF2B5EF4-FFF2-40B4-BE49-F238E27FC236}">
                <a16:creationId xmlns:a16="http://schemas.microsoft.com/office/drawing/2014/main" id="{FD2AC9F6-15ED-AD53-D665-9595B1495FB0}"/>
              </a:ext>
            </a:extLst>
          </p:cNvPr>
          <p:cNvSpPr>
            <a:spLocks noGrp="1"/>
          </p:cNvSpPr>
          <p:nvPr>
            <p:ph type="ftr" sz="quarter" idx="10"/>
          </p:nvPr>
        </p:nvSpPr>
        <p:spPr>
          <a:xfrm>
            <a:off x="6167535" y="365126"/>
            <a:ext cx="5186263" cy="315911"/>
          </a:xfrm>
        </p:spPr>
        <p:txBody>
          <a:bodyPr/>
          <a:lstStyle/>
          <a:p>
            <a:pPr algn="r"/>
            <a:r>
              <a:rPr lang="es-ES" dirty="0">
                <a:effectLst>
                  <a:outerShdw blurRad="38100" dist="38100" dir="2700000" algn="tl">
                    <a:srgbClr val="000000">
                      <a:alpha val="43137"/>
                    </a:srgbClr>
                  </a:outerShdw>
                </a:effectLst>
              </a:rPr>
              <a:t>4.3.- EVITA 3.0</a:t>
            </a:r>
          </a:p>
        </p:txBody>
      </p:sp>
      <p:pic>
        <p:nvPicPr>
          <p:cNvPr id="81" name="Imagen 80">
            <a:extLst>
              <a:ext uri="{FF2B5EF4-FFF2-40B4-BE49-F238E27FC236}">
                <a16:creationId xmlns:a16="http://schemas.microsoft.com/office/drawing/2014/main" id="{200818DE-4B9C-765F-99D2-CFB01F81F7A1}"/>
              </a:ext>
            </a:extLst>
          </p:cNvPr>
          <p:cNvPicPr>
            <a:picLocks noChangeAspect="1"/>
          </p:cNvPicPr>
          <p:nvPr/>
        </p:nvPicPr>
        <p:blipFill>
          <a:blip r:embed="rId4"/>
          <a:stretch>
            <a:fillRect/>
          </a:stretch>
        </p:blipFill>
        <p:spPr>
          <a:xfrm>
            <a:off x="1933814" y="844093"/>
            <a:ext cx="8641822" cy="3719208"/>
          </a:xfrm>
          <a:prstGeom prst="rect">
            <a:avLst/>
          </a:prstGeom>
        </p:spPr>
      </p:pic>
      <p:pic>
        <p:nvPicPr>
          <p:cNvPr id="82" name="Imagen 81">
            <a:extLst>
              <a:ext uri="{FF2B5EF4-FFF2-40B4-BE49-F238E27FC236}">
                <a16:creationId xmlns:a16="http://schemas.microsoft.com/office/drawing/2014/main" id="{CE4EF279-0F48-630C-259B-9C28E1D3BE12}"/>
              </a:ext>
            </a:extLst>
          </p:cNvPr>
          <p:cNvPicPr>
            <a:picLocks noChangeAspect="1"/>
          </p:cNvPicPr>
          <p:nvPr/>
        </p:nvPicPr>
        <p:blipFill>
          <a:blip r:embed="rId5"/>
          <a:stretch>
            <a:fillRect/>
          </a:stretch>
        </p:blipFill>
        <p:spPr>
          <a:xfrm>
            <a:off x="3893638" y="2059679"/>
            <a:ext cx="5874550" cy="2335703"/>
          </a:xfrm>
          <a:prstGeom prst="rect">
            <a:avLst/>
          </a:prstGeom>
        </p:spPr>
      </p:pic>
      <p:pic>
        <p:nvPicPr>
          <p:cNvPr id="83" name="Imagen 82">
            <a:extLst>
              <a:ext uri="{FF2B5EF4-FFF2-40B4-BE49-F238E27FC236}">
                <a16:creationId xmlns:a16="http://schemas.microsoft.com/office/drawing/2014/main" id="{3FC4609A-C38A-6320-04AD-8B53E0CEBD63}"/>
              </a:ext>
            </a:extLst>
          </p:cNvPr>
          <p:cNvPicPr>
            <a:picLocks noChangeAspect="1"/>
          </p:cNvPicPr>
          <p:nvPr/>
        </p:nvPicPr>
        <p:blipFill>
          <a:blip r:embed="rId6"/>
          <a:stretch>
            <a:fillRect/>
          </a:stretch>
        </p:blipFill>
        <p:spPr>
          <a:xfrm>
            <a:off x="4021320" y="2375890"/>
            <a:ext cx="637123" cy="509704"/>
          </a:xfrm>
          <a:prstGeom prst="rect">
            <a:avLst/>
          </a:prstGeom>
        </p:spPr>
      </p:pic>
      <p:grpSp>
        <p:nvGrpSpPr>
          <p:cNvPr id="122" name="Grupo 121">
            <a:extLst>
              <a:ext uri="{FF2B5EF4-FFF2-40B4-BE49-F238E27FC236}">
                <a16:creationId xmlns:a16="http://schemas.microsoft.com/office/drawing/2014/main" id="{2E89FDFA-2D6D-361E-AD75-C038F8463EF1}"/>
              </a:ext>
            </a:extLst>
          </p:cNvPr>
          <p:cNvGrpSpPr/>
          <p:nvPr/>
        </p:nvGrpSpPr>
        <p:grpSpPr>
          <a:xfrm>
            <a:off x="4339882" y="1932925"/>
            <a:ext cx="4512798" cy="442965"/>
            <a:chOff x="4339882" y="1932925"/>
            <a:chExt cx="4512798" cy="442965"/>
          </a:xfrm>
        </p:grpSpPr>
        <p:cxnSp>
          <p:nvCxnSpPr>
            <p:cNvPr id="102" name="Conector: angular 101">
              <a:extLst>
                <a:ext uri="{FF2B5EF4-FFF2-40B4-BE49-F238E27FC236}">
                  <a16:creationId xmlns:a16="http://schemas.microsoft.com/office/drawing/2014/main" id="{A91B07CC-79B6-6950-C335-1685E577F766}"/>
                </a:ext>
              </a:extLst>
            </p:cNvPr>
            <p:cNvCxnSpPr>
              <a:cxnSpLocks/>
              <a:endCxn id="83" idx="0"/>
            </p:cNvCxnSpPr>
            <p:nvPr/>
          </p:nvCxnSpPr>
          <p:spPr>
            <a:xfrm rot="10800000" flipV="1">
              <a:off x="4339882" y="2187676"/>
              <a:ext cx="4512798" cy="188214"/>
            </a:xfrm>
            <a:prstGeom prst="bentConnector2">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Conector recto 102">
              <a:extLst>
                <a:ext uri="{FF2B5EF4-FFF2-40B4-BE49-F238E27FC236}">
                  <a16:creationId xmlns:a16="http://schemas.microsoft.com/office/drawing/2014/main" id="{1C34C23B-FB21-4239-4F6F-84044EAB9E16}"/>
                </a:ext>
              </a:extLst>
            </p:cNvPr>
            <p:cNvCxnSpPr>
              <a:cxnSpLocks/>
            </p:cNvCxnSpPr>
            <p:nvPr/>
          </p:nvCxnSpPr>
          <p:spPr>
            <a:xfrm flipV="1">
              <a:off x="8852680" y="1932925"/>
              <a:ext cx="0" cy="25350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6" name="Grupo 115">
            <a:extLst>
              <a:ext uri="{FF2B5EF4-FFF2-40B4-BE49-F238E27FC236}">
                <a16:creationId xmlns:a16="http://schemas.microsoft.com/office/drawing/2014/main" id="{9A337BA8-080C-6602-B84C-32C74EEF384E}"/>
              </a:ext>
            </a:extLst>
          </p:cNvPr>
          <p:cNvGrpSpPr/>
          <p:nvPr/>
        </p:nvGrpSpPr>
        <p:grpSpPr>
          <a:xfrm>
            <a:off x="4658443" y="2598285"/>
            <a:ext cx="4005811" cy="76944"/>
            <a:chOff x="4658443" y="2598285"/>
            <a:chExt cx="4005811" cy="76944"/>
          </a:xfrm>
        </p:grpSpPr>
        <p:cxnSp>
          <p:nvCxnSpPr>
            <p:cNvPr id="88" name="Conector: angular 87">
              <a:extLst>
                <a:ext uri="{FF2B5EF4-FFF2-40B4-BE49-F238E27FC236}">
                  <a16:creationId xmlns:a16="http://schemas.microsoft.com/office/drawing/2014/main" id="{75454EDF-E26D-898A-25B9-4F28DC707410}"/>
                </a:ext>
              </a:extLst>
            </p:cNvPr>
            <p:cNvCxnSpPr>
              <a:cxnSpLocks/>
              <a:stCxn id="83" idx="3"/>
              <a:endCxn id="94" idx="1"/>
            </p:cNvCxnSpPr>
            <p:nvPr/>
          </p:nvCxnSpPr>
          <p:spPr>
            <a:xfrm flipV="1">
              <a:off x="4658443" y="2630690"/>
              <a:ext cx="4005811" cy="52"/>
            </a:xfrm>
            <a:prstGeom prst="bentConnector3">
              <a:avLst>
                <a:gd name="adj1" fmla="val 50000"/>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9" name="CuadroTexto 88">
              <a:extLst>
                <a:ext uri="{FF2B5EF4-FFF2-40B4-BE49-F238E27FC236}">
                  <a16:creationId xmlns:a16="http://schemas.microsoft.com/office/drawing/2014/main" id="{77225743-3ACD-D42B-F094-9E0FA16CA78B}"/>
                </a:ext>
              </a:extLst>
            </p:cNvPr>
            <p:cNvSpPr txBox="1"/>
            <p:nvPr/>
          </p:nvSpPr>
          <p:spPr>
            <a:xfrm>
              <a:off x="6652901" y="2598285"/>
              <a:ext cx="438461" cy="76944"/>
            </a:xfrm>
            <a:prstGeom prst="rect">
              <a:avLst/>
            </a:prstGeom>
            <a:solidFill>
              <a:schemeClr val="bg1"/>
            </a:solidFill>
          </p:spPr>
          <p:txBody>
            <a:bodyPr wrap="square" lIns="0" tIns="0" rIns="0" bIns="0" rtlCol="0">
              <a:spAutoFit/>
            </a:bodyPr>
            <a:lstStyle/>
            <a:p>
              <a:pPr algn="ctr"/>
              <a:r>
                <a:rPr lang="es-ES" sz="500" dirty="0"/>
                <a:t>SESION ACTIVA</a:t>
              </a:r>
            </a:p>
          </p:txBody>
        </p:sp>
      </p:grpSp>
      <p:pic>
        <p:nvPicPr>
          <p:cNvPr id="90" name="Imagen 89">
            <a:extLst>
              <a:ext uri="{FF2B5EF4-FFF2-40B4-BE49-F238E27FC236}">
                <a16:creationId xmlns:a16="http://schemas.microsoft.com/office/drawing/2014/main" id="{D7B1E4E8-DF96-64E2-A975-1BD7AAC2E63C}"/>
              </a:ext>
            </a:extLst>
          </p:cNvPr>
          <p:cNvPicPr>
            <a:picLocks noChangeAspect="1"/>
          </p:cNvPicPr>
          <p:nvPr/>
        </p:nvPicPr>
        <p:blipFill>
          <a:blip r:embed="rId7"/>
          <a:stretch>
            <a:fillRect/>
          </a:stretch>
        </p:blipFill>
        <p:spPr>
          <a:xfrm>
            <a:off x="4537975" y="2878190"/>
            <a:ext cx="3250152" cy="1116903"/>
          </a:xfrm>
          <a:prstGeom prst="rect">
            <a:avLst/>
          </a:prstGeom>
        </p:spPr>
      </p:pic>
      <p:grpSp>
        <p:nvGrpSpPr>
          <p:cNvPr id="112" name="Grupo 111">
            <a:extLst>
              <a:ext uri="{FF2B5EF4-FFF2-40B4-BE49-F238E27FC236}">
                <a16:creationId xmlns:a16="http://schemas.microsoft.com/office/drawing/2014/main" id="{67F63D7C-6B09-2BD0-3005-AD825FAA3E44}"/>
              </a:ext>
            </a:extLst>
          </p:cNvPr>
          <p:cNvGrpSpPr/>
          <p:nvPr/>
        </p:nvGrpSpPr>
        <p:grpSpPr>
          <a:xfrm>
            <a:off x="7418589" y="3500217"/>
            <a:ext cx="920720" cy="2162679"/>
            <a:chOff x="7418589" y="3500217"/>
            <a:chExt cx="920720" cy="2162679"/>
          </a:xfrm>
        </p:grpSpPr>
        <p:pic>
          <p:nvPicPr>
            <p:cNvPr id="86" name="Imagen 85">
              <a:extLst>
                <a:ext uri="{FF2B5EF4-FFF2-40B4-BE49-F238E27FC236}">
                  <a16:creationId xmlns:a16="http://schemas.microsoft.com/office/drawing/2014/main" id="{5E7CAF68-72AA-BEB0-944B-FCE75762F12A}"/>
                </a:ext>
              </a:extLst>
            </p:cNvPr>
            <p:cNvPicPr>
              <a:picLocks noChangeAspect="1"/>
            </p:cNvPicPr>
            <p:nvPr/>
          </p:nvPicPr>
          <p:blipFill>
            <a:blip r:embed="rId8"/>
            <a:stretch>
              <a:fillRect/>
            </a:stretch>
          </p:blipFill>
          <p:spPr>
            <a:xfrm>
              <a:off x="7418589" y="4886289"/>
              <a:ext cx="920720" cy="776607"/>
            </a:xfrm>
            <a:prstGeom prst="rect">
              <a:avLst/>
            </a:prstGeom>
          </p:spPr>
        </p:pic>
        <p:cxnSp>
          <p:nvCxnSpPr>
            <p:cNvPr id="91" name="Conector: angular 90">
              <a:extLst>
                <a:ext uri="{FF2B5EF4-FFF2-40B4-BE49-F238E27FC236}">
                  <a16:creationId xmlns:a16="http://schemas.microsoft.com/office/drawing/2014/main" id="{818E68E1-3672-2B0C-B00B-3D2C3ACF7391}"/>
                </a:ext>
              </a:extLst>
            </p:cNvPr>
            <p:cNvCxnSpPr>
              <a:cxnSpLocks/>
              <a:stCxn id="86" idx="0"/>
            </p:cNvCxnSpPr>
            <p:nvPr/>
          </p:nvCxnSpPr>
          <p:spPr>
            <a:xfrm rot="16200000" flipV="1">
              <a:off x="6959137" y="3966476"/>
              <a:ext cx="1386071" cy="453554"/>
            </a:xfrm>
            <a:prstGeom prst="bentConnector3">
              <a:avLst>
                <a:gd name="adj1" fmla="val 50000"/>
              </a:avLst>
            </a:prstGeom>
            <a:ln w="12700">
              <a:solidFill>
                <a:schemeClr val="tx1"/>
              </a:solidFill>
              <a:prstDash val="dash"/>
              <a:headEnd type="arrow"/>
              <a:tailEnd type="arrow" w="med" len="sm"/>
            </a:ln>
          </p:spPr>
          <p:style>
            <a:lnRef idx="2">
              <a:schemeClr val="accent1"/>
            </a:lnRef>
            <a:fillRef idx="0">
              <a:schemeClr val="accent1"/>
            </a:fillRef>
            <a:effectRef idx="1">
              <a:schemeClr val="accent1"/>
            </a:effectRef>
            <a:fontRef idx="minor">
              <a:schemeClr val="tx1"/>
            </a:fontRef>
          </p:style>
        </p:cxnSp>
      </p:grpSp>
      <p:grpSp>
        <p:nvGrpSpPr>
          <p:cNvPr id="111" name="Grupo 110">
            <a:extLst>
              <a:ext uri="{FF2B5EF4-FFF2-40B4-BE49-F238E27FC236}">
                <a16:creationId xmlns:a16="http://schemas.microsoft.com/office/drawing/2014/main" id="{3E3895BF-939E-41A9-4A36-92DA4DF1BC52}"/>
              </a:ext>
            </a:extLst>
          </p:cNvPr>
          <p:cNvGrpSpPr/>
          <p:nvPr/>
        </p:nvGrpSpPr>
        <p:grpSpPr>
          <a:xfrm>
            <a:off x="5893801" y="3886677"/>
            <a:ext cx="1144062" cy="1794369"/>
            <a:chOff x="5893801" y="3886677"/>
            <a:chExt cx="1144062" cy="1794369"/>
          </a:xfrm>
        </p:grpSpPr>
        <p:pic>
          <p:nvPicPr>
            <p:cNvPr id="85" name="Imagen 84">
              <a:extLst>
                <a:ext uri="{FF2B5EF4-FFF2-40B4-BE49-F238E27FC236}">
                  <a16:creationId xmlns:a16="http://schemas.microsoft.com/office/drawing/2014/main" id="{2C16B640-EE67-CEC4-EE60-94A811428645}"/>
                </a:ext>
              </a:extLst>
            </p:cNvPr>
            <p:cNvPicPr>
              <a:picLocks noChangeAspect="1"/>
            </p:cNvPicPr>
            <p:nvPr/>
          </p:nvPicPr>
          <p:blipFill>
            <a:blip r:embed="rId9"/>
            <a:stretch>
              <a:fillRect/>
            </a:stretch>
          </p:blipFill>
          <p:spPr>
            <a:xfrm>
              <a:off x="5893801" y="4952512"/>
              <a:ext cx="1144062" cy="728534"/>
            </a:xfrm>
            <a:prstGeom prst="rect">
              <a:avLst/>
            </a:prstGeom>
          </p:spPr>
        </p:pic>
        <p:cxnSp>
          <p:nvCxnSpPr>
            <p:cNvPr id="98" name="Conector: angular 97">
              <a:extLst>
                <a:ext uri="{FF2B5EF4-FFF2-40B4-BE49-F238E27FC236}">
                  <a16:creationId xmlns:a16="http://schemas.microsoft.com/office/drawing/2014/main" id="{05ECF680-BC5F-8E3B-E876-35F5849FEA2B}"/>
                </a:ext>
              </a:extLst>
            </p:cNvPr>
            <p:cNvCxnSpPr>
              <a:cxnSpLocks/>
            </p:cNvCxnSpPr>
            <p:nvPr/>
          </p:nvCxnSpPr>
          <p:spPr>
            <a:xfrm rot="16200000" flipH="1">
              <a:off x="5642548" y="4292567"/>
              <a:ext cx="1032834" cy="287056"/>
            </a:xfrm>
            <a:prstGeom prst="bentConnector3">
              <a:avLst>
                <a:gd name="adj1" fmla="val 36628"/>
              </a:avLst>
            </a:prstGeom>
            <a:ln w="12700">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cxnSp>
          <p:nvCxnSpPr>
            <p:cNvPr id="99" name="Conector: angular 98">
              <a:extLst>
                <a:ext uri="{FF2B5EF4-FFF2-40B4-BE49-F238E27FC236}">
                  <a16:creationId xmlns:a16="http://schemas.microsoft.com/office/drawing/2014/main" id="{9387CA89-D508-A631-D625-EAEF255385BC}"/>
                </a:ext>
              </a:extLst>
            </p:cNvPr>
            <p:cNvCxnSpPr>
              <a:cxnSpLocks/>
            </p:cNvCxnSpPr>
            <p:nvPr/>
          </p:nvCxnSpPr>
          <p:spPr>
            <a:xfrm rot="5400000">
              <a:off x="6297995" y="4241584"/>
              <a:ext cx="1065836" cy="356021"/>
            </a:xfrm>
            <a:prstGeom prst="bentConnector3">
              <a:avLst>
                <a:gd name="adj1" fmla="val 38382"/>
              </a:avLst>
            </a:prstGeom>
            <a:ln w="12700">
              <a:solidFill>
                <a:schemeClr val="tx1"/>
              </a:solidFill>
              <a:prstDash val="dash"/>
              <a:tailEnd type="arrow" w="med" len="sm"/>
            </a:ln>
          </p:spPr>
          <p:style>
            <a:lnRef idx="2">
              <a:schemeClr val="accent1"/>
            </a:lnRef>
            <a:fillRef idx="0">
              <a:schemeClr val="accent1"/>
            </a:fillRef>
            <a:effectRef idx="1">
              <a:schemeClr val="accent1"/>
            </a:effectRef>
            <a:fontRef idx="minor">
              <a:schemeClr val="tx1"/>
            </a:fontRef>
          </p:style>
        </p:cxnSp>
        <p:sp>
          <p:nvSpPr>
            <p:cNvPr id="100" name="CuadroTexto 99">
              <a:extLst>
                <a:ext uri="{FF2B5EF4-FFF2-40B4-BE49-F238E27FC236}">
                  <a16:creationId xmlns:a16="http://schemas.microsoft.com/office/drawing/2014/main" id="{56E82AE6-6E8E-F79C-5243-1E176F8CF727}"/>
                </a:ext>
              </a:extLst>
            </p:cNvPr>
            <p:cNvSpPr txBox="1"/>
            <p:nvPr/>
          </p:nvSpPr>
          <p:spPr>
            <a:xfrm>
              <a:off x="6067900" y="4260514"/>
              <a:ext cx="161328" cy="76944"/>
            </a:xfrm>
            <a:prstGeom prst="rect">
              <a:avLst/>
            </a:prstGeom>
            <a:solidFill>
              <a:schemeClr val="bg1"/>
            </a:solidFill>
          </p:spPr>
          <p:txBody>
            <a:bodyPr wrap="square" lIns="0" tIns="0" rIns="0" bIns="0" rtlCol="0">
              <a:spAutoFit/>
            </a:bodyPr>
            <a:lstStyle>
              <a:defPPr>
                <a:defRPr lang="es-ES"/>
              </a:defPPr>
              <a:lvl1pPr algn="ctr">
                <a:defRPr sz="500"/>
              </a:lvl1pPr>
            </a:lstStyle>
            <a:p>
              <a:r>
                <a:rPr lang="es-ES" dirty="0"/>
                <a:t>NO</a:t>
              </a:r>
            </a:p>
          </p:txBody>
        </p:sp>
        <p:sp>
          <p:nvSpPr>
            <p:cNvPr id="101" name="CuadroTexto 100">
              <a:extLst>
                <a:ext uri="{FF2B5EF4-FFF2-40B4-BE49-F238E27FC236}">
                  <a16:creationId xmlns:a16="http://schemas.microsoft.com/office/drawing/2014/main" id="{50CA678E-B2A1-330C-C7A2-968FC410C92D}"/>
                </a:ext>
              </a:extLst>
            </p:cNvPr>
            <p:cNvSpPr txBox="1"/>
            <p:nvPr/>
          </p:nvSpPr>
          <p:spPr>
            <a:xfrm>
              <a:off x="6774433" y="4263353"/>
              <a:ext cx="163725" cy="76944"/>
            </a:xfrm>
            <a:prstGeom prst="rect">
              <a:avLst/>
            </a:prstGeom>
            <a:solidFill>
              <a:schemeClr val="bg1"/>
            </a:solidFill>
          </p:spPr>
          <p:txBody>
            <a:bodyPr wrap="square" lIns="0" tIns="0" rIns="0" bIns="0" rtlCol="0">
              <a:spAutoFit/>
            </a:bodyPr>
            <a:lstStyle>
              <a:defPPr>
                <a:defRPr lang="es-ES"/>
              </a:defPPr>
              <a:lvl1pPr algn="ctr">
                <a:defRPr sz="500"/>
              </a:lvl1pPr>
            </a:lstStyle>
            <a:p>
              <a:r>
                <a:rPr lang="es-ES" dirty="0"/>
                <a:t>NO</a:t>
              </a:r>
            </a:p>
          </p:txBody>
        </p:sp>
      </p:grpSp>
      <p:pic>
        <p:nvPicPr>
          <p:cNvPr id="94" name="Imagen 93">
            <a:extLst>
              <a:ext uri="{FF2B5EF4-FFF2-40B4-BE49-F238E27FC236}">
                <a16:creationId xmlns:a16="http://schemas.microsoft.com/office/drawing/2014/main" id="{DE46E05F-F863-8EAC-D3AA-428390044247}"/>
              </a:ext>
            </a:extLst>
          </p:cNvPr>
          <p:cNvPicPr>
            <a:picLocks noChangeAspect="1"/>
          </p:cNvPicPr>
          <p:nvPr/>
        </p:nvPicPr>
        <p:blipFill>
          <a:blip r:embed="rId10"/>
          <a:stretch>
            <a:fillRect/>
          </a:stretch>
        </p:blipFill>
        <p:spPr>
          <a:xfrm>
            <a:off x="8664254" y="2290244"/>
            <a:ext cx="1053541" cy="680892"/>
          </a:xfrm>
          <a:prstGeom prst="rect">
            <a:avLst/>
          </a:prstGeom>
        </p:spPr>
      </p:pic>
      <p:grpSp>
        <p:nvGrpSpPr>
          <p:cNvPr id="114" name="Grupo 113">
            <a:extLst>
              <a:ext uri="{FF2B5EF4-FFF2-40B4-BE49-F238E27FC236}">
                <a16:creationId xmlns:a16="http://schemas.microsoft.com/office/drawing/2014/main" id="{F7059917-5D0A-81B3-C045-B9ABC2F0F318}"/>
              </a:ext>
            </a:extLst>
          </p:cNvPr>
          <p:cNvGrpSpPr/>
          <p:nvPr/>
        </p:nvGrpSpPr>
        <p:grpSpPr>
          <a:xfrm>
            <a:off x="7793781" y="2971136"/>
            <a:ext cx="1397245" cy="701347"/>
            <a:chOff x="7793781" y="2971136"/>
            <a:chExt cx="1397245" cy="701347"/>
          </a:xfrm>
        </p:grpSpPr>
        <p:pic>
          <p:nvPicPr>
            <p:cNvPr id="84" name="Imagen 83">
              <a:extLst>
                <a:ext uri="{FF2B5EF4-FFF2-40B4-BE49-F238E27FC236}">
                  <a16:creationId xmlns:a16="http://schemas.microsoft.com/office/drawing/2014/main" id="{DDA3A21A-C788-1521-09AF-5076CE6A6493}"/>
                </a:ext>
              </a:extLst>
            </p:cNvPr>
            <p:cNvPicPr>
              <a:picLocks noChangeAspect="1"/>
            </p:cNvPicPr>
            <p:nvPr/>
          </p:nvPicPr>
          <p:blipFill>
            <a:blip r:embed="rId11"/>
            <a:stretch>
              <a:fillRect/>
            </a:stretch>
          </p:blipFill>
          <p:spPr>
            <a:xfrm>
              <a:off x="8190237" y="3159986"/>
              <a:ext cx="792985" cy="512497"/>
            </a:xfrm>
            <a:prstGeom prst="rect">
              <a:avLst/>
            </a:prstGeom>
          </p:spPr>
        </p:pic>
        <p:cxnSp>
          <p:nvCxnSpPr>
            <p:cNvPr id="92" name="Conector recto de flecha 91">
              <a:extLst>
                <a:ext uri="{FF2B5EF4-FFF2-40B4-BE49-F238E27FC236}">
                  <a16:creationId xmlns:a16="http://schemas.microsoft.com/office/drawing/2014/main" id="{0FF1F9ED-E306-2A7E-D6E7-2503DC20A7B1}"/>
                </a:ext>
              </a:extLst>
            </p:cNvPr>
            <p:cNvCxnSpPr>
              <a:cxnSpLocks/>
              <a:endCxn id="84" idx="1"/>
            </p:cNvCxnSpPr>
            <p:nvPr/>
          </p:nvCxnSpPr>
          <p:spPr>
            <a:xfrm>
              <a:off x="7793781" y="3414839"/>
              <a:ext cx="396456" cy="1396"/>
            </a:xfrm>
            <a:prstGeom prst="straightConnector1">
              <a:avLst/>
            </a:prstGeom>
            <a:ln w="12700">
              <a:solidFill>
                <a:schemeClr val="tx1"/>
              </a:solidFill>
              <a:prstDash val="solid"/>
              <a:tailEnd type="arrow" w="med" len="sm"/>
            </a:ln>
          </p:spPr>
          <p:style>
            <a:lnRef idx="2">
              <a:schemeClr val="accent1"/>
            </a:lnRef>
            <a:fillRef idx="0">
              <a:schemeClr val="accent1"/>
            </a:fillRef>
            <a:effectRef idx="1">
              <a:schemeClr val="accent1"/>
            </a:effectRef>
            <a:fontRef idx="minor">
              <a:schemeClr val="tx1"/>
            </a:fontRef>
          </p:style>
        </p:cxnSp>
        <p:cxnSp>
          <p:nvCxnSpPr>
            <p:cNvPr id="95" name="Conector: angular 94">
              <a:extLst>
                <a:ext uri="{FF2B5EF4-FFF2-40B4-BE49-F238E27FC236}">
                  <a16:creationId xmlns:a16="http://schemas.microsoft.com/office/drawing/2014/main" id="{CE1A9378-EADB-D4A1-32BD-2A8A3743B3B8}"/>
                </a:ext>
              </a:extLst>
            </p:cNvPr>
            <p:cNvCxnSpPr>
              <a:cxnSpLocks/>
              <a:stCxn id="94" idx="2"/>
              <a:endCxn id="84" idx="3"/>
            </p:cNvCxnSpPr>
            <p:nvPr/>
          </p:nvCxnSpPr>
          <p:spPr>
            <a:xfrm rot="5400000">
              <a:off x="8864575" y="3089784"/>
              <a:ext cx="445099" cy="207803"/>
            </a:xfrm>
            <a:prstGeom prst="bentConnector2">
              <a:avLst/>
            </a:prstGeom>
            <a:ln w="12700">
              <a:solidFill>
                <a:schemeClr val="tx1"/>
              </a:solidFill>
              <a:prstDash val="solid"/>
              <a:headEnd type="arrow"/>
              <a:tailEnd type="none" w="med" len="sm"/>
            </a:ln>
          </p:spPr>
          <p:style>
            <a:lnRef idx="2">
              <a:schemeClr val="accent1"/>
            </a:lnRef>
            <a:fillRef idx="0">
              <a:schemeClr val="accent1"/>
            </a:fillRef>
            <a:effectRef idx="1">
              <a:schemeClr val="accent1"/>
            </a:effectRef>
            <a:fontRef idx="minor">
              <a:schemeClr val="tx1"/>
            </a:fontRef>
          </p:style>
        </p:cxnSp>
      </p:grpSp>
      <p:grpSp>
        <p:nvGrpSpPr>
          <p:cNvPr id="113" name="Grupo 112">
            <a:extLst>
              <a:ext uri="{FF2B5EF4-FFF2-40B4-BE49-F238E27FC236}">
                <a16:creationId xmlns:a16="http://schemas.microsoft.com/office/drawing/2014/main" id="{44794323-4A21-CA83-5683-04761CAA0C1C}"/>
              </a:ext>
            </a:extLst>
          </p:cNvPr>
          <p:cNvGrpSpPr/>
          <p:nvPr/>
        </p:nvGrpSpPr>
        <p:grpSpPr>
          <a:xfrm>
            <a:off x="8927620" y="2971136"/>
            <a:ext cx="922345" cy="2629923"/>
            <a:chOff x="8927620" y="2971136"/>
            <a:chExt cx="922345" cy="2629923"/>
          </a:xfrm>
        </p:grpSpPr>
        <p:pic>
          <p:nvPicPr>
            <p:cNvPr id="96" name="Imagen 95">
              <a:extLst>
                <a:ext uri="{FF2B5EF4-FFF2-40B4-BE49-F238E27FC236}">
                  <a16:creationId xmlns:a16="http://schemas.microsoft.com/office/drawing/2014/main" id="{278157AC-F4D4-D76A-4312-53D1F67E7090}"/>
                </a:ext>
              </a:extLst>
            </p:cNvPr>
            <p:cNvPicPr>
              <a:picLocks noChangeAspect="1"/>
            </p:cNvPicPr>
            <p:nvPr/>
          </p:nvPicPr>
          <p:blipFill>
            <a:blip r:embed="rId12"/>
            <a:stretch>
              <a:fillRect/>
            </a:stretch>
          </p:blipFill>
          <p:spPr>
            <a:xfrm>
              <a:off x="8927620" y="4852563"/>
              <a:ext cx="922345" cy="748496"/>
            </a:xfrm>
            <a:prstGeom prst="rect">
              <a:avLst/>
            </a:prstGeom>
          </p:spPr>
        </p:pic>
        <p:cxnSp>
          <p:nvCxnSpPr>
            <p:cNvPr id="97" name="Conector recto de flecha 96">
              <a:extLst>
                <a:ext uri="{FF2B5EF4-FFF2-40B4-BE49-F238E27FC236}">
                  <a16:creationId xmlns:a16="http://schemas.microsoft.com/office/drawing/2014/main" id="{03699A39-E5A2-44F8-EF97-6DB75DEA7119}"/>
                </a:ext>
              </a:extLst>
            </p:cNvPr>
            <p:cNvCxnSpPr>
              <a:cxnSpLocks/>
              <a:stCxn id="96" idx="0"/>
            </p:cNvCxnSpPr>
            <p:nvPr/>
          </p:nvCxnSpPr>
          <p:spPr>
            <a:xfrm flipH="1" flipV="1">
              <a:off x="9382426" y="2971136"/>
              <a:ext cx="6367" cy="1881428"/>
            </a:xfrm>
            <a:prstGeom prst="straightConnector1">
              <a:avLst/>
            </a:prstGeom>
            <a:ln w="12700">
              <a:solidFill>
                <a:schemeClr val="tx1"/>
              </a:solidFill>
              <a:prstDash val="dash"/>
              <a:headEnd type="arrow"/>
              <a:tailEnd type="arrow" w="med" len="sm"/>
            </a:ln>
          </p:spPr>
          <p:style>
            <a:lnRef idx="2">
              <a:schemeClr val="accent1"/>
            </a:lnRef>
            <a:fillRef idx="0">
              <a:schemeClr val="accent1"/>
            </a:fillRef>
            <a:effectRef idx="1">
              <a:schemeClr val="accent1"/>
            </a:effectRef>
            <a:fontRef idx="minor">
              <a:schemeClr val="tx1"/>
            </a:fontRef>
          </p:style>
        </p:cxnSp>
      </p:grpSp>
      <p:grpSp>
        <p:nvGrpSpPr>
          <p:cNvPr id="124" name="Grupo 123">
            <a:extLst>
              <a:ext uri="{FF2B5EF4-FFF2-40B4-BE49-F238E27FC236}">
                <a16:creationId xmlns:a16="http://schemas.microsoft.com/office/drawing/2014/main" id="{855CB57F-1147-A754-83F4-528A73C8E3AC}"/>
              </a:ext>
            </a:extLst>
          </p:cNvPr>
          <p:cNvGrpSpPr/>
          <p:nvPr/>
        </p:nvGrpSpPr>
        <p:grpSpPr>
          <a:xfrm>
            <a:off x="4135865" y="2885594"/>
            <a:ext cx="438461" cy="551048"/>
            <a:chOff x="4135865" y="2885594"/>
            <a:chExt cx="438461" cy="551048"/>
          </a:xfrm>
        </p:grpSpPr>
        <p:cxnSp>
          <p:nvCxnSpPr>
            <p:cNvPr id="117" name="Conector: angular 116">
              <a:extLst>
                <a:ext uri="{FF2B5EF4-FFF2-40B4-BE49-F238E27FC236}">
                  <a16:creationId xmlns:a16="http://schemas.microsoft.com/office/drawing/2014/main" id="{00EAC045-2720-486E-2AE7-FFBF748867C0}"/>
                </a:ext>
              </a:extLst>
            </p:cNvPr>
            <p:cNvCxnSpPr>
              <a:cxnSpLocks/>
              <a:stCxn id="90" idx="1"/>
              <a:endCxn id="83" idx="2"/>
            </p:cNvCxnSpPr>
            <p:nvPr/>
          </p:nvCxnSpPr>
          <p:spPr>
            <a:xfrm rot="10800000">
              <a:off x="4339883" y="2885594"/>
              <a:ext cx="198093" cy="551048"/>
            </a:xfrm>
            <a:prstGeom prst="bentConnector2">
              <a:avLst/>
            </a:prstGeom>
            <a:ln w="12700">
              <a:solidFill>
                <a:schemeClr val="tx1"/>
              </a:solidFill>
              <a:prstDash val="solid"/>
              <a:headEnd type="arrow"/>
              <a:tailEnd type="none" w="med" len="sm"/>
            </a:ln>
          </p:spPr>
          <p:style>
            <a:lnRef idx="2">
              <a:schemeClr val="accent1"/>
            </a:lnRef>
            <a:fillRef idx="0">
              <a:schemeClr val="accent1"/>
            </a:fillRef>
            <a:effectRef idx="1">
              <a:schemeClr val="accent1"/>
            </a:effectRef>
            <a:fontRef idx="minor">
              <a:schemeClr val="tx1"/>
            </a:fontRef>
          </p:style>
        </p:cxnSp>
        <p:sp>
          <p:nvSpPr>
            <p:cNvPr id="123" name="CuadroTexto 122">
              <a:extLst>
                <a:ext uri="{FF2B5EF4-FFF2-40B4-BE49-F238E27FC236}">
                  <a16:creationId xmlns:a16="http://schemas.microsoft.com/office/drawing/2014/main" id="{B2DECD1C-03C3-D43F-AF9E-DCA2AC6FB0CE}"/>
                </a:ext>
              </a:extLst>
            </p:cNvPr>
            <p:cNvSpPr txBox="1"/>
            <p:nvPr/>
          </p:nvSpPr>
          <p:spPr>
            <a:xfrm>
              <a:off x="4135865" y="3201805"/>
              <a:ext cx="438461" cy="76944"/>
            </a:xfrm>
            <a:prstGeom prst="rect">
              <a:avLst/>
            </a:prstGeom>
            <a:solidFill>
              <a:schemeClr val="bg1"/>
            </a:solidFill>
          </p:spPr>
          <p:txBody>
            <a:bodyPr wrap="square" lIns="0" tIns="0" rIns="0" bIns="0" rtlCol="0">
              <a:spAutoFit/>
            </a:bodyPr>
            <a:lstStyle/>
            <a:p>
              <a:pPr algn="ctr"/>
              <a:r>
                <a:rPr lang="es-ES" sz="500" dirty="0"/>
                <a:t>NO SESION</a:t>
              </a:r>
            </a:p>
          </p:txBody>
        </p:sp>
      </p:grpSp>
      <p:pic>
        <p:nvPicPr>
          <p:cNvPr id="3" name="Imagen 2">
            <a:extLst>
              <a:ext uri="{FF2B5EF4-FFF2-40B4-BE49-F238E27FC236}">
                <a16:creationId xmlns:a16="http://schemas.microsoft.com/office/drawing/2014/main" id="{B73C30B0-8D1A-D91D-6A81-8B784DC08CD3}"/>
              </a:ext>
            </a:extLst>
          </p:cNvPr>
          <p:cNvPicPr>
            <a:picLocks noChangeAspect="1"/>
          </p:cNvPicPr>
          <p:nvPr/>
        </p:nvPicPr>
        <p:blipFill>
          <a:blip r:embed="rId13"/>
          <a:stretch>
            <a:fillRect/>
          </a:stretch>
        </p:blipFill>
        <p:spPr>
          <a:xfrm>
            <a:off x="10894198" y="2045890"/>
            <a:ext cx="1123122" cy="2225574"/>
          </a:xfrm>
          <a:prstGeom prst="rect">
            <a:avLst/>
          </a:prstGeom>
        </p:spPr>
      </p:pic>
      <p:pic>
        <p:nvPicPr>
          <p:cNvPr id="5" name="Imagen 4">
            <a:extLst>
              <a:ext uri="{FF2B5EF4-FFF2-40B4-BE49-F238E27FC236}">
                <a16:creationId xmlns:a16="http://schemas.microsoft.com/office/drawing/2014/main" id="{19F5B077-93E0-62B6-65FF-861BCA3A7E55}"/>
              </a:ext>
            </a:extLst>
          </p:cNvPr>
          <p:cNvPicPr>
            <a:picLocks noChangeAspect="1"/>
          </p:cNvPicPr>
          <p:nvPr/>
        </p:nvPicPr>
        <p:blipFill>
          <a:blip r:embed="rId14"/>
          <a:stretch>
            <a:fillRect/>
          </a:stretch>
        </p:blipFill>
        <p:spPr>
          <a:xfrm>
            <a:off x="430338" y="2059679"/>
            <a:ext cx="1127964" cy="2197997"/>
          </a:xfrm>
          <a:prstGeom prst="rect">
            <a:avLst/>
          </a:prstGeom>
        </p:spPr>
      </p:pic>
    </p:spTree>
    <p:extLst>
      <p:ext uri="{BB962C8B-B14F-4D97-AF65-F5344CB8AC3E}">
        <p14:creationId xmlns:p14="http://schemas.microsoft.com/office/powerpoint/2010/main" val="22884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70E21-9CD9-65A3-5C1C-DEA6796E029D}"/>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FD93B0F9-7658-0F77-9A51-E5927DD0B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F75BDAA4-BFEC-DD22-2AB2-EBE142161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064426EE-43B6-C2D7-F80B-F5D3DFAB175E}"/>
              </a:ext>
            </a:extLst>
          </p:cNvPr>
          <p:cNvSpPr txBox="1">
            <a:spLocks/>
          </p:cNvSpPr>
          <p:nvPr/>
        </p:nvSpPr>
        <p:spPr>
          <a:xfrm>
            <a:off x="335338" y="333578"/>
            <a:ext cx="576066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Marco regulatorio aplicable.</a:t>
            </a:r>
            <a:br>
              <a:rPr lang="es-ES" sz="4600" spc="-150" dirty="0"/>
            </a:br>
            <a:endParaRPr lang="es-ES" sz="4600" spc="-150" dirty="0"/>
          </a:p>
        </p:txBody>
      </p:sp>
      <p:sp>
        <p:nvSpPr>
          <p:cNvPr id="4" name="Título 1">
            <a:extLst>
              <a:ext uri="{FF2B5EF4-FFF2-40B4-BE49-F238E27FC236}">
                <a16:creationId xmlns:a16="http://schemas.microsoft.com/office/drawing/2014/main" id="{541AA756-F297-EFC4-5CDF-D743D93D66AB}"/>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5</a:t>
            </a:r>
          </a:p>
        </p:txBody>
      </p:sp>
    </p:spTree>
    <p:extLst>
      <p:ext uri="{BB962C8B-B14F-4D97-AF65-F5344CB8AC3E}">
        <p14:creationId xmlns:p14="http://schemas.microsoft.com/office/powerpoint/2010/main" val="2589830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EEFD-0CBC-2DF3-8A61-11A7344A8B2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C838F13-D2BF-46AE-0211-2A7D1D52EB20}"/>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0F124C48-395A-7A30-D4B2-58492DA5CBCC}"/>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5.- Marco regulatorio aplicable</a:t>
            </a:r>
          </a:p>
        </p:txBody>
      </p:sp>
      <p:pic>
        <p:nvPicPr>
          <p:cNvPr id="7" name="Picture 2" descr="Imágenes que describen el comportamiento de biometría  1">
            <a:extLst>
              <a:ext uri="{FF2B5EF4-FFF2-40B4-BE49-F238E27FC236}">
                <a16:creationId xmlns:a16="http://schemas.microsoft.com/office/drawing/2014/main" id="{7C57A089-77C4-2084-FA8A-5DE8DCF6F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2C96F34E-5E95-DFBE-ED57-10AE173CC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C24B46B6-B8D3-E94B-8073-A1E64F7A2A7A}"/>
              </a:ext>
            </a:extLst>
          </p:cNvPr>
          <p:cNvPicPr>
            <a:picLocks noChangeAspect="1"/>
          </p:cNvPicPr>
          <p:nvPr/>
        </p:nvPicPr>
        <p:blipFill>
          <a:blip r:embed="rId4"/>
          <a:stretch>
            <a:fillRect/>
          </a:stretch>
        </p:blipFill>
        <p:spPr>
          <a:xfrm>
            <a:off x="277668" y="865990"/>
            <a:ext cx="2289153" cy="4680046"/>
          </a:xfrm>
          <a:prstGeom prst="rect">
            <a:avLst/>
          </a:prstGeom>
        </p:spPr>
      </p:pic>
      <p:sp>
        <p:nvSpPr>
          <p:cNvPr id="10" name="Globo: línea doblada doble 9">
            <a:extLst>
              <a:ext uri="{FF2B5EF4-FFF2-40B4-BE49-F238E27FC236}">
                <a16:creationId xmlns:a16="http://schemas.microsoft.com/office/drawing/2014/main" id="{F740CAE3-B7CE-9923-A945-AF43AFFEF6EC}"/>
              </a:ext>
            </a:extLst>
          </p:cNvPr>
          <p:cNvSpPr/>
          <p:nvPr/>
        </p:nvSpPr>
        <p:spPr>
          <a:xfrm>
            <a:off x="2802835" y="964096"/>
            <a:ext cx="8239539" cy="904461"/>
          </a:xfrm>
          <a:prstGeom prst="borderCallout3">
            <a:avLst>
              <a:gd name="adj1" fmla="val 18016"/>
              <a:gd name="adj2" fmla="val -14976"/>
              <a:gd name="adj3" fmla="val 17724"/>
              <a:gd name="adj4" fmla="val -5702"/>
              <a:gd name="adj5" fmla="val 48699"/>
              <a:gd name="adj6" fmla="val -5313"/>
              <a:gd name="adj7" fmla="val 48674"/>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effectLst/>
                <a:latin typeface="IBM Plex Sans" panose="020B0503050203000203" pitchFamily="34" charset="0"/>
                <a:ea typeface="IBM Plex Sans" panose="020B0503050203000203" pitchFamily="34" charset="0"/>
                <a:cs typeface="IBM Plex Sans" panose="020B0503050203000203" pitchFamily="34" charset="0"/>
              </a:rPr>
              <a:t>El </a:t>
            </a:r>
            <a:r>
              <a:rPr lang="es-ES" sz="1600" dirty="0">
                <a:solidFill>
                  <a:schemeClr val="bg1"/>
                </a:solidFill>
                <a:effectLst/>
                <a:latin typeface="IBM Plex Sans" panose="020B0503050203000203" pitchFamily="34" charset="0"/>
                <a:ea typeface="IBM Plex Sans" panose="020B0503050203000203" pitchFamily="34" charset="0"/>
                <a:cs typeface="IBM Plex Sans" panose="020B0503050203000203" pitchFamily="34" charset="0"/>
              </a:rPr>
              <a:t>Real Decreto 193/2023, de 21 de marzo </a:t>
            </a:r>
            <a:r>
              <a:rPr lang="es-ES" sz="1600" dirty="0">
                <a:effectLst/>
                <a:latin typeface="IBM Plex Sans" panose="020B0503050203000203" pitchFamily="34" charset="0"/>
                <a:ea typeface="IBM Plex Sans" panose="020B0503050203000203" pitchFamily="34" charset="0"/>
                <a:cs typeface="IBM Plex Sans" panose="020B0503050203000203" pitchFamily="34" charset="0"/>
              </a:rPr>
              <a:t>regula las condiciones básicas de accesibilidad y no discriminación de las personas con discapacidad para el acceso y utilización de los bienes y servicios a disposición del público. </a:t>
            </a:r>
            <a:endParaRPr lang="es-ES" sz="1600" dirty="0">
              <a:latin typeface="IBM Plex Sans" panose="020B0503050203000203" pitchFamily="34" charset="0"/>
            </a:endParaRPr>
          </a:p>
        </p:txBody>
      </p:sp>
      <p:sp>
        <p:nvSpPr>
          <p:cNvPr id="13" name="Globo: línea doblada doble 12">
            <a:extLst>
              <a:ext uri="{FF2B5EF4-FFF2-40B4-BE49-F238E27FC236}">
                <a16:creationId xmlns:a16="http://schemas.microsoft.com/office/drawing/2014/main" id="{7A4CC17A-C596-D42C-7CBC-965DB12692D4}"/>
              </a:ext>
            </a:extLst>
          </p:cNvPr>
          <p:cNvSpPr/>
          <p:nvPr/>
        </p:nvSpPr>
        <p:spPr>
          <a:xfrm>
            <a:off x="3111575" y="1964807"/>
            <a:ext cx="8239539" cy="1553646"/>
          </a:xfrm>
          <a:prstGeom prst="borderCallout3">
            <a:avLst>
              <a:gd name="adj1" fmla="val 17869"/>
              <a:gd name="adj2" fmla="val -11117"/>
              <a:gd name="adj3" fmla="val 17724"/>
              <a:gd name="adj4" fmla="val -3893"/>
              <a:gd name="adj5" fmla="val 62569"/>
              <a:gd name="adj6" fmla="val -3865"/>
              <a:gd name="adj7" fmla="val 6170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latin typeface="IBM Plex Sans" panose="020B0503050203000203" pitchFamily="34" charset="0"/>
              </a:rPr>
              <a:t>Ley Orgánica 2/2023, de 22 de marzo, del Sistema Universitario, artículo 37, equidad y no discriminación, que en su apartado 2, formula que las universidades favorecerán y “adoptarán medidas de acción positiva para que el estudiantado con discapacidad pueda disfrutar de una educación universitaria inclusiva, accesible y adaptable, en igualdad con el resto del estudiantado, realizando ajustes razonables, tanto curriculares como metodológicos, a los materiales didácticos, a los métodos de enseñanza”.</a:t>
            </a:r>
          </a:p>
        </p:txBody>
      </p:sp>
      <p:sp>
        <p:nvSpPr>
          <p:cNvPr id="3" name="Globo: línea doblada doble 2">
            <a:extLst>
              <a:ext uri="{FF2B5EF4-FFF2-40B4-BE49-F238E27FC236}">
                <a16:creationId xmlns:a16="http://schemas.microsoft.com/office/drawing/2014/main" id="{AD9A7F2B-6270-EDD5-87F3-141E6CA3E918}"/>
              </a:ext>
            </a:extLst>
          </p:cNvPr>
          <p:cNvSpPr/>
          <p:nvPr/>
        </p:nvSpPr>
        <p:spPr>
          <a:xfrm>
            <a:off x="3397520" y="3614704"/>
            <a:ext cx="8239539" cy="1187520"/>
          </a:xfrm>
          <a:prstGeom prst="borderCallout3">
            <a:avLst>
              <a:gd name="adj1" fmla="val -9153"/>
              <a:gd name="adj2" fmla="val -12564"/>
              <a:gd name="adj3" fmla="val 17724"/>
              <a:gd name="adj4" fmla="val -3893"/>
              <a:gd name="adj5" fmla="val 62569"/>
              <a:gd name="adj6" fmla="val -3865"/>
              <a:gd name="adj7" fmla="val 6170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latin typeface="IBM Plex Sans" panose="020B0503050203000203" pitchFamily="34" charset="0"/>
              </a:rPr>
              <a:t>El proyecto de EVITA se enmarca en la Estrategia Digital de la UMU, dentro de la línea para convertir a nuestros usuarios en embajadores, fomentando la mejora de la accesibilidad a los servicios y aplicaciones para todos los colectivos, y ofreciendo unos servicios digitales inclusivos y sin barreras de accesibilidad.</a:t>
            </a:r>
          </a:p>
        </p:txBody>
      </p:sp>
      <p:sp>
        <p:nvSpPr>
          <p:cNvPr id="4" name="Globo: línea doblada doble 3">
            <a:extLst>
              <a:ext uri="{FF2B5EF4-FFF2-40B4-BE49-F238E27FC236}">
                <a16:creationId xmlns:a16="http://schemas.microsoft.com/office/drawing/2014/main" id="{EFAC31BA-930C-D4F7-2BAE-EEE1A681F5CA}"/>
              </a:ext>
            </a:extLst>
          </p:cNvPr>
          <p:cNvSpPr/>
          <p:nvPr/>
        </p:nvSpPr>
        <p:spPr>
          <a:xfrm>
            <a:off x="3620229" y="4898475"/>
            <a:ext cx="8239539" cy="776767"/>
          </a:xfrm>
          <a:prstGeom prst="borderCallout3">
            <a:avLst>
              <a:gd name="adj1" fmla="val -65501"/>
              <a:gd name="adj2" fmla="val -21128"/>
              <a:gd name="adj3" fmla="val 17724"/>
              <a:gd name="adj4" fmla="val -3893"/>
              <a:gd name="adj5" fmla="val 62569"/>
              <a:gd name="adj6" fmla="val -3865"/>
              <a:gd name="adj7" fmla="val 6170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latin typeface="IBM Plex Sans" panose="020B0503050203000203" pitchFamily="34" charset="0"/>
              </a:rPr>
              <a:t>Reglamento (UE) 2016/679 del Parlamento Europeo y del Consejo, de 27 de abril de 2016, relativo a la protección de las personas físicas en lo que respecta al tratamiento de datos personales y a la libre circulación de estos datos</a:t>
            </a:r>
          </a:p>
        </p:txBody>
      </p:sp>
    </p:spTree>
    <p:extLst>
      <p:ext uri="{BB962C8B-B14F-4D97-AF65-F5344CB8AC3E}">
        <p14:creationId xmlns:p14="http://schemas.microsoft.com/office/powerpoint/2010/main" val="1234451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A5CA5-F4B4-BA18-CA52-641A3120499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5714144-6DC7-E6D6-859C-F524A5E50803}"/>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49A3BB80-ABA4-A66F-0D5E-B6314BF35F09}"/>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5.- Marco regulatorio aplicable</a:t>
            </a:r>
          </a:p>
        </p:txBody>
      </p:sp>
      <p:pic>
        <p:nvPicPr>
          <p:cNvPr id="7" name="Picture 2" descr="Imágenes que describen el comportamiento de biometría  1">
            <a:extLst>
              <a:ext uri="{FF2B5EF4-FFF2-40B4-BE49-F238E27FC236}">
                <a16:creationId xmlns:a16="http://schemas.microsoft.com/office/drawing/2014/main" id="{4DE9F2A0-2CE2-E06D-C759-DF97CDA38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B202FD46-53CF-61A8-98FC-29DA7D3D6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388963C8-8097-0A12-FE59-433A19898616}"/>
              </a:ext>
            </a:extLst>
          </p:cNvPr>
          <p:cNvPicPr>
            <a:picLocks noChangeAspect="1"/>
          </p:cNvPicPr>
          <p:nvPr/>
        </p:nvPicPr>
        <p:blipFill>
          <a:blip r:embed="rId4"/>
          <a:stretch>
            <a:fillRect/>
          </a:stretch>
        </p:blipFill>
        <p:spPr>
          <a:xfrm>
            <a:off x="277668" y="865990"/>
            <a:ext cx="2289153" cy="4680046"/>
          </a:xfrm>
          <a:prstGeom prst="rect">
            <a:avLst/>
          </a:prstGeom>
        </p:spPr>
      </p:pic>
      <p:pic>
        <p:nvPicPr>
          <p:cNvPr id="6" name="Imagen 5" descr="Tabla&#10;&#10;El contenido generado por IA puede ser incorrecto.">
            <a:extLst>
              <a:ext uri="{FF2B5EF4-FFF2-40B4-BE49-F238E27FC236}">
                <a16:creationId xmlns:a16="http://schemas.microsoft.com/office/drawing/2014/main" id="{D3ADAFBC-0D7B-CA48-5E32-C22EC2A34C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2368" y="2059665"/>
            <a:ext cx="3205239" cy="3486371"/>
          </a:xfrm>
          <a:prstGeom prst="rect">
            <a:avLst/>
          </a:prstGeom>
        </p:spPr>
      </p:pic>
      <p:sp>
        <p:nvSpPr>
          <p:cNvPr id="9" name="Globo: línea doblada doble 8">
            <a:extLst>
              <a:ext uri="{FF2B5EF4-FFF2-40B4-BE49-F238E27FC236}">
                <a16:creationId xmlns:a16="http://schemas.microsoft.com/office/drawing/2014/main" id="{D25B8835-2D31-942E-3251-FD9C795CF207}"/>
              </a:ext>
            </a:extLst>
          </p:cNvPr>
          <p:cNvSpPr/>
          <p:nvPr/>
        </p:nvSpPr>
        <p:spPr>
          <a:xfrm>
            <a:off x="2862469" y="948888"/>
            <a:ext cx="9230767" cy="904461"/>
          </a:xfrm>
          <a:prstGeom prst="borderCallout3">
            <a:avLst>
              <a:gd name="adj1" fmla="val 18016"/>
              <a:gd name="adj2" fmla="val -14976"/>
              <a:gd name="adj3" fmla="val 17724"/>
              <a:gd name="adj4" fmla="val -5702"/>
              <a:gd name="adj5" fmla="val 48699"/>
              <a:gd name="adj6" fmla="val -5313"/>
              <a:gd name="adj7" fmla="val 48674"/>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600" dirty="0">
                <a:effectLst/>
                <a:latin typeface="IBM Plex Sans" panose="020B0503050203000203" pitchFamily="34" charset="0"/>
                <a:ea typeface="IBM Plex Sans" panose="020B0503050203000203" pitchFamily="34" charset="0"/>
                <a:cs typeface="IBM Plex Sans" panose="020B0503050203000203" pitchFamily="34" charset="0"/>
              </a:rPr>
              <a:t>Ley Orgánica 3/2018, de 5 de diciembre, de Protección de Datos Personales y garantía de los derechos digitales</a:t>
            </a:r>
            <a:endParaRPr lang="es-ES" sz="1600" dirty="0">
              <a:latin typeface="IBM Plex Sans" panose="020B0503050203000203" pitchFamily="34" charset="0"/>
            </a:endParaRPr>
          </a:p>
        </p:txBody>
      </p:sp>
      <p:sp>
        <p:nvSpPr>
          <p:cNvPr id="11" name="Globo: línea doblada doble 10">
            <a:extLst>
              <a:ext uri="{FF2B5EF4-FFF2-40B4-BE49-F238E27FC236}">
                <a16:creationId xmlns:a16="http://schemas.microsoft.com/office/drawing/2014/main" id="{E50BD9C9-622F-3375-0F99-CAACEC71F9AD}"/>
              </a:ext>
            </a:extLst>
          </p:cNvPr>
          <p:cNvSpPr/>
          <p:nvPr/>
        </p:nvSpPr>
        <p:spPr>
          <a:xfrm>
            <a:off x="2323568" y="3532814"/>
            <a:ext cx="6437098" cy="315911"/>
          </a:xfrm>
          <a:prstGeom prst="borderCallout3">
            <a:avLst>
              <a:gd name="adj1" fmla="val -505821"/>
              <a:gd name="adj2" fmla="val -3342"/>
              <a:gd name="adj3" fmla="val -400718"/>
              <a:gd name="adj4" fmla="val 6033"/>
              <a:gd name="adj5" fmla="val -269065"/>
              <a:gd name="adj6" fmla="val 11671"/>
              <a:gd name="adj7" fmla="val -37845"/>
              <a:gd name="adj8" fmla="val 4434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00" dirty="0">
                <a:effectLst/>
                <a:latin typeface="IBM Plex Sans" panose="020B0503050203000203" pitchFamily="34" charset="0"/>
                <a:ea typeface="IBM Plex Sans" panose="020B0503050203000203" pitchFamily="34" charset="0"/>
                <a:cs typeface="IBM Plex Sans" panose="020B0503050203000203" pitchFamily="34" charset="0"/>
              </a:rPr>
              <a:t>https://www.um.es/web/transparencia/normativa/registro-actividades-tratamiento-proteccion-datos#evita</a:t>
            </a:r>
            <a:endParaRPr lang="es-ES" sz="1000" dirty="0">
              <a:latin typeface="IBM Plex Sans" panose="020B0503050203000203" pitchFamily="34" charset="0"/>
            </a:endParaRPr>
          </a:p>
        </p:txBody>
      </p:sp>
    </p:spTree>
    <p:extLst>
      <p:ext uri="{BB962C8B-B14F-4D97-AF65-F5344CB8AC3E}">
        <p14:creationId xmlns:p14="http://schemas.microsoft.com/office/powerpoint/2010/main" val="3225576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D920-0BAD-5B29-2BBA-130CBB62ABC6}"/>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BF49F45B-8F65-5DDF-07A3-1E75EDC68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248AE287-BDD8-DEEF-F586-BD985438F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DF454404-80E2-F0A1-372D-82E71B208F0A}"/>
              </a:ext>
            </a:extLst>
          </p:cNvPr>
          <p:cNvSpPr txBox="1">
            <a:spLocks/>
          </p:cNvSpPr>
          <p:nvPr/>
        </p:nvSpPr>
        <p:spPr>
          <a:xfrm>
            <a:off x="335337" y="333578"/>
            <a:ext cx="6741323"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Otras herramientas de apoyo a la discapacidad y necesidades de aprendizaje especiales.</a:t>
            </a:r>
            <a:br>
              <a:rPr lang="es-ES" sz="4600" spc="-150" dirty="0"/>
            </a:br>
            <a:endParaRPr lang="es-ES" sz="4600" spc="-150" dirty="0"/>
          </a:p>
        </p:txBody>
      </p:sp>
      <p:sp>
        <p:nvSpPr>
          <p:cNvPr id="4" name="Título 1">
            <a:extLst>
              <a:ext uri="{FF2B5EF4-FFF2-40B4-BE49-F238E27FC236}">
                <a16:creationId xmlns:a16="http://schemas.microsoft.com/office/drawing/2014/main" id="{0C56043D-B3BF-53A7-81B3-9C155FB10452}"/>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6</a:t>
            </a:r>
          </a:p>
        </p:txBody>
      </p:sp>
    </p:spTree>
    <p:extLst>
      <p:ext uri="{BB962C8B-B14F-4D97-AF65-F5344CB8AC3E}">
        <p14:creationId xmlns:p14="http://schemas.microsoft.com/office/powerpoint/2010/main" val="2767057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5495-7FB8-CD99-B473-4A07F13D8B1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1BAFD27-B35E-50F8-0D08-3755FF59CEF9}"/>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C13DD5DA-933B-45E0-A0E9-45087B0639B3}"/>
              </a:ext>
            </a:extLst>
          </p:cNvPr>
          <p:cNvSpPr>
            <a:spLocks noGrp="1"/>
          </p:cNvSpPr>
          <p:nvPr>
            <p:ph type="ftr" sz="quarter" idx="10"/>
          </p:nvPr>
        </p:nvSpPr>
        <p:spPr>
          <a:xfrm>
            <a:off x="6569765" y="365126"/>
            <a:ext cx="4784033" cy="315911"/>
          </a:xfrm>
        </p:spPr>
        <p:txBody>
          <a:bodyPr/>
          <a:lstStyle/>
          <a:p>
            <a:pPr algn="r"/>
            <a:r>
              <a:rPr lang="es-ES" dirty="0">
                <a:effectLst>
                  <a:outerShdw blurRad="38100" dist="38100" dir="2700000" algn="tl">
                    <a:srgbClr val="000000">
                      <a:alpha val="43137"/>
                    </a:srgbClr>
                  </a:outerShdw>
                </a:effectLst>
              </a:rPr>
              <a:t>6.- Otras herramientas de apoyo a la discapacidad y necesidades de aprendizaje</a:t>
            </a:r>
          </a:p>
        </p:txBody>
      </p:sp>
      <p:pic>
        <p:nvPicPr>
          <p:cNvPr id="7" name="Picture 2" descr="Imágenes que describen el comportamiento de biometría  1">
            <a:extLst>
              <a:ext uri="{FF2B5EF4-FFF2-40B4-BE49-F238E27FC236}">
                <a16:creationId xmlns:a16="http://schemas.microsoft.com/office/drawing/2014/main" id="{B3DF978E-A8C4-22C4-82B6-4AE30746D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E92444E2-8887-28DD-CE24-54D218C6A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BDC0EE75-D4B9-A689-6336-39ABBE65D5C6}"/>
              </a:ext>
            </a:extLst>
          </p:cNvPr>
          <p:cNvPicPr>
            <a:picLocks noChangeAspect="1"/>
          </p:cNvPicPr>
          <p:nvPr/>
        </p:nvPicPr>
        <p:blipFill>
          <a:blip r:embed="rId4"/>
          <a:stretch>
            <a:fillRect/>
          </a:stretch>
        </p:blipFill>
        <p:spPr>
          <a:xfrm>
            <a:off x="10187787" y="1160988"/>
            <a:ext cx="1998371" cy="4085559"/>
          </a:xfrm>
          <a:prstGeom prst="rect">
            <a:avLst/>
          </a:prstGeom>
        </p:spPr>
      </p:pic>
      <p:grpSp>
        <p:nvGrpSpPr>
          <p:cNvPr id="3" name="Grupo 2">
            <a:extLst>
              <a:ext uri="{FF2B5EF4-FFF2-40B4-BE49-F238E27FC236}">
                <a16:creationId xmlns:a16="http://schemas.microsoft.com/office/drawing/2014/main" id="{910C6402-A353-54BE-69CD-646A175C5042}"/>
              </a:ext>
            </a:extLst>
          </p:cNvPr>
          <p:cNvGrpSpPr/>
          <p:nvPr/>
        </p:nvGrpSpPr>
        <p:grpSpPr>
          <a:xfrm>
            <a:off x="1732708" y="681037"/>
            <a:ext cx="8442463" cy="4889979"/>
            <a:chOff x="271463" y="1469986"/>
            <a:chExt cx="8777287" cy="5346739"/>
          </a:xfrm>
        </p:grpSpPr>
        <p:pic>
          <p:nvPicPr>
            <p:cNvPr id="4" name="Picture 2" descr="Internet Systems Consortium">
              <a:extLst>
                <a:ext uri="{FF2B5EF4-FFF2-40B4-BE49-F238E27FC236}">
                  <a16:creationId xmlns:a16="http://schemas.microsoft.com/office/drawing/2014/main" id="{AD93B303-05B1-CC22-8A89-22C9BD5FC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924175"/>
              <a:ext cx="12112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nicio">
              <a:extLst>
                <a:ext uri="{FF2B5EF4-FFF2-40B4-BE49-F238E27FC236}">
                  <a16:creationId xmlns:a16="http://schemas.microsoft.com/office/drawing/2014/main" id="{7078D999-8D87-6553-D69D-D5B1BD2C3D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025" y="1706563"/>
              <a:ext cx="15113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GitHub - OCSInventory-NG/UnixAgent: This is the OCS unified agent for Unix  operating systems">
              <a:extLst>
                <a:ext uri="{FF2B5EF4-FFF2-40B4-BE49-F238E27FC236}">
                  <a16:creationId xmlns:a16="http://schemas.microsoft.com/office/drawing/2014/main" id="{3E782C33-6B9F-7B1E-990C-B2723E51C7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438" y="5854700"/>
              <a:ext cx="1528762"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DNS over TLS using stunnel">
              <a:extLst>
                <a:ext uri="{FF2B5EF4-FFF2-40B4-BE49-F238E27FC236}">
                  <a16:creationId xmlns:a16="http://schemas.microsoft.com/office/drawing/2014/main" id="{441672DE-ED26-804D-0CE9-DB0BD9A70E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1622425"/>
              <a:ext cx="16065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Logo Espacios">
              <a:extLst>
                <a:ext uri="{FF2B5EF4-FFF2-40B4-BE49-F238E27FC236}">
                  <a16:creationId xmlns:a16="http://schemas.microsoft.com/office/drawing/2014/main" id="{E871AFBF-5E82-2BA6-F4BE-B4C380AB0B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6838" y="1792288"/>
              <a:ext cx="26019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descr="UDS Enterprise | NodeWeaver">
              <a:extLst>
                <a:ext uri="{FF2B5EF4-FFF2-40B4-BE49-F238E27FC236}">
                  <a16:creationId xmlns:a16="http://schemas.microsoft.com/office/drawing/2014/main" id="{14D2E7E0-BB2B-4FC6-070C-343CD76F10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7513" y="4071938"/>
              <a:ext cx="220662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26">
              <a:extLst>
                <a:ext uri="{FF2B5EF4-FFF2-40B4-BE49-F238E27FC236}">
                  <a16:creationId xmlns:a16="http://schemas.microsoft.com/office/drawing/2014/main" id="{56B76D3D-E1AA-579B-5620-6222CF008C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288" y="5367338"/>
              <a:ext cx="121126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descr="Qué es el Directorio Activo y por qué es un blanco fácil para los hackers?  » MuySeguridad. Seguridad informática.">
              <a:extLst>
                <a:ext uri="{FF2B5EF4-FFF2-40B4-BE49-F238E27FC236}">
                  <a16:creationId xmlns:a16="http://schemas.microsoft.com/office/drawing/2014/main" id="{D7734E79-4936-12AC-AB9C-BF59F93230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03875" y="5575300"/>
              <a:ext cx="1857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0" descr="Configuración básica de servidor LDAP – Instructor Beny Blanco">
              <a:extLst>
                <a:ext uri="{FF2B5EF4-FFF2-40B4-BE49-F238E27FC236}">
                  <a16:creationId xmlns:a16="http://schemas.microsoft.com/office/drawing/2014/main" id="{39E42019-1C5F-BADF-AD36-00932BA42B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36763" y="56737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2" descr="Qué es SNMP? - Definición y detalles">
              <a:extLst>
                <a:ext uri="{FF2B5EF4-FFF2-40B4-BE49-F238E27FC236}">
                  <a16:creationId xmlns:a16="http://schemas.microsoft.com/office/drawing/2014/main" id="{2339C906-2D25-38C4-97C0-ECFDE77739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463" y="4322763"/>
              <a:ext cx="17303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4" descr="Puppet (software) - Wikipedia">
              <a:extLst>
                <a:ext uri="{FF2B5EF4-FFF2-40B4-BE49-F238E27FC236}">
                  <a16:creationId xmlns:a16="http://schemas.microsoft.com/office/drawing/2014/main" id="{451FD3AC-ED9F-8496-D36B-FE47CA11B3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91338" y="3001963"/>
              <a:ext cx="19605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9">
              <a:extLst>
                <a:ext uri="{FF2B5EF4-FFF2-40B4-BE49-F238E27FC236}">
                  <a16:creationId xmlns:a16="http://schemas.microsoft.com/office/drawing/2014/main" id="{71B66580-20B2-C231-2779-8148C00D659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9850" y="5405438"/>
              <a:ext cx="1358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n 1">
              <a:extLst>
                <a:ext uri="{FF2B5EF4-FFF2-40B4-BE49-F238E27FC236}">
                  <a16:creationId xmlns:a16="http://schemas.microsoft.com/office/drawing/2014/main" id="{C067BEEA-BDCC-55BC-5301-795BE721DE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0033" y="1469986"/>
              <a:ext cx="1512168" cy="1454688"/>
            </a:xfrm>
            <a:prstGeom prst="ellipse">
              <a:avLst/>
            </a:prstGeom>
            <a:ln>
              <a:noFill/>
            </a:ln>
            <a:effectLst>
              <a:softEdge rad="112500"/>
            </a:effectLst>
          </p:spPr>
        </p:pic>
        <p:grpSp>
          <p:nvGrpSpPr>
            <p:cNvPr id="24" name="Grupo 23">
              <a:extLst>
                <a:ext uri="{FF2B5EF4-FFF2-40B4-BE49-F238E27FC236}">
                  <a16:creationId xmlns:a16="http://schemas.microsoft.com/office/drawing/2014/main" id="{AFC2D883-7473-DD2B-A8A2-5441F6B973B1}"/>
                </a:ext>
              </a:extLst>
            </p:cNvPr>
            <p:cNvGrpSpPr/>
            <p:nvPr/>
          </p:nvGrpSpPr>
          <p:grpSpPr>
            <a:xfrm>
              <a:off x="1360488" y="2509838"/>
              <a:ext cx="6329362" cy="3327400"/>
              <a:chOff x="1360488" y="2509838"/>
              <a:chExt cx="6329362" cy="3327400"/>
            </a:xfrm>
          </p:grpSpPr>
          <p:grpSp>
            <p:nvGrpSpPr>
              <p:cNvPr id="25" name="Grupo 24">
                <a:extLst>
                  <a:ext uri="{FF2B5EF4-FFF2-40B4-BE49-F238E27FC236}">
                    <a16:creationId xmlns:a16="http://schemas.microsoft.com/office/drawing/2014/main" id="{5D266C20-5D4E-6986-C1C9-6A024A1860B2}"/>
                  </a:ext>
                </a:extLst>
              </p:cNvPr>
              <p:cNvGrpSpPr>
                <a:grpSpLocks/>
              </p:cNvGrpSpPr>
              <p:nvPr/>
            </p:nvGrpSpPr>
            <p:grpSpPr bwMode="auto">
              <a:xfrm>
                <a:off x="3330575" y="3429000"/>
                <a:ext cx="1958975" cy="2087563"/>
                <a:chOff x="4048010" y="1938042"/>
                <a:chExt cx="555250" cy="599134"/>
              </a:xfrm>
            </p:grpSpPr>
            <p:pic>
              <p:nvPicPr>
                <p:cNvPr id="38" name="Imagen 37" descr="Una captura de pantalla de un celular con la imagen de una caricatura&#10;&#10;Descripción generada automáticamente con confianza baja">
                  <a:extLst>
                    <a:ext uri="{FF2B5EF4-FFF2-40B4-BE49-F238E27FC236}">
                      <a16:creationId xmlns:a16="http://schemas.microsoft.com/office/drawing/2014/main" id="{3C706DE5-A42D-9448-661C-0AD1872C522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75956" y="1938042"/>
                  <a:ext cx="527304" cy="3808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9" name="Rectángulo 38">
                  <a:extLst>
                    <a:ext uri="{FF2B5EF4-FFF2-40B4-BE49-F238E27FC236}">
                      <a16:creationId xmlns:a16="http://schemas.microsoft.com/office/drawing/2014/main" id="{5013486B-F499-8FE8-B608-D7E1F33D1D19}"/>
                    </a:ext>
                  </a:extLst>
                </p:cNvPr>
                <p:cNvSpPr/>
                <p:nvPr/>
              </p:nvSpPr>
              <p:spPr>
                <a:xfrm>
                  <a:off x="4048010" y="2321214"/>
                  <a:ext cx="555250" cy="215962"/>
                </a:xfrm>
                <a:prstGeom prst="rect">
                  <a:avLst/>
                </a:prstGeom>
                <a:noFill/>
              </p:spPr>
              <p:txBody>
                <a:bodyPr>
                  <a:norm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s-E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ＭＳ Ｐゴシック" panose="020B0600070205080204" pitchFamily="34" charset="-128"/>
                      <a:cs typeface="+mn-cs"/>
                    </a:rPr>
                    <a:t>GAIA</a:t>
                  </a:r>
                </a:p>
              </p:txBody>
            </p:sp>
          </p:grpSp>
          <p:cxnSp>
            <p:nvCxnSpPr>
              <p:cNvPr id="26" name="Conector recto de flecha 25">
                <a:extLst>
                  <a:ext uri="{FF2B5EF4-FFF2-40B4-BE49-F238E27FC236}">
                    <a16:creationId xmlns:a16="http://schemas.microsoft.com/office/drawing/2014/main" id="{CFD1C09A-E40F-0CD9-B9E2-53792B4AB39C}"/>
                  </a:ext>
                </a:extLst>
              </p:cNvPr>
              <p:cNvCxnSpPr>
                <a:cxnSpLocks/>
              </p:cNvCxnSpPr>
              <p:nvPr/>
            </p:nvCxnSpPr>
            <p:spPr>
              <a:xfrm flipH="1" flipV="1">
                <a:off x="3179763" y="2509838"/>
                <a:ext cx="611187" cy="873125"/>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27" name="Conector recto de flecha 26">
                <a:extLst>
                  <a:ext uri="{FF2B5EF4-FFF2-40B4-BE49-F238E27FC236}">
                    <a16:creationId xmlns:a16="http://schemas.microsoft.com/office/drawing/2014/main" id="{37FC58E1-4E24-51B2-E589-50E3A3423F1E}"/>
                  </a:ext>
                </a:extLst>
              </p:cNvPr>
              <p:cNvCxnSpPr>
                <a:cxnSpLocks/>
              </p:cNvCxnSpPr>
              <p:nvPr/>
            </p:nvCxnSpPr>
            <p:spPr>
              <a:xfrm flipH="1" flipV="1">
                <a:off x="1619250" y="3414713"/>
                <a:ext cx="1843088" cy="357187"/>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28" name="Conector recto de flecha 27">
                <a:extLst>
                  <a:ext uri="{FF2B5EF4-FFF2-40B4-BE49-F238E27FC236}">
                    <a16:creationId xmlns:a16="http://schemas.microsoft.com/office/drawing/2014/main" id="{1A616F78-5C15-6C85-F0C7-4C74984770F6}"/>
                  </a:ext>
                </a:extLst>
              </p:cNvPr>
              <p:cNvCxnSpPr>
                <a:cxnSpLocks/>
                <a:stCxn id="38" idx="1"/>
              </p:cNvCxnSpPr>
              <p:nvPr/>
            </p:nvCxnSpPr>
            <p:spPr>
              <a:xfrm flipH="1">
                <a:off x="2070100" y="4092575"/>
                <a:ext cx="1358900" cy="573088"/>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29" name="Conector recto de flecha 28">
                <a:extLst>
                  <a:ext uri="{FF2B5EF4-FFF2-40B4-BE49-F238E27FC236}">
                    <a16:creationId xmlns:a16="http://schemas.microsoft.com/office/drawing/2014/main" id="{7BAE7787-5FEC-3452-63A8-D8ADDB7D9457}"/>
                  </a:ext>
                </a:extLst>
              </p:cNvPr>
              <p:cNvCxnSpPr>
                <a:cxnSpLocks/>
              </p:cNvCxnSpPr>
              <p:nvPr/>
            </p:nvCxnSpPr>
            <p:spPr>
              <a:xfrm flipH="1">
                <a:off x="1360488" y="4448175"/>
                <a:ext cx="2101850" cy="1389063"/>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30" name="Conector recto de flecha 29">
                <a:extLst>
                  <a:ext uri="{FF2B5EF4-FFF2-40B4-BE49-F238E27FC236}">
                    <a16:creationId xmlns:a16="http://schemas.microsoft.com/office/drawing/2014/main" id="{3CFEC7C1-A430-F264-C753-90082C171BA5}"/>
                  </a:ext>
                </a:extLst>
              </p:cNvPr>
              <p:cNvCxnSpPr>
                <a:cxnSpLocks/>
              </p:cNvCxnSpPr>
              <p:nvPr/>
            </p:nvCxnSpPr>
            <p:spPr>
              <a:xfrm flipH="1">
                <a:off x="2967038" y="4856163"/>
                <a:ext cx="823912" cy="817562"/>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31" name="Conector recto de flecha 30">
                <a:extLst>
                  <a:ext uri="{FF2B5EF4-FFF2-40B4-BE49-F238E27FC236}">
                    <a16:creationId xmlns:a16="http://schemas.microsoft.com/office/drawing/2014/main" id="{420EB794-F9FB-820A-6179-D39AD23DBBCB}"/>
                  </a:ext>
                </a:extLst>
              </p:cNvPr>
              <p:cNvCxnSpPr>
                <a:cxnSpLocks/>
              </p:cNvCxnSpPr>
              <p:nvPr/>
            </p:nvCxnSpPr>
            <p:spPr>
              <a:xfrm>
                <a:off x="4292600" y="5140325"/>
                <a:ext cx="0" cy="696913"/>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32" name="Conector recto de flecha 31">
                <a:extLst>
                  <a:ext uri="{FF2B5EF4-FFF2-40B4-BE49-F238E27FC236}">
                    <a16:creationId xmlns:a16="http://schemas.microsoft.com/office/drawing/2014/main" id="{11537B82-565A-DCBB-51D6-96EE4E2A1FCF}"/>
                  </a:ext>
                </a:extLst>
              </p:cNvPr>
              <p:cNvCxnSpPr>
                <a:cxnSpLocks/>
              </p:cNvCxnSpPr>
              <p:nvPr/>
            </p:nvCxnSpPr>
            <p:spPr>
              <a:xfrm>
                <a:off x="5149850" y="4591050"/>
                <a:ext cx="971550" cy="896938"/>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33" name="Conector recto de flecha 32">
                <a:extLst>
                  <a:ext uri="{FF2B5EF4-FFF2-40B4-BE49-F238E27FC236}">
                    <a16:creationId xmlns:a16="http://schemas.microsoft.com/office/drawing/2014/main" id="{E84F79BA-136F-B4E0-F6B9-4E7119AD10C7}"/>
                  </a:ext>
                </a:extLst>
              </p:cNvPr>
              <p:cNvCxnSpPr>
                <a:cxnSpLocks/>
              </p:cNvCxnSpPr>
              <p:nvPr/>
            </p:nvCxnSpPr>
            <p:spPr>
              <a:xfrm>
                <a:off x="5218113" y="4378325"/>
                <a:ext cx="2471737" cy="1319213"/>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34" name="Conector recto de flecha 33">
                <a:extLst>
                  <a:ext uri="{FF2B5EF4-FFF2-40B4-BE49-F238E27FC236}">
                    <a16:creationId xmlns:a16="http://schemas.microsoft.com/office/drawing/2014/main" id="{EA991D99-095F-47E8-F8CE-C8524F0E0D52}"/>
                  </a:ext>
                </a:extLst>
              </p:cNvPr>
              <p:cNvCxnSpPr>
                <a:cxnSpLocks/>
              </p:cNvCxnSpPr>
              <p:nvPr/>
            </p:nvCxnSpPr>
            <p:spPr>
              <a:xfrm>
                <a:off x="5218113" y="4043363"/>
                <a:ext cx="1760537" cy="519112"/>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35" name="Conector recto de flecha 34">
                <a:extLst>
                  <a:ext uri="{FF2B5EF4-FFF2-40B4-BE49-F238E27FC236}">
                    <a16:creationId xmlns:a16="http://schemas.microsoft.com/office/drawing/2014/main" id="{83E6EADD-90D2-92A3-8875-2AC5CB854D0A}"/>
                  </a:ext>
                </a:extLst>
              </p:cNvPr>
              <p:cNvCxnSpPr>
                <a:cxnSpLocks/>
              </p:cNvCxnSpPr>
              <p:nvPr/>
            </p:nvCxnSpPr>
            <p:spPr>
              <a:xfrm flipV="1">
                <a:off x="5243513" y="3302000"/>
                <a:ext cx="1524000" cy="533400"/>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36" name="Conector recto de flecha 35">
                <a:extLst>
                  <a:ext uri="{FF2B5EF4-FFF2-40B4-BE49-F238E27FC236}">
                    <a16:creationId xmlns:a16="http://schemas.microsoft.com/office/drawing/2014/main" id="{7B80D86D-CF84-EA23-0C60-248015B5A2B5}"/>
                  </a:ext>
                </a:extLst>
              </p:cNvPr>
              <p:cNvCxnSpPr>
                <a:cxnSpLocks/>
              </p:cNvCxnSpPr>
              <p:nvPr/>
            </p:nvCxnSpPr>
            <p:spPr>
              <a:xfrm flipV="1">
                <a:off x="5218113" y="2532063"/>
                <a:ext cx="1304925" cy="923925"/>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cxnSp>
            <p:nvCxnSpPr>
              <p:cNvPr id="37" name="Conector recto de flecha 36">
                <a:extLst>
                  <a:ext uri="{FF2B5EF4-FFF2-40B4-BE49-F238E27FC236}">
                    <a16:creationId xmlns:a16="http://schemas.microsoft.com/office/drawing/2014/main" id="{33CB1414-F2A6-4531-EDCA-91EACB6E3325}"/>
                  </a:ext>
                </a:extLst>
              </p:cNvPr>
              <p:cNvCxnSpPr>
                <a:cxnSpLocks/>
                <a:stCxn id="38" idx="0"/>
              </p:cNvCxnSpPr>
              <p:nvPr/>
            </p:nvCxnSpPr>
            <p:spPr>
              <a:xfrm flipV="1">
                <a:off x="4359275" y="2878138"/>
                <a:ext cx="363538" cy="550862"/>
              </a:xfrm>
              <a:prstGeom prst="straightConnector1">
                <a:avLst/>
              </a:prstGeom>
              <a:ln w="92075" cap="rnd" cmpd="sng">
                <a:solidFill>
                  <a:srgbClr val="C00000"/>
                </a:solidFill>
                <a:round/>
                <a:tailEnd type="triangle"/>
              </a:ln>
            </p:spPr>
            <p:style>
              <a:lnRef idx="2">
                <a:schemeClr val="accent1"/>
              </a:lnRef>
              <a:fillRef idx="0">
                <a:schemeClr val="accent1"/>
              </a:fillRef>
              <a:effectRef idx="1">
                <a:schemeClr val="accent1"/>
              </a:effectRef>
              <a:fontRef idx="minor">
                <a:schemeClr val="tx1"/>
              </a:fontRef>
            </p:style>
          </p:cxnSp>
        </p:grpSp>
      </p:grpSp>
      <p:sp>
        <p:nvSpPr>
          <p:cNvPr id="40" name="Globo: flecha derecha 39">
            <a:extLst>
              <a:ext uri="{FF2B5EF4-FFF2-40B4-BE49-F238E27FC236}">
                <a16:creationId xmlns:a16="http://schemas.microsoft.com/office/drawing/2014/main" id="{23F3155F-C791-A096-4AC1-A102AA14872A}"/>
              </a:ext>
            </a:extLst>
          </p:cNvPr>
          <p:cNvSpPr/>
          <p:nvPr/>
        </p:nvSpPr>
        <p:spPr>
          <a:xfrm>
            <a:off x="417443" y="828746"/>
            <a:ext cx="655983" cy="4816679"/>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ES" sz="1600" b="1" dirty="0">
                <a:effectLst>
                  <a:outerShdw blurRad="38100" dist="38100" dir="2700000" algn="tl">
                    <a:srgbClr val="000000">
                      <a:alpha val="43137"/>
                    </a:srgbClr>
                  </a:outerShdw>
                </a:effectLst>
                <a:latin typeface="IBM Plex Sans" panose="020B0503050203000203" pitchFamily="34" charset="0"/>
              </a:rPr>
              <a:t>GAIA (Gestión Avanzada e Integrada de Aulas)</a:t>
            </a:r>
          </a:p>
        </p:txBody>
      </p:sp>
    </p:spTree>
    <p:extLst>
      <p:ext uri="{BB962C8B-B14F-4D97-AF65-F5344CB8AC3E}">
        <p14:creationId xmlns:p14="http://schemas.microsoft.com/office/powerpoint/2010/main" val="496549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5AA7AC-C517-4689-7069-7370713CEF13}"/>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2DCCD64A-0927-1EE9-CD60-A363852DF816}"/>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1.- Contexto</a:t>
            </a:r>
          </a:p>
        </p:txBody>
      </p:sp>
      <p:pic>
        <p:nvPicPr>
          <p:cNvPr id="7" name="Picture 2" descr="Imágenes que describen el comportamiento de biometría  1">
            <a:extLst>
              <a:ext uri="{FF2B5EF4-FFF2-40B4-BE49-F238E27FC236}">
                <a16:creationId xmlns:a16="http://schemas.microsoft.com/office/drawing/2014/main" id="{38ED3703-41BB-B7F4-768C-2AFBED0A3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D862F153-9C7E-1CF1-77AE-EEB764ADF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8930F432-84F5-D770-99BA-C4A5E7CA77E2}"/>
              </a:ext>
            </a:extLst>
          </p:cNvPr>
          <p:cNvPicPr>
            <a:picLocks noChangeAspect="1"/>
          </p:cNvPicPr>
          <p:nvPr/>
        </p:nvPicPr>
        <p:blipFill>
          <a:blip r:embed="rId5"/>
          <a:stretch>
            <a:fillRect/>
          </a:stretch>
        </p:blipFill>
        <p:spPr>
          <a:xfrm>
            <a:off x="116280" y="1522154"/>
            <a:ext cx="6195067" cy="2581278"/>
          </a:xfrm>
          <a:prstGeom prst="rect">
            <a:avLst/>
          </a:prstGeom>
        </p:spPr>
      </p:pic>
      <p:sp>
        <p:nvSpPr>
          <p:cNvPr id="14" name="CuadroTexto 13">
            <a:extLst>
              <a:ext uri="{FF2B5EF4-FFF2-40B4-BE49-F238E27FC236}">
                <a16:creationId xmlns:a16="http://schemas.microsoft.com/office/drawing/2014/main" id="{19FAC1A2-F247-7A2E-909A-3B2E275B35B6}"/>
              </a:ext>
            </a:extLst>
          </p:cNvPr>
          <p:cNvSpPr txBox="1"/>
          <p:nvPr/>
        </p:nvSpPr>
        <p:spPr>
          <a:xfrm>
            <a:off x="116281" y="4715237"/>
            <a:ext cx="11209398" cy="738664"/>
          </a:xfrm>
          <a:prstGeom prst="rect">
            <a:avLst/>
          </a:prstGeom>
          <a:noFill/>
          <a:ln>
            <a:solidFill>
              <a:schemeClr val="tx1"/>
            </a:solidFill>
          </a:ln>
        </p:spPr>
        <p:txBody>
          <a:bodyPr wrap="square" rtlCol="0">
            <a:spAutoFit/>
          </a:bodyPr>
          <a:lstStyle/>
          <a:p>
            <a:pPr algn="just"/>
            <a:r>
              <a:rPr lang="es-ES" sz="1400" dirty="0">
                <a:latin typeface="IBM Plex Sans" panose="020B0503050203000203" pitchFamily="34" charset="0"/>
              </a:rPr>
              <a:t>Fuentes: </a:t>
            </a:r>
          </a:p>
          <a:p>
            <a:pPr marL="285750" indent="-285750" algn="just">
              <a:buFont typeface="Arial" panose="020B0604020202020204" pitchFamily="34" charset="0"/>
              <a:buChar char="•"/>
            </a:pPr>
            <a:r>
              <a:rPr lang="es-ES" sz="1400" b="0" i="0" dirty="0">
                <a:solidFill>
                  <a:srgbClr val="000000"/>
                </a:solidFill>
                <a:effectLst/>
                <a:latin typeface="IBM Plex Sans" panose="020B0503050203000203" pitchFamily="34" charset="0"/>
              </a:rPr>
              <a:t>Guía de Atención a las personas con Discapacidad en la Universidad 2021, publicada por Fundación Universia.</a:t>
            </a:r>
          </a:p>
          <a:p>
            <a:pPr marL="285750" indent="-285750" algn="just">
              <a:buFont typeface="Arial" panose="020B0604020202020204" pitchFamily="34" charset="0"/>
              <a:buChar char="•"/>
            </a:pPr>
            <a:r>
              <a:rPr lang="es-ES" sz="1400" dirty="0">
                <a:solidFill>
                  <a:srgbClr val="000000"/>
                </a:solidFill>
                <a:latin typeface="IBM Plex Sans" panose="020B0503050203000203" pitchFamily="34" charset="0"/>
              </a:rPr>
              <a:t>Memoria Atención a la Diversidad Universidad de Murcia 2023/2024.</a:t>
            </a:r>
            <a:endParaRPr lang="es-ES" sz="1400" dirty="0">
              <a:latin typeface="IBM Plex Sans" panose="020B0503050203000203" pitchFamily="34" charset="0"/>
            </a:endParaRPr>
          </a:p>
        </p:txBody>
      </p:sp>
      <p:pic>
        <p:nvPicPr>
          <p:cNvPr id="18" name="Imagen 17" descr="Forma&#10;&#10;El contenido generado por IA puede ser incorrecto.">
            <a:extLst>
              <a:ext uri="{FF2B5EF4-FFF2-40B4-BE49-F238E27FC236}">
                <a16:creationId xmlns:a16="http://schemas.microsoft.com/office/drawing/2014/main" id="{44523403-2731-F520-C0D8-60E4FAFDF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1348" y="832176"/>
            <a:ext cx="5407900" cy="3041944"/>
          </a:xfrm>
          <a:prstGeom prst="rect">
            <a:avLst/>
          </a:prstGeom>
        </p:spPr>
      </p:pic>
      <p:sp>
        <p:nvSpPr>
          <p:cNvPr id="21" name="Globo: línea doblada doble 20">
            <a:extLst>
              <a:ext uri="{FF2B5EF4-FFF2-40B4-BE49-F238E27FC236}">
                <a16:creationId xmlns:a16="http://schemas.microsoft.com/office/drawing/2014/main" id="{D2039CEE-90F8-7427-9A8A-2F0E5F48C142}"/>
              </a:ext>
            </a:extLst>
          </p:cNvPr>
          <p:cNvSpPr/>
          <p:nvPr/>
        </p:nvSpPr>
        <p:spPr>
          <a:xfrm>
            <a:off x="6957391" y="2067339"/>
            <a:ext cx="3230218" cy="2308302"/>
          </a:xfrm>
          <a:prstGeom prst="borderCallout3">
            <a:avLst>
              <a:gd name="adj1" fmla="val -19832"/>
              <a:gd name="adj2" fmla="val -2785"/>
              <a:gd name="adj3" fmla="val 18750"/>
              <a:gd name="adj4" fmla="val -16667"/>
              <a:gd name="adj5" fmla="val 71931"/>
              <a:gd name="adj6" fmla="val -15864"/>
              <a:gd name="adj7" fmla="val 71900"/>
              <a:gd name="adj8" fmla="val -31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effectLst>
                  <a:outerShdw blurRad="38100" dist="38100" dir="2700000" algn="tl">
                    <a:srgbClr val="000000">
                      <a:alpha val="43137"/>
                    </a:srgbClr>
                  </a:outerShdw>
                </a:effectLst>
                <a:latin typeface="IBM Plex Sans" panose="020B0503050203000203" pitchFamily="34" charset="0"/>
                <a:ea typeface="IBM Plex Sans" panose="020B0503050203000203" pitchFamily="34" charset="0"/>
                <a:cs typeface="IBM Plex Sans" panose="020B0503050203000203" pitchFamily="34" charset="0"/>
              </a:rPr>
              <a:t>La Universidad de Murcia tiene cerca de </a:t>
            </a:r>
            <a:r>
              <a:rPr lang="es-ES" sz="1400" b="1" dirty="0">
                <a:solidFill>
                  <a:srgbClr val="C00000"/>
                </a:solidFill>
                <a:effectLst>
                  <a:outerShdw blurRad="38100" dist="38100" dir="2700000" algn="tl">
                    <a:srgbClr val="000000">
                      <a:alpha val="43137"/>
                    </a:srgbClr>
                  </a:outerShdw>
                </a:effectLst>
                <a:latin typeface="IBM Plex Sans" panose="020B0503050203000203" pitchFamily="34" charset="0"/>
                <a:ea typeface="IBM Plex Sans" panose="020B0503050203000203" pitchFamily="34" charset="0"/>
                <a:cs typeface="IBM Plex Sans" panose="020B0503050203000203" pitchFamily="34" charset="0"/>
              </a:rPr>
              <a:t>800</a:t>
            </a:r>
            <a:r>
              <a:rPr lang="es-ES" sz="1400" dirty="0">
                <a:effectLst>
                  <a:outerShdw blurRad="38100" dist="38100" dir="2700000" algn="tl">
                    <a:srgbClr val="000000">
                      <a:alpha val="43137"/>
                    </a:srgbClr>
                  </a:outerShdw>
                </a:effectLst>
                <a:latin typeface="IBM Plex Sans" panose="020B0503050203000203" pitchFamily="34" charset="0"/>
                <a:ea typeface="IBM Plex Sans" panose="020B0503050203000203" pitchFamily="34" charset="0"/>
                <a:cs typeface="IBM Plex Sans" panose="020B0503050203000203" pitchFamily="34" charset="0"/>
              </a:rPr>
              <a:t> personas con discapacidad y más de </a:t>
            </a:r>
            <a:r>
              <a:rPr lang="es-ES" sz="1400" b="1" dirty="0">
                <a:solidFill>
                  <a:srgbClr val="C00000"/>
                </a:solidFill>
                <a:effectLst>
                  <a:outerShdw blurRad="38100" dist="38100" dir="2700000" algn="tl">
                    <a:srgbClr val="000000">
                      <a:alpha val="43137"/>
                    </a:srgbClr>
                  </a:outerShdw>
                </a:effectLst>
                <a:latin typeface="IBM Plex Sans" panose="020B0503050203000203" pitchFamily="34" charset="0"/>
                <a:ea typeface="IBM Plex Sans" panose="020B0503050203000203" pitchFamily="34" charset="0"/>
                <a:cs typeface="IBM Plex Sans" panose="020B0503050203000203" pitchFamily="34" charset="0"/>
              </a:rPr>
              <a:t>2.500</a:t>
            </a:r>
            <a:r>
              <a:rPr lang="es-ES" sz="1400" dirty="0">
                <a:effectLst>
                  <a:outerShdw blurRad="38100" dist="38100" dir="2700000" algn="tl">
                    <a:srgbClr val="000000">
                      <a:alpha val="43137"/>
                    </a:srgbClr>
                  </a:outerShdw>
                </a:effectLst>
                <a:latin typeface="IBM Plex Sans" panose="020B0503050203000203" pitchFamily="34" charset="0"/>
                <a:ea typeface="IBM Plex Sans" panose="020B0503050203000203" pitchFamily="34" charset="0"/>
                <a:cs typeface="IBM Plex Sans" panose="020B0503050203000203" pitchFamily="34" charset="0"/>
              </a:rPr>
              <a:t> personas con necesidades especiales de aprendizaje y apoyo educativo. Esto la sitúa como la primera universidad española porcentualmente y la segunda en número total de usuarios y usuarias de estos colectivos.</a:t>
            </a:r>
            <a:endParaRPr lang="es-ES" sz="1400" dirty="0">
              <a:effectLst>
                <a:outerShdw blurRad="38100" dist="38100" dir="2700000" algn="tl">
                  <a:srgbClr val="000000">
                    <a:alpha val="43137"/>
                  </a:srgbClr>
                </a:outerShdw>
              </a:effectLst>
              <a:latin typeface="IBM Plex Sans" panose="020B0503050203000203" pitchFamily="34" charset="0"/>
            </a:endParaRPr>
          </a:p>
        </p:txBody>
      </p:sp>
    </p:spTree>
    <p:extLst>
      <p:ext uri="{BB962C8B-B14F-4D97-AF65-F5344CB8AC3E}">
        <p14:creationId xmlns:p14="http://schemas.microsoft.com/office/powerpoint/2010/main" val="34163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FD8C-06FD-BF2E-E327-8E7CF7D8AF3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D6D203F-38D6-CB7A-417D-52347104E0C8}"/>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7691CAEB-7CE4-1EE6-2AE3-1AD4EF4389D1}"/>
              </a:ext>
            </a:extLst>
          </p:cNvPr>
          <p:cNvSpPr>
            <a:spLocks noGrp="1"/>
          </p:cNvSpPr>
          <p:nvPr>
            <p:ph type="ftr" sz="quarter" idx="10"/>
          </p:nvPr>
        </p:nvSpPr>
        <p:spPr>
          <a:xfrm>
            <a:off x="6569765" y="365126"/>
            <a:ext cx="4784033" cy="315911"/>
          </a:xfrm>
        </p:spPr>
        <p:txBody>
          <a:bodyPr/>
          <a:lstStyle/>
          <a:p>
            <a:pPr algn="r"/>
            <a:r>
              <a:rPr lang="es-ES" dirty="0">
                <a:effectLst>
                  <a:outerShdw blurRad="38100" dist="38100" dir="2700000" algn="tl">
                    <a:srgbClr val="000000">
                      <a:alpha val="43137"/>
                    </a:srgbClr>
                  </a:outerShdw>
                </a:effectLst>
              </a:rPr>
              <a:t>6.- Otras herramientas de apoyo a la discapacidad y necesidades especiales de aprendizaje</a:t>
            </a:r>
          </a:p>
        </p:txBody>
      </p:sp>
      <p:pic>
        <p:nvPicPr>
          <p:cNvPr id="7" name="Picture 2" descr="Imágenes que describen el comportamiento de biometría  1">
            <a:extLst>
              <a:ext uri="{FF2B5EF4-FFF2-40B4-BE49-F238E27FC236}">
                <a16:creationId xmlns:a16="http://schemas.microsoft.com/office/drawing/2014/main" id="{9E79456D-36FD-6961-9F36-C55477B49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699F1EC0-DD50-00CC-869F-39A66F3BD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9870A9C5-5138-2DAF-601E-8E914AF5A06C}"/>
              </a:ext>
            </a:extLst>
          </p:cNvPr>
          <p:cNvPicPr>
            <a:picLocks noChangeAspect="1"/>
          </p:cNvPicPr>
          <p:nvPr/>
        </p:nvPicPr>
        <p:blipFill>
          <a:blip r:embed="rId4"/>
          <a:stretch>
            <a:fillRect/>
          </a:stretch>
        </p:blipFill>
        <p:spPr>
          <a:xfrm>
            <a:off x="10237333" y="798936"/>
            <a:ext cx="1998371" cy="4085559"/>
          </a:xfrm>
          <a:prstGeom prst="rect">
            <a:avLst/>
          </a:prstGeom>
        </p:spPr>
      </p:pic>
      <p:sp>
        <p:nvSpPr>
          <p:cNvPr id="45" name="Globo: flecha hacia arriba 44">
            <a:extLst>
              <a:ext uri="{FF2B5EF4-FFF2-40B4-BE49-F238E27FC236}">
                <a16:creationId xmlns:a16="http://schemas.microsoft.com/office/drawing/2014/main" id="{13842028-89D9-5184-BDA0-61539D5D95AC}"/>
              </a:ext>
            </a:extLst>
          </p:cNvPr>
          <p:cNvSpPr/>
          <p:nvPr/>
        </p:nvSpPr>
        <p:spPr>
          <a:xfrm>
            <a:off x="297497" y="4441421"/>
            <a:ext cx="11490312" cy="1184128"/>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0000"/>
                </a:solidFill>
                <a:effectLst>
                  <a:outerShdw blurRad="38100" dist="38100" dir="2700000" algn="tl">
                    <a:srgbClr val="000000">
                      <a:alpha val="43137"/>
                    </a:srgbClr>
                  </a:outerShdw>
                </a:effectLst>
                <a:latin typeface="IBM Plex Sans" panose="020B0503050203000203" pitchFamily="34" charset="0"/>
              </a:rPr>
              <a:t>DELTA:</a:t>
            </a:r>
            <a:r>
              <a:rPr lang="es-ES" dirty="0">
                <a:latin typeface="IBM Plex Sans" panose="020B0503050203000203" pitchFamily="34" charset="0"/>
              </a:rPr>
              <a:t> Acceso remoto en modo visualización a los puestos de los docentes en las aulas, desde los propios dispositivos de </a:t>
            </a:r>
            <a:r>
              <a:rPr lang="es-ES" dirty="0" err="1">
                <a:latin typeface="IBM Plex Sans" panose="020B0503050203000203" pitchFamily="34" charset="0"/>
              </a:rPr>
              <a:t>l@s</a:t>
            </a:r>
            <a:r>
              <a:rPr lang="es-ES" dirty="0">
                <a:latin typeface="IBM Plex Sans" panose="020B0503050203000203" pitchFamily="34" charset="0"/>
              </a:rPr>
              <a:t> </a:t>
            </a:r>
            <a:r>
              <a:rPr lang="es-ES" dirty="0" err="1">
                <a:latin typeface="IBM Plex Sans" panose="020B0503050203000203" pitchFamily="34" charset="0"/>
              </a:rPr>
              <a:t>alumn@s</a:t>
            </a:r>
            <a:r>
              <a:rPr lang="es-ES" dirty="0">
                <a:latin typeface="IBM Plex Sans" panose="020B0503050203000203" pitchFamily="34" charset="0"/>
              </a:rPr>
              <a:t> con discapacidad y necesidades especiales de aprendizaje y apoyo educativo.</a:t>
            </a:r>
          </a:p>
        </p:txBody>
      </p:sp>
      <p:grpSp>
        <p:nvGrpSpPr>
          <p:cNvPr id="46" name="Grupo 45">
            <a:extLst>
              <a:ext uri="{FF2B5EF4-FFF2-40B4-BE49-F238E27FC236}">
                <a16:creationId xmlns:a16="http://schemas.microsoft.com/office/drawing/2014/main" id="{8BF47A25-9A7E-0C0C-D49E-40DFB583AC26}"/>
              </a:ext>
            </a:extLst>
          </p:cNvPr>
          <p:cNvGrpSpPr/>
          <p:nvPr/>
        </p:nvGrpSpPr>
        <p:grpSpPr>
          <a:xfrm>
            <a:off x="297498" y="899591"/>
            <a:ext cx="9890290" cy="3423931"/>
            <a:chOff x="3075645" y="5386373"/>
            <a:chExt cx="14548731" cy="5377233"/>
          </a:xfrm>
        </p:grpSpPr>
        <p:pic>
          <p:nvPicPr>
            <p:cNvPr id="47" name="Imagen 46">
              <a:extLst>
                <a:ext uri="{FF2B5EF4-FFF2-40B4-BE49-F238E27FC236}">
                  <a16:creationId xmlns:a16="http://schemas.microsoft.com/office/drawing/2014/main" id="{503E674C-1F52-A3C9-5604-F5F81CA3BD15}"/>
                </a:ext>
              </a:extLst>
            </p:cNvPr>
            <p:cNvPicPr>
              <a:picLocks noChangeAspect="1"/>
            </p:cNvPicPr>
            <p:nvPr/>
          </p:nvPicPr>
          <p:blipFill>
            <a:blip r:embed="rId5"/>
            <a:stretch>
              <a:fillRect/>
            </a:stretch>
          </p:blipFill>
          <p:spPr>
            <a:xfrm>
              <a:off x="7565165" y="5386373"/>
              <a:ext cx="10059211" cy="5377233"/>
            </a:xfrm>
            <a:prstGeom prst="rect">
              <a:avLst/>
            </a:prstGeom>
          </p:spPr>
        </p:pic>
        <p:pic>
          <p:nvPicPr>
            <p:cNvPr id="48" name="Imagen 47">
              <a:extLst>
                <a:ext uri="{FF2B5EF4-FFF2-40B4-BE49-F238E27FC236}">
                  <a16:creationId xmlns:a16="http://schemas.microsoft.com/office/drawing/2014/main" id="{3D284712-FA11-F6C2-A18D-8C5051A61D12}"/>
                </a:ext>
              </a:extLst>
            </p:cNvPr>
            <p:cNvPicPr>
              <a:picLocks noChangeAspect="1"/>
            </p:cNvPicPr>
            <p:nvPr/>
          </p:nvPicPr>
          <p:blipFill>
            <a:blip r:embed="rId6"/>
            <a:stretch>
              <a:fillRect/>
            </a:stretch>
          </p:blipFill>
          <p:spPr>
            <a:xfrm>
              <a:off x="3075645" y="7237249"/>
              <a:ext cx="1990413" cy="1888714"/>
            </a:xfrm>
            <a:prstGeom prst="rect">
              <a:avLst/>
            </a:prstGeom>
          </p:spPr>
        </p:pic>
        <p:sp>
          <p:nvSpPr>
            <p:cNvPr id="49" name="Flecha: a la derecha 48">
              <a:extLst>
                <a:ext uri="{FF2B5EF4-FFF2-40B4-BE49-F238E27FC236}">
                  <a16:creationId xmlns:a16="http://schemas.microsoft.com/office/drawing/2014/main" id="{24C045F7-21DE-4A2B-1EED-9ACE9165B5B0}"/>
                </a:ext>
              </a:extLst>
            </p:cNvPr>
            <p:cNvSpPr/>
            <p:nvPr/>
          </p:nvSpPr>
          <p:spPr>
            <a:xfrm>
              <a:off x="5513360" y="7996563"/>
              <a:ext cx="1526295" cy="5051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4193452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846E5-D917-63BB-2560-9837CFF2F793}"/>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1726BFFD-B704-DA1A-97AE-932F6105D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descr="Un conjunto de letras blancas en un fondo blanco&#10;&#10;El contenido generado por IA puede ser incorrecto.">
            <a:extLst>
              <a:ext uri="{FF2B5EF4-FFF2-40B4-BE49-F238E27FC236}">
                <a16:creationId xmlns:a16="http://schemas.microsoft.com/office/drawing/2014/main" id="{59F3FE8C-4584-48C9-39F8-9A190FFF4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55"/>
            <a:ext cx="12192000" cy="5531212"/>
          </a:xfrm>
          <a:prstGeom prst="rect">
            <a:avLst/>
          </a:prstGeom>
        </p:spPr>
      </p:pic>
      <p:pic>
        <p:nvPicPr>
          <p:cNvPr id="10" name="Picture 2" descr="Web de Atica">
            <a:extLst>
              <a:ext uri="{FF2B5EF4-FFF2-40B4-BE49-F238E27FC236}">
                <a16:creationId xmlns:a16="http://schemas.microsoft.com/office/drawing/2014/main" id="{F3349DE5-F529-CC31-A435-32C15D607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descr="Imagen que contiene edificio, persona, exterior, sostener&#10;&#10;El contenido generado por IA puede ser incorrecto.">
            <a:extLst>
              <a:ext uri="{FF2B5EF4-FFF2-40B4-BE49-F238E27FC236}">
                <a16:creationId xmlns:a16="http://schemas.microsoft.com/office/drawing/2014/main" id="{F03D4C38-EABC-F07D-ACF4-824B44BD4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2691" y="398637"/>
            <a:ext cx="3701403" cy="2473771"/>
          </a:xfrm>
          <a:prstGeom prst="rect">
            <a:avLst/>
          </a:prstGeom>
        </p:spPr>
      </p:pic>
      <p:pic>
        <p:nvPicPr>
          <p:cNvPr id="9" name="Imagen 8" descr="Un hombre en frente de una computadora&#10;&#10;El contenido generado por IA puede ser incorrecto.">
            <a:extLst>
              <a:ext uri="{FF2B5EF4-FFF2-40B4-BE49-F238E27FC236}">
                <a16:creationId xmlns:a16="http://schemas.microsoft.com/office/drawing/2014/main" id="{06B02950-8EEF-D084-32CC-94CF9372A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3940" y="3676472"/>
            <a:ext cx="3656489" cy="1856811"/>
          </a:xfrm>
          <a:prstGeom prst="rect">
            <a:avLst/>
          </a:prstGeom>
        </p:spPr>
      </p:pic>
      <p:pic>
        <p:nvPicPr>
          <p:cNvPr id="12" name="Imagen 11" descr="Una persona con una computadora&#10;&#10;El contenido generado por IA puede ser incorrecto.">
            <a:extLst>
              <a:ext uri="{FF2B5EF4-FFF2-40B4-BE49-F238E27FC236}">
                <a16:creationId xmlns:a16="http://schemas.microsoft.com/office/drawing/2014/main" id="{32C58EBE-27B3-EFC7-CDAC-3191542FE9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6670" y="3429000"/>
            <a:ext cx="3169824" cy="2113216"/>
          </a:xfrm>
          <a:prstGeom prst="rect">
            <a:avLst/>
          </a:prstGeom>
        </p:spPr>
      </p:pic>
      <p:pic>
        <p:nvPicPr>
          <p:cNvPr id="18" name="Imagen 17" descr="Un dibujo de un grupo de personas posando para una foto&#10;&#10;El contenido generado por IA puede ser incorrecto.">
            <a:extLst>
              <a:ext uri="{FF2B5EF4-FFF2-40B4-BE49-F238E27FC236}">
                <a16:creationId xmlns:a16="http://schemas.microsoft.com/office/drawing/2014/main" id="{EE350F7A-692F-3738-ADA5-698B562F90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7816" y="975973"/>
            <a:ext cx="1632629" cy="1719471"/>
          </a:xfrm>
          <a:prstGeom prst="rect">
            <a:avLst/>
          </a:prstGeom>
        </p:spPr>
      </p:pic>
    </p:spTree>
    <p:extLst>
      <p:ext uri="{BB962C8B-B14F-4D97-AF65-F5344CB8AC3E}">
        <p14:creationId xmlns:p14="http://schemas.microsoft.com/office/powerpoint/2010/main" val="4047041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8E88-9F2C-8C25-BAA7-6BFA5A0F7920}"/>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F97AECB6-AF4B-4906-3BF5-AA612B53D0DF}"/>
              </a:ext>
            </a:extLst>
          </p:cNvPr>
          <p:cNvSpPr txBox="1">
            <a:spLocks/>
          </p:cNvSpPr>
          <p:nvPr/>
        </p:nvSpPr>
        <p:spPr>
          <a:xfrm>
            <a:off x="7819504" y="518296"/>
            <a:ext cx="3421654" cy="16724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gn="ctr"/>
            <a:r>
              <a:rPr lang="es-ES" sz="3450" b="1" spc="-113" dirty="0">
                <a:effectLst>
                  <a:outerShdw blurRad="38100" dist="38100" dir="2700000" algn="tl">
                    <a:srgbClr val="000000">
                      <a:alpha val="43137"/>
                    </a:srgbClr>
                  </a:outerShdw>
                </a:effectLst>
              </a:rPr>
              <a:t>Cuestiones</a:t>
            </a:r>
          </a:p>
        </p:txBody>
      </p:sp>
      <p:pic>
        <p:nvPicPr>
          <p:cNvPr id="7" name="Picture 2" descr="Imágenes que describen el comportamiento de biometría  1">
            <a:extLst>
              <a:ext uri="{FF2B5EF4-FFF2-40B4-BE49-F238E27FC236}">
                <a16:creationId xmlns:a16="http://schemas.microsoft.com/office/drawing/2014/main" id="{C04B2D1A-35A5-2795-1D58-DAF84F565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5E6A0294-5955-87E6-EA0F-497D4CC2C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1654F142-2F3E-7044-984B-36B90D54FF60}"/>
              </a:ext>
            </a:extLst>
          </p:cNvPr>
          <p:cNvPicPr>
            <a:picLocks noChangeAspect="1"/>
          </p:cNvPicPr>
          <p:nvPr/>
        </p:nvPicPr>
        <p:blipFill>
          <a:blip r:embed="rId4"/>
          <a:stretch>
            <a:fillRect/>
          </a:stretch>
        </p:blipFill>
        <p:spPr>
          <a:xfrm>
            <a:off x="2146290" y="211890"/>
            <a:ext cx="4786161" cy="5541050"/>
          </a:xfrm>
          <a:prstGeom prst="rect">
            <a:avLst/>
          </a:prstGeom>
        </p:spPr>
      </p:pic>
      <p:pic>
        <p:nvPicPr>
          <p:cNvPr id="4" name="Picture 2" descr="Logos que hacen referencia a la diversidad funcional">
            <a:extLst>
              <a:ext uri="{FF2B5EF4-FFF2-40B4-BE49-F238E27FC236}">
                <a16:creationId xmlns:a16="http://schemas.microsoft.com/office/drawing/2014/main" id="{8F1AEBB9-D9DC-8A09-738F-404F5410C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847" y="1131614"/>
            <a:ext cx="3044251" cy="121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330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19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17C05-4ECD-18A9-1F66-5A527ECF372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BD4EA8C-7E2E-52F1-7216-D513B93B90CE}"/>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66969834-34CD-B047-6FAC-993E731CAE83}"/>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1.- Contexto</a:t>
            </a:r>
          </a:p>
        </p:txBody>
      </p:sp>
      <p:pic>
        <p:nvPicPr>
          <p:cNvPr id="7" name="Picture 2" descr="Imágenes que describen el comportamiento de biometría  1">
            <a:extLst>
              <a:ext uri="{FF2B5EF4-FFF2-40B4-BE49-F238E27FC236}">
                <a16:creationId xmlns:a16="http://schemas.microsoft.com/office/drawing/2014/main" id="{68085129-8B31-1928-582F-54184092B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A3A4D587-88FD-701C-EF8C-FEA2DC1C0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4EA613D5-B296-4F54-3AEC-C9A6FEA56FC2}"/>
              </a:ext>
            </a:extLst>
          </p:cNvPr>
          <p:cNvSpPr txBox="1"/>
          <p:nvPr/>
        </p:nvSpPr>
        <p:spPr>
          <a:xfrm>
            <a:off x="189948" y="5372600"/>
            <a:ext cx="11669820" cy="307777"/>
          </a:xfrm>
          <a:prstGeom prst="rect">
            <a:avLst/>
          </a:prstGeom>
          <a:noFill/>
          <a:ln>
            <a:solidFill>
              <a:schemeClr val="tx1"/>
            </a:solidFill>
          </a:ln>
        </p:spPr>
        <p:txBody>
          <a:bodyPr wrap="square" rtlCol="0">
            <a:spAutoFit/>
          </a:bodyPr>
          <a:lstStyle/>
          <a:p>
            <a:pPr algn="just"/>
            <a:r>
              <a:rPr lang="es-ES" sz="1400" dirty="0">
                <a:solidFill>
                  <a:srgbClr val="000000"/>
                </a:solidFill>
                <a:latin typeface="IBM Plex Sans" panose="020B0503050203000203" pitchFamily="34" charset="0"/>
              </a:rPr>
              <a:t>Memoria Atención a la Diversidad Universidad de Murcia 2023/2024.</a:t>
            </a:r>
            <a:endParaRPr lang="es-ES" sz="1400" dirty="0">
              <a:latin typeface="IBM Plex Sans" panose="020B0503050203000203" pitchFamily="34" charset="0"/>
            </a:endParaRPr>
          </a:p>
        </p:txBody>
      </p:sp>
      <p:pic>
        <p:nvPicPr>
          <p:cNvPr id="6" name="Imagen 5" descr="Un dibujo de un grupo de personas posando para una foto&#10;&#10;El contenido generado por IA puede ser incorrecto.">
            <a:extLst>
              <a:ext uri="{FF2B5EF4-FFF2-40B4-BE49-F238E27FC236}">
                <a16:creationId xmlns:a16="http://schemas.microsoft.com/office/drawing/2014/main" id="{95FF0B3B-A6DA-4BA3-2007-95819465F6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5972" y="802358"/>
            <a:ext cx="4173796" cy="4395807"/>
          </a:xfrm>
          <a:prstGeom prst="rect">
            <a:avLst/>
          </a:prstGeom>
        </p:spPr>
      </p:pic>
      <p:pic>
        <p:nvPicPr>
          <p:cNvPr id="9" name="Imagen 8">
            <a:extLst>
              <a:ext uri="{FF2B5EF4-FFF2-40B4-BE49-F238E27FC236}">
                <a16:creationId xmlns:a16="http://schemas.microsoft.com/office/drawing/2014/main" id="{95F0EA52-212D-3E24-5E90-4BF787FE8FC9}"/>
              </a:ext>
            </a:extLst>
          </p:cNvPr>
          <p:cNvPicPr>
            <a:picLocks noChangeAspect="1"/>
          </p:cNvPicPr>
          <p:nvPr/>
        </p:nvPicPr>
        <p:blipFill>
          <a:blip r:embed="rId6"/>
          <a:stretch>
            <a:fillRect/>
          </a:stretch>
        </p:blipFill>
        <p:spPr>
          <a:xfrm>
            <a:off x="189948" y="879966"/>
            <a:ext cx="2066152" cy="4224132"/>
          </a:xfrm>
          <a:prstGeom prst="rect">
            <a:avLst/>
          </a:prstGeom>
        </p:spPr>
      </p:pic>
      <p:sp>
        <p:nvSpPr>
          <p:cNvPr id="10" name="Globo: línea doblada doble 9">
            <a:extLst>
              <a:ext uri="{FF2B5EF4-FFF2-40B4-BE49-F238E27FC236}">
                <a16:creationId xmlns:a16="http://schemas.microsoft.com/office/drawing/2014/main" id="{A1F5E30B-E2CB-FC05-8675-C314951C44B8}"/>
              </a:ext>
            </a:extLst>
          </p:cNvPr>
          <p:cNvSpPr/>
          <p:nvPr/>
        </p:nvSpPr>
        <p:spPr>
          <a:xfrm>
            <a:off x="1898376" y="800271"/>
            <a:ext cx="5059015" cy="446926"/>
          </a:xfrm>
          <a:prstGeom prst="borderCallout3">
            <a:avLst>
              <a:gd name="adj1" fmla="val 133443"/>
              <a:gd name="adj2" fmla="val -12874"/>
              <a:gd name="adj3" fmla="val 21001"/>
              <a:gd name="adj4" fmla="val -8177"/>
              <a:gd name="adj5" fmla="val 62121"/>
              <a:gd name="adj6" fmla="val -4258"/>
              <a:gd name="adj7" fmla="val 48674"/>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latin typeface="IBM Plex Sans" panose="020B0503050203000203" pitchFamily="34" charset="0"/>
              </a:rPr>
              <a:t>Número de estudiantes con discapacidad matriculados: </a:t>
            </a:r>
            <a:r>
              <a:rPr lang="es-ES" sz="1600" b="1" dirty="0">
                <a:solidFill>
                  <a:srgbClr val="FF0000"/>
                </a:solidFill>
                <a:effectLst>
                  <a:outerShdw blurRad="38100" dist="38100" dir="2700000" algn="tl">
                    <a:srgbClr val="000000">
                      <a:alpha val="43137"/>
                    </a:srgbClr>
                  </a:outerShdw>
                </a:effectLst>
                <a:latin typeface="IBM Plex Sans" panose="020B0503050203000203" pitchFamily="34" charset="0"/>
              </a:rPr>
              <a:t>737</a:t>
            </a:r>
          </a:p>
        </p:txBody>
      </p:sp>
      <p:sp>
        <p:nvSpPr>
          <p:cNvPr id="12" name="Globo: línea doblada doble 11">
            <a:extLst>
              <a:ext uri="{FF2B5EF4-FFF2-40B4-BE49-F238E27FC236}">
                <a16:creationId xmlns:a16="http://schemas.microsoft.com/office/drawing/2014/main" id="{8F251E5E-2CF4-0D73-85FF-A08110E25A6A}"/>
              </a:ext>
            </a:extLst>
          </p:cNvPr>
          <p:cNvSpPr/>
          <p:nvPr/>
        </p:nvSpPr>
        <p:spPr>
          <a:xfrm>
            <a:off x="1769163" y="1357260"/>
            <a:ext cx="5764696" cy="446926"/>
          </a:xfrm>
          <a:prstGeom prst="borderCallout3">
            <a:avLst>
              <a:gd name="adj1" fmla="val 33517"/>
              <a:gd name="adj2" fmla="val -7150"/>
              <a:gd name="adj3" fmla="val -2291"/>
              <a:gd name="adj4" fmla="val -3460"/>
              <a:gd name="adj5" fmla="val 25140"/>
              <a:gd name="adj6" fmla="val -2277"/>
              <a:gd name="adj7" fmla="val 48674"/>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latin typeface="IBM Plex Sans" panose="020B0503050203000203" pitchFamily="34" charset="0"/>
              </a:rPr>
              <a:t>Número de estudiantes con adaptaciones atendidos en la EBAU: </a:t>
            </a:r>
            <a:r>
              <a:rPr lang="es-ES" sz="1600" b="1" dirty="0">
                <a:solidFill>
                  <a:srgbClr val="FF0000"/>
                </a:solidFill>
                <a:latin typeface="IBM Plex Sans" panose="020B0503050203000203" pitchFamily="34" charset="0"/>
              </a:rPr>
              <a:t>521</a:t>
            </a:r>
          </a:p>
        </p:txBody>
      </p:sp>
      <p:sp>
        <p:nvSpPr>
          <p:cNvPr id="15" name="Globo: línea doblada doble 14">
            <a:extLst>
              <a:ext uri="{FF2B5EF4-FFF2-40B4-BE49-F238E27FC236}">
                <a16:creationId xmlns:a16="http://schemas.microsoft.com/office/drawing/2014/main" id="{F53DE848-C847-4B95-9B0C-A8270B988A7A}"/>
              </a:ext>
            </a:extLst>
          </p:cNvPr>
          <p:cNvSpPr/>
          <p:nvPr/>
        </p:nvSpPr>
        <p:spPr>
          <a:xfrm>
            <a:off x="2176588" y="1897079"/>
            <a:ext cx="5429872" cy="404279"/>
          </a:xfrm>
          <a:prstGeom prst="borderCallout3">
            <a:avLst>
              <a:gd name="adj1" fmla="val 50047"/>
              <a:gd name="adj2" fmla="val -6652"/>
              <a:gd name="adj3" fmla="val 18837"/>
              <a:gd name="adj4" fmla="val -4665"/>
              <a:gd name="adj5" fmla="val -1909"/>
              <a:gd name="adj6" fmla="val -3279"/>
              <a:gd name="adj7" fmla="val 48674"/>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latin typeface="IBM Plex Sans" panose="020B0503050203000203" pitchFamily="34" charset="0"/>
              </a:rPr>
              <a:t>Informes de asesoramiento enviados: </a:t>
            </a:r>
            <a:r>
              <a:rPr lang="es-ES" sz="1600" b="1" dirty="0">
                <a:solidFill>
                  <a:srgbClr val="FF0000"/>
                </a:solidFill>
                <a:effectLst>
                  <a:outerShdw blurRad="38100" dist="38100" dir="2700000" algn="tl">
                    <a:srgbClr val="000000">
                      <a:alpha val="43137"/>
                    </a:srgbClr>
                  </a:outerShdw>
                </a:effectLst>
                <a:latin typeface="IBM Plex Sans" panose="020B0503050203000203" pitchFamily="34" charset="0"/>
              </a:rPr>
              <a:t>17.282</a:t>
            </a:r>
          </a:p>
        </p:txBody>
      </p:sp>
      <p:pic>
        <p:nvPicPr>
          <p:cNvPr id="17" name="Imagen 16" descr="Imagen que contiene Diagrama&#10;&#10;El contenido generado por IA puede ser incorrecto.">
            <a:extLst>
              <a:ext uri="{FF2B5EF4-FFF2-40B4-BE49-F238E27FC236}">
                <a16:creationId xmlns:a16="http://schemas.microsoft.com/office/drawing/2014/main" id="{81767A65-E28D-32FF-99C2-E9662B8EF7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6100" y="2406220"/>
            <a:ext cx="5298535" cy="2150423"/>
          </a:xfrm>
          <a:prstGeom prst="rect">
            <a:avLst/>
          </a:prstGeom>
        </p:spPr>
      </p:pic>
      <p:sp>
        <p:nvSpPr>
          <p:cNvPr id="19" name="Globo: flecha hacia arriba 18">
            <a:extLst>
              <a:ext uri="{FF2B5EF4-FFF2-40B4-BE49-F238E27FC236}">
                <a16:creationId xmlns:a16="http://schemas.microsoft.com/office/drawing/2014/main" id="{599892EA-DC57-01C7-9B91-4B66986EB275}"/>
              </a:ext>
            </a:extLst>
          </p:cNvPr>
          <p:cNvSpPr/>
          <p:nvPr/>
        </p:nvSpPr>
        <p:spPr>
          <a:xfrm>
            <a:off x="2256100" y="4609074"/>
            <a:ext cx="2574317" cy="711095"/>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0000"/>
                </a:solidFill>
                <a:effectLst>
                  <a:outerShdw blurRad="38100" dist="38100" dir="2700000" algn="tl">
                    <a:srgbClr val="000000">
                      <a:alpha val="43137"/>
                    </a:srgbClr>
                  </a:outerShdw>
                </a:effectLst>
                <a:latin typeface="IBM Plex Sans" panose="020B0503050203000203" pitchFamily="34" charset="0"/>
              </a:rPr>
              <a:t>2,41% discapacidad</a:t>
            </a:r>
          </a:p>
        </p:txBody>
      </p:sp>
      <p:sp>
        <p:nvSpPr>
          <p:cNvPr id="20" name="Globo: flecha hacia arriba 19">
            <a:extLst>
              <a:ext uri="{FF2B5EF4-FFF2-40B4-BE49-F238E27FC236}">
                <a16:creationId xmlns:a16="http://schemas.microsoft.com/office/drawing/2014/main" id="{251E50A3-6972-61AE-A68E-D175399BC7D2}"/>
              </a:ext>
            </a:extLst>
          </p:cNvPr>
          <p:cNvSpPr/>
          <p:nvPr/>
        </p:nvSpPr>
        <p:spPr>
          <a:xfrm>
            <a:off x="4982530" y="4609073"/>
            <a:ext cx="2551329" cy="711095"/>
          </a:xfrm>
          <a:prstGeom prst="up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0000"/>
                </a:solidFill>
                <a:latin typeface="IBM Plex Sans" panose="020B0503050203000203" pitchFamily="34" charset="0"/>
              </a:rPr>
              <a:t>8,18% NEAE </a:t>
            </a:r>
          </a:p>
        </p:txBody>
      </p:sp>
    </p:spTree>
    <p:extLst>
      <p:ext uri="{BB962C8B-B14F-4D97-AF65-F5344CB8AC3E}">
        <p14:creationId xmlns:p14="http://schemas.microsoft.com/office/powerpoint/2010/main" val="2483427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AA49D-79BC-4620-B3FD-CC43F53D8D39}"/>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8E63DE99-CFD2-2E72-3ABD-4319824EE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F3F30D7E-4A47-1B56-79EA-C98BB6A60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0C54BB8D-F6CE-5A6B-A681-998C991B5728}"/>
              </a:ext>
            </a:extLst>
          </p:cNvPr>
          <p:cNvSpPr txBox="1">
            <a:spLocks/>
          </p:cNvSpPr>
          <p:nvPr/>
        </p:nvSpPr>
        <p:spPr>
          <a:xfrm>
            <a:off x="335338" y="333578"/>
            <a:ext cx="576066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Antecedentes.</a:t>
            </a:r>
            <a:br>
              <a:rPr lang="es-ES" sz="4600" spc="-150" dirty="0"/>
            </a:br>
            <a:endParaRPr lang="es-ES" sz="4600" spc="-150" dirty="0"/>
          </a:p>
        </p:txBody>
      </p:sp>
      <p:sp>
        <p:nvSpPr>
          <p:cNvPr id="4" name="Título 1">
            <a:extLst>
              <a:ext uri="{FF2B5EF4-FFF2-40B4-BE49-F238E27FC236}">
                <a16:creationId xmlns:a16="http://schemas.microsoft.com/office/drawing/2014/main" id="{DFC84DE4-7C8E-8B3C-1D3C-E8D45F4623F7}"/>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2.</a:t>
            </a:r>
          </a:p>
        </p:txBody>
      </p:sp>
    </p:spTree>
    <p:extLst>
      <p:ext uri="{BB962C8B-B14F-4D97-AF65-F5344CB8AC3E}">
        <p14:creationId xmlns:p14="http://schemas.microsoft.com/office/powerpoint/2010/main" val="2046905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F190-F1A6-08CC-2B0D-7F5347F3F03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E9100D1-A38D-E342-CDF4-5DB8C2A821B3}"/>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B8F79174-8DB4-F062-F98E-37EDBA7F16F1}"/>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2.- Antecedentes</a:t>
            </a:r>
          </a:p>
        </p:txBody>
      </p:sp>
      <p:pic>
        <p:nvPicPr>
          <p:cNvPr id="7" name="Picture 2" descr="Imágenes que describen el comportamiento de biometría  1">
            <a:extLst>
              <a:ext uri="{FF2B5EF4-FFF2-40B4-BE49-F238E27FC236}">
                <a16:creationId xmlns:a16="http://schemas.microsoft.com/office/drawing/2014/main" id="{447E558C-5650-4D80-FAAC-63B5AF7C7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E8F3B44D-CAB1-896B-CB0B-02D3B2652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descr="Forma, Logotipo&#10;&#10;El contenido generado por IA puede ser incorrecto.">
            <a:extLst>
              <a:ext uri="{FF2B5EF4-FFF2-40B4-BE49-F238E27FC236}">
                <a16:creationId xmlns:a16="http://schemas.microsoft.com/office/drawing/2014/main" id="{47C42469-A5AB-0D72-FE2B-D79EA04D9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905" y="914399"/>
            <a:ext cx="11837504" cy="4636191"/>
          </a:xfrm>
          <a:prstGeom prst="rect">
            <a:avLst/>
          </a:prstGeom>
        </p:spPr>
      </p:pic>
      <p:sp>
        <p:nvSpPr>
          <p:cNvPr id="10" name="Globo: línea doblada doble 9">
            <a:extLst>
              <a:ext uri="{FF2B5EF4-FFF2-40B4-BE49-F238E27FC236}">
                <a16:creationId xmlns:a16="http://schemas.microsoft.com/office/drawing/2014/main" id="{0B8D0D02-2211-E470-B582-3596B454ED71}"/>
              </a:ext>
            </a:extLst>
          </p:cNvPr>
          <p:cNvSpPr/>
          <p:nvPr/>
        </p:nvSpPr>
        <p:spPr>
          <a:xfrm>
            <a:off x="3432002" y="983974"/>
            <a:ext cx="4936746" cy="2114404"/>
          </a:xfrm>
          <a:prstGeom prst="borderCallout3">
            <a:avLst>
              <a:gd name="adj1" fmla="val 18059"/>
              <a:gd name="adj2" fmla="val -40939"/>
              <a:gd name="adj3" fmla="val 18750"/>
              <a:gd name="adj4" fmla="val -16667"/>
              <a:gd name="adj5" fmla="val 51263"/>
              <a:gd name="adj6" fmla="val -11788"/>
              <a:gd name="adj7" fmla="val 52093"/>
              <a:gd name="adj8" fmla="val -22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latin typeface="IBM Plex Sans" panose="020B0503050203000203" pitchFamily="34" charset="0"/>
              </a:rPr>
              <a:t>Con anterioridad al desarrollo e implantación de la solución de EVITA, estas personas con discapacidad y necesidades especiales de aprendizaje disponían de un número reducido de equipos adaptados y accesibles, solamente de forma presencial, desde los diferentes campus y dependencias de la universidad, con las implicaciones de movilidad y limitaciones de uso asociadas</a:t>
            </a:r>
            <a:endParaRPr lang="es-ES" sz="1400" dirty="0">
              <a:effectLst>
                <a:outerShdw blurRad="38100" dist="38100" dir="2700000" algn="tl">
                  <a:srgbClr val="000000">
                    <a:alpha val="43137"/>
                  </a:srgbClr>
                </a:outerShdw>
              </a:effectLst>
              <a:latin typeface="IBM Plex Sans" panose="020B0503050203000203" pitchFamily="34" charset="0"/>
            </a:endParaRPr>
          </a:p>
        </p:txBody>
      </p:sp>
      <p:sp>
        <p:nvSpPr>
          <p:cNvPr id="11" name="Globo: línea doblada doble 10">
            <a:extLst>
              <a:ext uri="{FF2B5EF4-FFF2-40B4-BE49-F238E27FC236}">
                <a16:creationId xmlns:a16="http://schemas.microsoft.com/office/drawing/2014/main" id="{859D44B2-0B91-680D-9D30-6A616954CD5D}"/>
              </a:ext>
            </a:extLst>
          </p:cNvPr>
          <p:cNvSpPr/>
          <p:nvPr/>
        </p:nvSpPr>
        <p:spPr>
          <a:xfrm>
            <a:off x="3955774" y="3550397"/>
            <a:ext cx="3613275" cy="1834866"/>
          </a:xfrm>
          <a:prstGeom prst="borderCallout3">
            <a:avLst>
              <a:gd name="adj1" fmla="val -124795"/>
              <a:gd name="adj2" fmla="val 178725"/>
              <a:gd name="adj3" fmla="val -88034"/>
              <a:gd name="adj4" fmla="val 134102"/>
              <a:gd name="adj5" fmla="val 49110"/>
              <a:gd name="adj6" fmla="val 124136"/>
              <a:gd name="adj7" fmla="val 49079"/>
              <a:gd name="adj8" fmla="val 1036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dirty="0">
              <a:effectLst>
                <a:outerShdw blurRad="38100" dist="38100" dir="2700000" algn="tl">
                  <a:srgbClr val="000000">
                    <a:alpha val="43137"/>
                  </a:srgbClr>
                </a:outerShdw>
              </a:effectLst>
              <a:latin typeface="IBM Plex Sans" panose="020B0503050203000203" pitchFamily="34" charset="0"/>
            </a:endParaRPr>
          </a:p>
        </p:txBody>
      </p:sp>
      <p:pic>
        <p:nvPicPr>
          <p:cNvPr id="2050" name="Picture 2" descr="EVITA 3.0: un escritorio virtual basado en IA para impulsar ...">
            <a:extLst>
              <a:ext uri="{FF2B5EF4-FFF2-40B4-BE49-F238E27FC236}">
                <a16:creationId xmlns:a16="http://schemas.microsoft.com/office/drawing/2014/main" id="{EBC8B377-8204-748B-9573-D32E03EA6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774" y="3550397"/>
            <a:ext cx="3613274" cy="1834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99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E9C54-1736-F21C-7634-B6E6547F6A0B}"/>
            </a:ext>
          </a:extLst>
        </p:cNvPr>
        <p:cNvGrpSpPr/>
        <p:nvPr/>
      </p:nvGrpSpPr>
      <p:grpSpPr>
        <a:xfrm>
          <a:off x="0" y="0"/>
          <a:ext cx="0" cy="0"/>
          <a:chOff x="0" y="0"/>
          <a:chExt cx="0" cy="0"/>
        </a:xfrm>
      </p:grpSpPr>
      <p:pic>
        <p:nvPicPr>
          <p:cNvPr id="7" name="Picture 2" descr="Imágenes que describen el comportamiento de biometría  1">
            <a:extLst>
              <a:ext uri="{FF2B5EF4-FFF2-40B4-BE49-F238E27FC236}">
                <a16:creationId xmlns:a16="http://schemas.microsoft.com/office/drawing/2014/main" id="{F05272FD-DF54-F9FF-B38F-44406324D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eb de Atica">
            <a:extLst>
              <a:ext uri="{FF2B5EF4-FFF2-40B4-BE49-F238E27FC236}">
                <a16:creationId xmlns:a16="http://schemas.microsoft.com/office/drawing/2014/main" id="{294BE4A1-2708-E354-533E-AAD5D73DD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a:extLst>
              <a:ext uri="{FF2B5EF4-FFF2-40B4-BE49-F238E27FC236}">
                <a16:creationId xmlns:a16="http://schemas.microsoft.com/office/drawing/2014/main" id="{6CF6C41D-0E4E-99A5-AFFA-E7E78C53F197}"/>
              </a:ext>
            </a:extLst>
          </p:cNvPr>
          <p:cNvSpPr txBox="1">
            <a:spLocks/>
          </p:cNvSpPr>
          <p:nvPr/>
        </p:nvSpPr>
        <p:spPr>
          <a:xfrm>
            <a:off x="335338" y="333578"/>
            <a:ext cx="5760662" cy="475039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rgbClr val="DED5CB"/>
                </a:solidFill>
                <a:latin typeface="IBM Plex Sans" panose="020B0503050203000203" pitchFamily="34" charset="0"/>
                <a:ea typeface="+mj-ea"/>
                <a:cs typeface="+mj-cs"/>
              </a:defRPr>
            </a:lvl1pPr>
          </a:lstStyle>
          <a:p>
            <a:pPr>
              <a:lnSpc>
                <a:spcPts val="4600"/>
              </a:lnSpc>
            </a:pPr>
            <a:r>
              <a:rPr lang="es-ES" sz="4600" spc="-150" dirty="0"/>
              <a:t>Características del proyecto.</a:t>
            </a:r>
            <a:br>
              <a:rPr lang="es-ES" sz="4600" spc="-150" dirty="0"/>
            </a:br>
            <a:endParaRPr lang="es-ES" sz="4600" spc="-150" dirty="0"/>
          </a:p>
        </p:txBody>
      </p:sp>
      <p:sp>
        <p:nvSpPr>
          <p:cNvPr id="4" name="Título 1">
            <a:extLst>
              <a:ext uri="{FF2B5EF4-FFF2-40B4-BE49-F238E27FC236}">
                <a16:creationId xmlns:a16="http://schemas.microsoft.com/office/drawing/2014/main" id="{BDF09B19-8AEE-AA8A-D548-2C1E89A12BE0}"/>
              </a:ext>
            </a:extLst>
          </p:cNvPr>
          <p:cNvSpPr txBox="1">
            <a:spLocks/>
          </p:cNvSpPr>
          <p:nvPr/>
        </p:nvSpPr>
        <p:spPr>
          <a:xfrm>
            <a:off x="10298827" y="333578"/>
            <a:ext cx="1672193" cy="466523"/>
          </a:xfrm>
          <a:prstGeom prst="rect">
            <a:avLst/>
          </a:prstGeom>
        </p:spPr>
        <p:txBody>
          <a:bodyPr vert="horz" lIns="45720" tIns="22860" rIns="45720" bIns="22860" rtlCol="0" anchor="t" anchorCtr="0">
            <a:noAutofit/>
          </a:bodyPr>
          <a:lstStyle>
            <a:lvl1pPr algn="ctr" defTabSz="1828709" rtl="0" eaLnBrk="1" latinLnBrk="0" hangingPunct="1">
              <a:lnSpc>
                <a:spcPct val="90000"/>
              </a:lnSpc>
              <a:spcBef>
                <a:spcPct val="0"/>
              </a:spcBef>
              <a:buNone/>
              <a:defRPr sz="11999" kern="1200">
                <a:solidFill>
                  <a:schemeClr val="tx1"/>
                </a:solidFill>
                <a:latin typeface="+mj-lt"/>
                <a:ea typeface="+mj-ea"/>
                <a:cs typeface="+mj-cs"/>
              </a:defRPr>
            </a:lvl1pPr>
          </a:lstStyle>
          <a:p>
            <a:pPr algn="r" defTabSz="914355">
              <a:lnSpc>
                <a:spcPts val="4600"/>
              </a:lnSpc>
            </a:pPr>
            <a:r>
              <a:rPr lang="es-ES" sz="4600" spc="-150" dirty="0">
                <a:solidFill>
                  <a:srgbClr val="DED5CB"/>
                </a:solidFill>
                <a:latin typeface="IBM Plex Sans" panose="020B0503050203000203" pitchFamily="34" charset="0"/>
              </a:rPr>
              <a:t>3.</a:t>
            </a:r>
          </a:p>
        </p:txBody>
      </p:sp>
    </p:spTree>
    <p:extLst>
      <p:ext uri="{BB962C8B-B14F-4D97-AF65-F5344CB8AC3E}">
        <p14:creationId xmlns:p14="http://schemas.microsoft.com/office/powerpoint/2010/main" val="3041328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FB9E0-0BAF-EA01-1967-FDF6DF86BD8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DB994AC-3F40-F65C-CF41-DC864BCD2208}"/>
              </a:ext>
            </a:extLst>
          </p:cNvPr>
          <p:cNvSpPr>
            <a:spLocks noGrp="1"/>
          </p:cNvSpPr>
          <p:nvPr>
            <p:ph type="ctrTitle"/>
          </p:nvPr>
        </p:nvSpPr>
        <p:spPr/>
        <p:txBody>
          <a:bodyPr/>
          <a:lstStyle/>
          <a:p>
            <a:r>
              <a:rPr lang="es-ES" dirty="0"/>
              <a:t>Escritorio Virtual Integrador con Tecnologías Aplicadas (EVITA) de la Universidad de Murcia</a:t>
            </a:r>
          </a:p>
        </p:txBody>
      </p:sp>
      <p:sp>
        <p:nvSpPr>
          <p:cNvPr id="5" name="Marcador de pie de página 4">
            <a:extLst>
              <a:ext uri="{FF2B5EF4-FFF2-40B4-BE49-F238E27FC236}">
                <a16:creationId xmlns:a16="http://schemas.microsoft.com/office/drawing/2014/main" id="{A49F7A17-4170-478A-FC2E-ECE801C4CD2E}"/>
              </a:ext>
            </a:extLst>
          </p:cNvPr>
          <p:cNvSpPr>
            <a:spLocks noGrp="1"/>
          </p:cNvSpPr>
          <p:nvPr>
            <p:ph type="ftr" sz="quarter" idx="10"/>
          </p:nvPr>
        </p:nvSpPr>
        <p:spPr/>
        <p:txBody>
          <a:bodyPr/>
          <a:lstStyle/>
          <a:p>
            <a:pPr algn="r"/>
            <a:r>
              <a:rPr lang="es-ES" dirty="0">
                <a:effectLst>
                  <a:outerShdw blurRad="38100" dist="38100" dir="2700000" algn="tl">
                    <a:srgbClr val="000000">
                      <a:alpha val="43137"/>
                    </a:srgbClr>
                  </a:outerShdw>
                </a:effectLst>
              </a:rPr>
              <a:t>3.- Características del proyecto</a:t>
            </a:r>
          </a:p>
        </p:txBody>
      </p:sp>
      <p:pic>
        <p:nvPicPr>
          <p:cNvPr id="7" name="Picture 2" descr="Imágenes que describen el comportamiento de biometría  1">
            <a:extLst>
              <a:ext uri="{FF2B5EF4-FFF2-40B4-BE49-F238E27FC236}">
                <a16:creationId xmlns:a16="http://schemas.microsoft.com/office/drawing/2014/main" id="{DFFB5259-E234-4100-9681-2609C946B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273" y="5844103"/>
            <a:ext cx="1579334" cy="9212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eb de Atica">
            <a:extLst>
              <a:ext uri="{FF2B5EF4-FFF2-40B4-BE49-F238E27FC236}">
                <a16:creationId xmlns:a16="http://schemas.microsoft.com/office/drawing/2014/main" id="{A5D18957-A9A8-AD5A-D9FF-81BC75302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4988" y="5958667"/>
            <a:ext cx="1414780" cy="6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5B450290-B4E9-5303-BD4F-6ECBEBB8C334}"/>
              </a:ext>
            </a:extLst>
          </p:cNvPr>
          <p:cNvPicPr>
            <a:picLocks noChangeAspect="1"/>
          </p:cNvPicPr>
          <p:nvPr/>
        </p:nvPicPr>
        <p:blipFill>
          <a:blip r:embed="rId4"/>
          <a:stretch>
            <a:fillRect/>
          </a:stretch>
        </p:blipFill>
        <p:spPr>
          <a:xfrm>
            <a:off x="277668" y="865990"/>
            <a:ext cx="2289153" cy="4680046"/>
          </a:xfrm>
          <a:prstGeom prst="rect">
            <a:avLst/>
          </a:prstGeom>
        </p:spPr>
      </p:pic>
      <p:sp>
        <p:nvSpPr>
          <p:cNvPr id="10" name="Globo: línea doblada doble 9">
            <a:extLst>
              <a:ext uri="{FF2B5EF4-FFF2-40B4-BE49-F238E27FC236}">
                <a16:creationId xmlns:a16="http://schemas.microsoft.com/office/drawing/2014/main" id="{2EE49CA5-D04B-73F2-E5FB-E145820BC307}"/>
              </a:ext>
            </a:extLst>
          </p:cNvPr>
          <p:cNvSpPr/>
          <p:nvPr/>
        </p:nvSpPr>
        <p:spPr>
          <a:xfrm>
            <a:off x="2802835" y="964096"/>
            <a:ext cx="8239539" cy="1480930"/>
          </a:xfrm>
          <a:prstGeom prst="borderCallout3">
            <a:avLst>
              <a:gd name="adj1" fmla="val 18016"/>
              <a:gd name="adj2" fmla="val -14976"/>
              <a:gd name="adj3" fmla="val 17724"/>
              <a:gd name="adj4" fmla="val -5702"/>
              <a:gd name="adj5" fmla="val 48699"/>
              <a:gd name="adj6" fmla="val -5313"/>
              <a:gd name="adj7" fmla="val 48674"/>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latin typeface="IBM Plex Sans" panose="020B0503050203000203" pitchFamily="34" charset="0"/>
              </a:rPr>
              <a:t>El proyecto EVITA de la Universidad de Murcia tiene como objetivo principal mejorar la accesibilidad tecnológica para los usuarios y las usuarias de la Universidad de Murcia con discapacidad o necesidades educativas especiales, poniendo a disposición de los mismos escritorios virtuales que se configuran, en cada conexión y de forma automática, con las configuraciones y utilidades de accesibilidad adaptadas a su discapacidad y con las aplicaciones necesarias para su desempeño en función de su perfil (alumnado, personal docente, personal técnico de administración y servicios).</a:t>
            </a:r>
          </a:p>
        </p:txBody>
      </p:sp>
      <p:sp>
        <p:nvSpPr>
          <p:cNvPr id="13" name="Globo: línea doblada doble 12">
            <a:extLst>
              <a:ext uri="{FF2B5EF4-FFF2-40B4-BE49-F238E27FC236}">
                <a16:creationId xmlns:a16="http://schemas.microsoft.com/office/drawing/2014/main" id="{2E3CF052-D62B-9FCB-4C62-062BF6D57FC9}"/>
              </a:ext>
            </a:extLst>
          </p:cNvPr>
          <p:cNvSpPr/>
          <p:nvPr/>
        </p:nvSpPr>
        <p:spPr>
          <a:xfrm>
            <a:off x="3111575" y="2559510"/>
            <a:ext cx="8239539" cy="402352"/>
          </a:xfrm>
          <a:prstGeom prst="borderCallout3">
            <a:avLst>
              <a:gd name="adj1" fmla="val 17229"/>
              <a:gd name="adj2" fmla="val -8101"/>
              <a:gd name="adj3" fmla="val 17724"/>
              <a:gd name="adj4" fmla="val -3893"/>
              <a:gd name="adj5" fmla="val 62569"/>
              <a:gd name="adj6" fmla="val -3865"/>
              <a:gd name="adj7" fmla="val 6170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700" b="1" dirty="0">
                <a:latin typeface="IBM Plex Sans" panose="020B0503050203000203" pitchFamily="34" charset="0"/>
              </a:rPr>
              <a:t>Accesibilidad desde cualquier dispositivo y lugar con conexión a internet</a:t>
            </a:r>
            <a:endParaRPr lang="es-ES" sz="1700" dirty="0">
              <a:latin typeface="IBM Plex Sans" panose="020B0503050203000203" pitchFamily="34" charset="0"/>
            </a:endParaRPr>
          </a:p>
        </p:txBody>
      </p:sp>
      <p:sp>
        <p:nvSpPr>
          <p:cNvPr id="14" name="Globo: línea doblada doble 13">
            <a:extLst>
              <a:ext uri="{FF2B5EF4-FFF2-40B4-BE49-F238E27FC236}">
                <a16:creationId xmlns:a16="http://schemas.microsoft.com/office/drawing/2014/main" id="{6597919F-77B4-D118-9998-67DE36BE0618}"/>
              </a:ext>
            </a:extLst>
          </p:cNvPr>
          <p:cNvSpPr/>
          <p:nvPr/>
        </p:nvSpPr>
        <p:spPr>
          <a:xfrm>
            <a:off x="3263975" y="3069715"/>
            <a:ext cx="8239539" cy="610297"/>
          </a:xfrm>
          <a:prstGeom prst="borderCallout3">
            <a:avLst>
              <a:gd name="adj1" fmla="val 19699"/>
              <a:gd name="adj2" fmla="val -10996"/>
              <a:gd name="adj3" fmla="val 17724"/>
              <a:gd name="adj4" fmla="val -3893"/>
              <a:gd name="adj5" fmla="val 67510"/>
              <a:gd name="adj6" fmla="val -3865"/>
              <a:gd name="adj7" fmla="val 6664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700" b="1" dirty="0">
                <a:latin typeface="IBM Plex Sans" panose="020B0503050203000203" pitchFamily="34" charset="0"/>
              </a:rPr>
              <a:t>Personalización automática del escritorio en cada sesión, adaptada a la discapacidad o necesidad especial de aprendizaje de esa persona</a:t>
            </a:r>
            <a:endParaRPr lang="es-ES" sz="1700" dirty="0">
              <a:latin typeface="IBM Plex Sans" panose="020B0503050203000203" pitchFamily="34" charset="0"/>
            </a:endParaRPr>
          </a:p>
        </p:txBody>
      </p:sp>
      <p:sp>
        <p:nvSpPr>
          <p:cNvPr id="15" name="Globo: línea doblada doble 14">
            <a:extLst>
              <a:ext uri="{FF2B5EF4-FFF2-40B4-BE49-F238E27FC236}">
                <a16:creationId xmlns:a16="http://schemas.microsoft.com/office/drawing/2014/main" id="{E07E37D6-DD21-7C7E-732F-B519A9FA6FB8}"/>
              </a:ext>
            </a:extLst>
          </p:cNvPr>
          <p:cNvSpPr/>
          <p:nvPr/>
        </p:nvSpPr>
        <p:spPr>
          <a:xfrm>
            <a:off x="3432002" y="3791071"/>
            <a:ext cx="8239539" cy="610297"/>
          </a:xfrm>
          <a:prstGeom prst="borderCallout3">
            <a:avLst>
              <a:gd name="adj1" fmla="val 19699"/>
              <a:gd name="adj2" fmla="val -16062"/>
              <a:gd name="adj3" fmla="val 17724"/>
              <a:gd name="adj4" fmla="val -3893"/>
              <a:gd name="adj5" fmla="val 67510"/>
              <a:gd name="adj6" fmla="val -3865"/>
              <a:gd name="adj7" fmla="val 6664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700" b="1" dirty="0">
                <a:effectLst/>
                <a:latin typeface="IBM Plex Sans" panose="020B0503050203000203" pitchFamily="34" charset="0"/>
                <a:ea typeface="IBM Plex Sans" panose="020B0503050203000203" pitchFamily="34" charset="0"/>
                <a:cs typeface="IBM Plex Sans" panose="020B0503050203000203" pitchFamily="34" charset="0"/>
              </a:rPr>
              <a:t>Personalización automática del escritorio en cada sesión con las aplicaciones necesarias en función del perfil de esa persona (PTGAS / PDI / alumnado)</a:t>
            </a:r>
            <a:endParaRPr lang="es-ES" sz="1700" dirty="0">
              <a:latin typeface="IBM Plex Sans" panose="020B0503050203000203" pitchFamily="34" charset="0"/>
            </a:endParaRPr>
          </a:p>
        </p:txBody>
      </p:sp>
      <p:sp>
        <p:nvSpPr>
          <p:cNvPr id="16" name="Globo: línea doblada doble 15">
            <a:extLst>
              <a:ext uri="{FF2B5EF4-FFF2-40B4-BE49-F238E27FC236}">
                <a16:creationId xmlns:a16="http://schemas.microsoft.com/office/drawing/2014/main" id="{4644E3BB-70DE-85D2-848F-CB0DB5931A43}"/>
              </a:ext>
            </a:extLst>
          </p:cNvPr>
          <p:cNvSpPr/>
          <p:nvPr/>
        </p:nvSpPr>
        <p:spPr>
          <a:xfrm>
            <a:off x="3620229" y="4499283"/>
            <a:ext cx="8239539" cy="460343"/>
          </a:xfrm>
          <a:prstGeom prst="borderCallout3">
            <a:avLst>
              <a:gd name="adj1" fmla="val 22956"/>
              <a:gd name="adj2" fmla="val -24868"/>
              <a:gd name="adj3" fmla="val 17724"/>
              <a:gd name="adj4" fmla="val -3893"/>
              <a:gd name="adj5" fmla="val 67510"/>
              <a:gd name="adj6" fmla="val -3865"/>
              <a:gd name="adj7" fmla="val 6664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700" b="1" dirty="0">
                <a:effectLst/>
                <a:latin typeface="IBM Plex Sans" panose="020B0503050203000203" pitchFamily="34" charset="0"/>
                <a:ea typeface="IBM Plex Sans" panose="020B0503050203000203" pitchFamily="34" charset="0"/>
                <a:cs typeface="IBM Plex Sans" panose="020B0503050203000203" pitchFamily="34" charset="0"/>
              </a:rPr>
              <a:t>Autenticación biométrica</a:t>
            </a:r>
            <a:endParaRPr lang="es-ES" sz="1700" dirty="0">
              <a:latin typeface="IBM Plex Sans" panose="020B0503050203000203" pitchFamily="34" charset="0"/>
            </a:endParaRPr>
          </a:p>
        </p:txBody>
      </p:sp>
      <p:sp>
        <p:nvSpPr>
          <p:cNvPr id="17" name="Globo: línea doblada doble 16">
            <a:extLst>
              <a:ext uri="{FF2B5EF4-FFF2-40B4-BE49-F238E27FC236}">
                <a16:creationId xmlns:a16="http://schemas.microsoft.com/office/drawing/2014/main" id="{24B741BB-DB43-B679-7FDE-527CCF674279}"/>
              </a:ext>
            </a:extLst>
          </p:cNvPr>
          <p:cNvSpPr/>
          <p:nvPr/>
        </p:nvSpPr>
        <p:spPr>
          <a:xfrm>
            <a:off x="3822325" y="5055876"/>
            <a:ext cx="8239539" cy="610297"/>
          </a:xfrm>
          <a:prstGeom prst="borderCallout3">
            <a:avLst>
              <a:gd name="adj1" fmla="val 22956"/>
              <a:gd name="adj2" fmla="val -32709"/>
              <a:gd name="adj3" fmla="val 17724"/>
              <a:gd name="adj4" fmla="val -3893"/>
              <a:gd name="adj5" fmla="val 67510"/>
              <a:gd name="adj6" fmla="val -3865"/>
              <a:gd name="adj7" fmla="val 66643"/>
              <a:gd name="adj8" fmla="val -11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700" b="1" dirty="0">
                <a:effectLst/>
                <a:latin typeface="IBM Plex Sans" panose="020B0503050203000203" pitchFamily="34" charset="0"/>
                <a:ea typeface="IBM Plex Sans" panose="020B0503050203000203" pitchFamily="34" charset="0"/>
                <a:cs typeface="IBM Plex Sans" panose="020B0503050203000203" pitchFamily="34" charset="0"/>
              </a:rPr>
              <a:t>Extensión del derecho al teletrabajo, docencia online y realización de prácticas informáticas</a:t>
            </a:r>
            <a:endParaRPr lang="es-ES" sz="1700" dirty="0">
              <a:latin typeface="IBM Plex Sans" panose="020B0503050203000203" pitchFamily="34" charset="0"/>
            </a:endParaRPr>
          </a:p>
        </p:txBody>
      </p:sp>
    </p:spTree>
    <p:extLst>
      <p:ext uri="{BB962C8B-B14F-4D97-AF65-F5344CB8AC3E}">
        <p14:creationId xmlns:p14="http://schemas.microsoft.com/office/powerpoint/2010/main" val="99631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Tema UMU">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IBM Plex Sans" panose="020B0503050203000203" pitchFamily="34" charset="0"/>
          </a:defRPr>
        </a:defPPr>
      </a:lstStyle>
    </a:txDef>
  </a:objectDefaults>
  <a:extraClrSchemeLst/>
  <a:extLst>
    <a:ext uri="{05A4C25C-085E-4340-85A3-A5531E510DB2}">
      <thm15:themeFamily xmlns:thm15="http://schemas.microsoft.com/office/thememl/2012/main" name="Presentación1" id="{ABD9A9DC-AE45-4897-8165-08051E93C7FD}" vid="{75DAC26B-7340-45A7-8047-A34F0AF90EE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Generica</Template>
  <TotalTime>892</TotalTime>
  <Words>2453</Words>
  <Application>Microsoft Office PowerPoint</Application>
  <PresentationFormat>Panorámica</PresentationFormat>
  <Paragraphs>243</Paragraphs>
  <Slides>43</Slides>
  <Notes>13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43</vt:i4>
      </vt:variant>
    </vt:vector>
  </HeadingPairs>
  <TitlesOfParts>
    <vt:vector size="52" baseType="lpstr">
      <vt:lpstr>Aptos</vt:lpstr>
      <vt:lpstr>Aptos Display</vt:lpstr>
      <vt:lpstr>Arial</vt:lpstr>
      <vt:lpstr>Courier New</vt:lpstr>
      <vt:lpstr>IBM Plex Sans</vt:lpstr>
      <vt:lpstr>Segoe UI</vt:lpstr>
      <vt:lpstr>Verdana</vt:lpstr>
      <vt:lpstr>Wingdings</vt:lpstr>
      <vt:lpstr>Tema UMU</vt:lpstr>
      <vt:lpstr>Presentación de PowerPoint</vt:lpstr>
      <vt:lpstr>Presentación de PowerPoint</vt:lpstr>
      <vt:lpstr>Presentación de PowerPoint</vt:lpstr>
      <vt:lpstr>Escritorio Virtual Integrador con Tecnologías Aplicadas (EVITA) de la Universidad de Murcia</vt:lpstr>
      <vt:lpstr>Escritorio Virtual Integrador con Tecnologías Aplicadas (EVITA) de la Universidad de Murcia</vt:lpstr>
      <vt:lpstr>Presentación de PowerPoint</vt:lpstr>
      <vt:lpstr>Escritorio Virtual Integrador con Tecnologías Aplicadas (EVITA) de la Universidad de Murcia</vt:lpstr>
      <vt:lpstr>Presentación de PowerPoint</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Presentación de PowerPoint</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Presentación de PowerPoint</vt:lpstr>
      <vt:lpstr>Escritorio Virtual Integrador con Tecnologías Aplicadas (EVITA) de la Universidad de Murcia</vt:lpstr>
      <vt:lpstr>Presentación de PowerPoint</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Presentación de PowerPoint</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Escritorio Virtual Integrador con Tecnologías Aplicadas (EVITA) de la Universidad de Murcia</vt:lpstr>
      <vt:lpstr>Presentación de PowerPoint</vt:lpstr>
      <vt:lpstr>Escritorio Virtual Integrador con Tecnologías Aplicadas (EVITA) de la Universidad de Murcia</vt:lpstr>
      <vt:lpstr>Escritorio Virtual Integrador con Tecnologías Aplicadas (EVITA) de la Universidad de Murcia</vt:lpstr>
      <vt:lpstr>Presentación de PowerPoint</vt:lpstr>
      <vt:lpstr>Escritorio Virtual Integrador con Tecnologías Aplicadas (EVITA) de la Universidad de Murcia</vt:lpstr>
      <vt:lpstr>Escritorio Virtual Integrador con Tecnologías Aplicadas (EVITA) de la Universidad de Murcia</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JESUS VALVERDE ORTEGA</dc:creator>
  <cp:lastModifiedBy>JESUS VALVERDE ORTEGA</cp:lastModifiedBy>
  <cp:revision>1</cp:revision>
  <dcterms:created xsi:type="dcterms:W3CDTF">2025-05-11T11:23:04Z</dcterms:created>
  <dcterms:modified xsi:type="dcterms:W3CDTF">2025-05-20T17:30:14Z</dcterms:modified>
</cp:coreProperties>
</file>