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2"/>
  </p:notesMasterIdLst>
  <p:sldIdLst>
    <p:sldId id="259" r:id="rId5"/>
    <p:sldId id="265" r:id="rId6"/>
    <p:sldId id="262" r:id="rId7"/>
    <p:sldId id="263" r:id="rId8"/>
    <p:sldId id="257" r:id="rId9"/>
    <p:sldId id="258" r:id="rId10"/>
    <p:sldId id="264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36A"/>
    <a:srgbClr val="F8EDD8"/>
    <a:srgbClr val="EDF5F7"/>
    <a:srgbClr val="E0A43A"/>
    <a:srgbClr val="F6E6CA"/>
    <a:srgbClr val="247D89"/>
    <a:srgbClr val="E1EDEF"/>
    <a:srgbClr val="F1D7A9"/>
    <a:srgbClr val="DDECEF"/>
    <a:srgbClr val="EEC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12CA28-04B9-4E74-9097-E3584C26D13B}" v="10" dt="2025-05-19T15:31:25.69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2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Calvo Corredera" userId="147d7228-bf54-4300-975c-ab664402c2fa" providerId="ADAL" clId="{3CC26E51-A521-4DDE-A7CE-4376E8004244}"/>
    <pc:docChg chg="undo custSel addSld modSld">
      <pc:chgData name="Irene Calvo Corredera" userId="147d7228-bf54-4300-975c-ab664402c2fa" providerId="ADAL" clId="{3CC26E51-A521-4DDE-A7CE-4376E8004244}" dt="2025-05-14T15:15:09.620" v="603" actId="732"/>
      <pc:docMkLst>
        <pc:docMk/>
      </pc:docMkLst>
      <pc:sldChg chg="addSp delSp modSp mod delAnim modAnim">
        <pc:chgData name="Irene Calvo Corredera" userId="147d7228-bf54-4300-975c-ab664402c2fa" providerId="ADAL" clId="{3CC26E51-A521-4DDE-A7CE-4376E8004244}" dt="2025-05-14T15:15:09.620" v="603" actId="732"/>
        <pc:sldMkLst>
          <pc:docMk/>
          <pc:sldMk cId="4116764225" sldId="258"/>
        </pc:sldMkLst>
        <pc:spChg chg="mod">
          <ac:chgData name="Irene Calvo Corredera" userId="147d7228-bf54-4300-975c-ab664402c2fa" providerId="ADAL" clId="{3CC26E51-A521-4DDE-A7CE-4376E8004244}" dt="2025-05-14T15:04:17.805" v="586" actId="1076"/>
          <ac:spMkLst>
            <pc:docMk/>
            <pc:sldMk cId="4116764225" sldId="258"/>
            <ac:spMk id="4" creationId="{1F521AC1-0120-2591-CE9A-E7A3C6DDD599}"/>
          </ac:spMkLst>
        </pc:spChg>
        <pc:picChg chg="add mod modCrop">
          <ac:chgData name="Irene Calvo Corredera" userId="147d7228-bf54-4300-975c-ab664402c2fa" providerId="ADAL" clId="{3CC26E51-A521-4DDE-A7CE-4376E8004244}" dt="2025-05-14T15:15:09.620" v="603" actId="732"/>
          <ac:picMkLst>
            <pc:docMk/>
            <pc:sldMk cId="4116764225" sldId="258"/>
            <ac:picMk id="7" creationId="{9E2B15EC-1736-C50B-BF05-D5101D5796BB}"/>
          </ac:picMkLst>
        </pc:picChg>
      </pc:sldChg>
      <pc:sldChg chg="modSp add mod">
        <pc:chgData name="Irene Calvo Corredera" userId="147d7228-bf54-4300-975c-ab664402c2fa" providerId="ADAL" clId="{3CC26E51-A521-4DDE-A7CE-4376E8004244}" dt="2025-05-14T14:55:47.266" v="573" actId="1076"/>
        <pc:sldMkLst>
          <pc:docMk/>
          <pc:sldMk cId="1032621417" sldId="259"/>
        </pc:sldMkLst>
      </pc:sldChg>
      <pc:sldChg chg="addSp delSp modSp add mod">
        <pc:chgData name="Irene Calvo Corredera" userId="147d7228-bf54-4300-975c-ab664402c2fa" providerId="ADAL" clId="{3CC26E51-A521-4DDE-A7CE-4376E8004244}" dt="2025-05-14T14:56:32.006" v="578" actId="113"/>
        <pc:sldMkLst>
          <pc:docMk/>
          <pc:sldMk cId="2023425431" sldId="260"/>
        </pc:sldMkLst>
      </pc:sldChg>
    </pc:docChg>
  </pc:docChgLst>
  <pc:docChgLst>
    <pc:chgData name="Cristina Alvarez Gonzalez" userId="S::calvarezg@ayesa.com::7a4f029a-a1db-4d7d-8e54-3c3594470183" providerId="AD" clId="Web-{27101D0B-6F08-028E-C89B-DF66CFBAD6A9}"/>
    <pc:docChg chg="modSld">
      <pc:chgData name="Cristina Alvarez Gonzalez" userId="S::calvarezg@ayesa.com::7a4f029a-a1db-4d7d-8e54-3c3594470183" providerId="AD" clId="Web-{27101D0B-6F08-028E-C89B-DF66CFBAD6A9}" dt="2025-05-12T14:04:12.051" v="0" actId="14100"/>
      <pc:docMkLst>
        <pc:docMk/>
      </pc:docMkLst>
      <pc:sldChg chg="modSp">
        <pc:chgData name="Cristina Alvarez Gonzalez" userId="S::calvarezg@ayesa.com::7a4f029a-a1db-4d7d-8e54-3c3594470183" providerId="AD" clId="Web-{27101D0B-6F08-028E-C89B-DF66CFBAD6A9}" dt="2025-05-12T14:04:12.051" v="0" actId="14100"/>
        <pc:sldMkLst>
          <pc:docMk/>
          <pc:sldMk cId="2158956810" sldId="257"/>
        </pc:sldMkLst>
      </pc:sldChg>
    </pc:docChg>
  </pc:docChgLst>
  <pc:docChgLst>
    <pc:chgData name="Cristina Alvarez Gonzalez" userId="7a4f029a-a1db-4d7d-8e54-3c3594470183" providerId="ADAL" clId="{5F990B71-0D17-4367-9E9C-B6448B74CC54}"/>
    <pc:docChg chg="undo redo custSel addSld delSld modSld sldOrd">
      <pc:chgData name="Cristina Alvarez Gonzalez" userId="7a4f029a-a1db-4d7d-8e54-3c3594470183" providerId="ADAL" clId="{5F990B71-0D17-4367-9E9C-B6448B74CC54}" dt="2025-05-14T17:56:12.035" v="1644" actId="1076"/>
      <pc:docMkLst>
        <pc:docMk/>
      </pc:docMkLst>
      <pc:sldChg chg="addSp delSp modSp del mod">
        <pc:chgData name="Cristina Alvarez Gonzalez" userId="7a4f029a-a1db-4d7d-8e54-3c3594470183" providerId="ADAL" clId="{5F990B71-0D17-4367-9E9C-B6448B74CC54}" dt="2025-05-14T15:36:29.480" v="1140" actId="47"/>
        <pc:sldMkLst>
          <pc:docMk/>
          <pc:sldMk cId="0" sldId="256"/>
        </pc:sldMkLst>
      </pc:sldChg>
      <pc:sldChg chg="addSp delSp modSp mod ord">
        <pc:chgData name="Cristina Alvarez Gonzalez" userId="7a4f029a-a1db-4d7d-8e54-3c3594470183" providerId="ADAL" clId="{5F990B71-0D17-4367-9E9C-B6448B74CC54}" dt="2025-05-14T17:43:02.447" v="1490" actId="1076"/>
        <pc:sldMkLst>
          <pc:docMk/>
          <pc:sldMk cId="2158956810" sldId="257"/>
        </pc:sldMkLst>
        <pc:spChg chg="mod">
          <ac:chgData name="Cristina Alvarez Gonzalez" userId="7a4f029a-a1db-4d7d-8e54-3c3594470183" providerId="ADAL" clId="{5F990B71-0D17-4367-9E9C-B6448B74CC54}" dt="2025-05-14T17:42:48.533" v="1486" actId="14100"/>
          <ac:spMkLst>
            <pc:docMk/>
            <pc:sldMk cId="2158956810" sldId="257"/>
            <ac:spMk id="3" creationId="{A5FD71E1-C719-DCAD-3A25-D8FF8741916C}"/>
          </ac:spMkLst>
        </pc:spChg>
        <pc:spChg chg="mod">
          <ac:chgData name="Cristina Alvarez Gonzalez" userId="7a4f029a-a1db-4d7d-8e54-3c3594470183" providerId="ADAL" clId="{5F990B71-0D17-4367-9E9C-B6448B74CC54}" dt="2025-05-14T17:42:40.204" v="1483" actId="14100"/>
          <ac:spMkLst>
            <pc:docMk/>
            <pc:sldMk cId="2158956810" sldId="257"/>
            <ac:spMk id="31" creationId="{C1C8155E-9896-01BF-47B6-5511CDB5952C}"/>
          </ac:spMkLst>
        </pc:spChg>
        <pc:spChg chg="mod">
          <ac:chgData name="Cristina Alvarez Gonzalez" userId="7a4f029a-a1db-4d7d-8e54-3c3594470183" providerId="ADAL" clId="{5F990B71-0D17-4367-9E9C-B6448B74CC54}" dt="2025-05-14T17:43:02.447" v="1490" actId="1076"/>
          <ac:spMkLst>
            <pc:docMk/>
            <pc:sldMk cId="2158956810" sldId="257"/>
            <ac:spMk id="33" creationId="{11F2D949-82C7-88C7-82DB-589539B8B5B1}"/>
          </ac:spMkLst>
        </pc:spChg>
        <pc:picChg chg="mod modCrop">
          <ac:chgData name="Cristina Alvarez Gonzalez" userId="7a4f029a-a1db-4d7d-8e54-3c3594470183" providerId="ADAL" clId="{5F990B71-0D17-4367-9E9C-B6448B74CC54}" dt="2025-05-14T15:38:02.145" v="1231" actId="1038"/>
          <ac:picMkLst>
            <pc:docMk/>
            <pc:sldMk cId="2158956810" sldId="257"/>
            <ac:picMk id="28" creationId="{8047B747-5BC2-4127-5E85-E92E055C5E66}"/>
          </ac:picMkLst>
        </pc:picChg>
        <pc:picChg chg="mod">
          <ac:chgData name="Cristina Alvarez Gonzalez" userId="7a4f029a-a1db-4d7d-8e54-3c3594470183" providerId="ADAL" clId="{5F990B71-0D17-4367-9E9C-B6448B74CC54}" dt="2025-05-14T15:37:55.321" v="1220" actId="1076"/>
          <ac:picMkLst>
            <pc:docMk/>
            <pc:sldMk cId="2158956810" sldId="257"/>
            <ac:picMk id="1030" creationId="{81893280-5186-F13E-63F1-EC7A36472F48}"/>
          </ac:picMkLst>
        </pc:picChg>
      </pc:sldChg>
      <pc:sldChg chg="addSp delSp modSp add mod ord modAnim">
        <pc:chgData name="Cristina Alvarez Gonzalez" userId="7a4f029a-a1db-4d7d-8e54-3c3594470183" providerId="ADAL" clId="{5F990B71-0D17-4367-9E9C-B6448B74CC54}" dt="2025-05-14T15:40:33.845" v="1262" actId="1076"/>
        <pc:sldMkLst>
          <pc:docMk/>
          <pc:sldMk cId="4116764225" sldId="258"/>
        </pc:sldMkLst>
        <pc:spChg chg="mod">
          <ac:chgData name="Cristina Alvarez Gonzalez" userId="7a4f029a-a1db-4d7d-8e54-3c3594470183" providerId="ADAL" clId="{5F990B71-0D17-4367-9E9C-B6448B74CC54}" dt="2025-05-14T15:28:47.825" v="808" actId="20577"/>
          <ac:spMkLst>
            <pc:docMk/>
            <pc:sldMk cId="4116764225" sldId="258"/>
            <ac:spMk id="2" creationId="{A417C722-D254-DF79-7E1C-DF3D5E47E632}"/>
          </ac:spMkLst>
        </pc:spChg>
        <pc:spChg chg="add mod ord">
          <ac:chgData name="Cristina Alvarez Gonzalez" userId="7a4f029a-a1db-4d7d-8e54-3c3594470183" providerId="ADAL" clId="{5F990B71-0D17-4367-9E9C-B6448B74CC54}" dt="2025-05-14T15:40:33.845" v="1262" actId="1076"/>
          <ac:spMkLst>
            <pc:docMk/>
            <pc:sldMk cId="4116764225" sldId="258"/>
            <ac:spMk id="4" creationId="{1F521AC1-0120-2591-CE9A-E7A3C6DDD599}"/>
          </ac:spMkLst>
        </pc:spChg>
        <pc:picChg chg="add mod">
          <ac:chgData name="Cristina Alvarez Gonzalez" userId="7a4f029a-a1db-4d7d-8e54-3c3594470183" providerId="ADAL" clId="{5F990B71-0D17-4367-9E9C-B6448B74CC54}" dt="2025-05-14T15:40:25.343" v="1257" actId="14100"/>
          <ac:picMkLst>
            <pc:docMk/>
            <pc:sldMk cId="4116764225" sldId="258"/>
            <ac:picMk id="3" creationId="{FF709F19-DCDE-6C5D-A838-8A45E29762FD}"/>
          </ac:picMkLst>
        </pc:picChg>
        <pc:picChg chg="mod ord">
          <ac:chgData name="Cristina Alvarez Gonzalez" userId="7a4f029a-a1db-4d7d-8e54-3c3594470183" providerId="ADAL" clId="{5F990B71-0D17-4367-9E9C-B6448B74CC54}" dt="2025-05-14T15:39:56.526" v="1254" actId="1076"/>
          <ac:picMkLst>
            <pc:docMk/>
            <pc:sldMk cId="4116764225" sldId="258"/>
            <ac:picMk id="7" creationId="{9E2B15EC-1736-C50B-BF05-D5101D5796BB}"/>
          </ac:picMkLst>
        </pc:picChg>
        <pc:picChg chg="ord">
          <ac:chgData name="Cristina Alvarez Gonzalez" userId="7a4f029a-a1db-4d7d-8e54-3c3594470183" providerId="ADAL" clId="{5F990B71-0D17-4367-9E9C-B6448B74CC54}" dt="2025-05-14T15:39:42.503" v="1250" actId="166"/>
          <ac:picMkLst>
            <pc:docMk/>
            <pc:sldMk cId="4116764225" sldId="258"/>
            <ac:picMk id="171" creationId="{3B98ABCF-B213-36F9-91DE-A61E2A922581}"/>
          </ac:picMkLst>
        </pc:picChg>
      </pc:sldChg>
      <pc:sldChg chg="addSp delSp modSp mod">
        <pc:chgData name="Cristina Alvarez Gonzalez" userId="7a4f029a-a1db-4d7d-8e54-3c3594470183" providerId="ADAL" clId="{5F990B71-0D17-4367-9E9C-B6448B74CC54}" dt="2025-05-14T17:33:47.362" v="1306" actId="478"/>
        <pc:sldMkLst>
          <pc:docMk/>
          <pc:sldMk cId="1032621417" sldId="259"/>
        </pc:sldMkLst>
      </pc:sldChg>
      <pc:sldChg chg="del">
        <pc:chgData name="Cristina Alvarez Gonzalez" userId="7a4f029a-a1db-4d7d-8e54-3c3594470183" providerId="ADAL" clId="{5F990B71-0D17-4367-9E9C-B6448B74CC54}" dt="2025-05-14T12:57:54.414" v="557" actId="47"/>
        <pc:sldMkLst>
          <pc:docMk/>
          <pc:sldMk cId="4258456304" sldId="259"/>
        </pc:sldMkLst>
      </pc:sldChg>
      <pc:sldChg chg="add del">
        <pc:chgData name="Cristina Alvarez Gonzalez" userId="7a4f029a-a1db-4d7d-8e54-3c3594470183" providerId="ADAL" clId="{5F990B71-0D17-4367-9E9C-B6448B74CC54}" dt="2025-05-14T15:36:30.484" v="1141" actId="47"/>
        <pc:sldMkLst>
          <pc:docMk/>
          <pc:sldMk cId="2023425431" sldId="260"/>
        </pc:sldMkLst>
      </pc:sldChg>
      <pc:sldChg chg="delSp new del mod">
        <pc:chgData name="Cristina Alvarez Gonzalez" userId="7a4f029a-a1db-4d7d-8e54-3c3594470183" providerId="ADAL" clId="{5F990B71-0D17-4367-9E9C-B6448B74CC54}" dt="2025-05-14T17:18:41.398" v="1265" actId="47"/>
        <pc:sldMkLst>
          <pc:docMk/>
          <pc:sldMk cId="3305080228" sldId="260"/>
        </pc:sldMkLst>
      </pc:sldChg>
      <pc:sldChg chg="addSp delSp modSp add del mod">
        <pc:chgData name="Cristina Alvarez Gonzalez" userId="7a4f029a-a1db-4d7d-8e54-3c3594470183" providerId="ADAL" clId="{5F990B71-0D17-4367-9E9C-B6448B74CC54}" dt="2025-05-14T17:42:24.738" v="1481" actId="47"/>
        <pc:sldMkLst>
          <pc:docMk/>
          <pc:sldMk cId="4196773232" sldId="260"/>
        </pc:sldMkLst>
      </pc:sldChg>
      <pc:sldChg chg="delSp add mod">
        <pc:chgData name="Cristina Alvarez Gonzalez" userId="7a4f029a-a1db-4d7d-8e54-3c3594470183" providerId="ADAL" clId="{5F990B71-0D17-4367-9E9C-B6448B74CC54}" dt="2025-05-14T17:33:42.061" v="1304" actId="478"/>
        <pc:sldMkLst>
          <pc:docMk/>
          <pc:sldMk cId="364189768" sldId="261"/>
        </pc:sldMkLst>
      </pc:sldChg>
      <pc:sldChg chg="add del">
        <pc:chgData name="Cristina Alvarez Gonzalez" userId="7a4f029a-a1db-4d7d-8e54-3c3594470183" providerId="ADAL" clId="{5F990B71-0D17-4367-9E9C-B6448B74CC54}" dt="2025-05-14T13:00:08.593" v="657" actId="47"/>
        <pc:sldMkLst>
          <pc:docMk/>
          <pc:sldMk cId="2401978216" sldId="261"/>
        </pc:sldMkLst>
      </pc:sldChg>
      <pc:sldChg chg="addSp delSp modSp add mod">
        <pc:chgData name="Cristina Alvarez Gonzalez" userId="7a4f029a-a1db-4d7d-8e54-3c3594470183" providerId="ADAL" clId="{5F990B71-0D17-4367-9E9C-B6448B74CC54}" dt="2025-05-14T17:44:08.511" v="1509" actId="1035"/>
        <pc:sldMkLst>
          <pc:docMk/>
          <pc:sldMk cId="654615125" sldId="262"/>
        </pc:sldMkLst>
        <pc:spChg chg="mod">
          <ac:chgData name="Cristina Alvarez Gonzalez" userId="7a4f029a-a1db-4d7d-8e54-3c3594470183" providerId="ADAL" clId="{5F990B71-0D17-4367-9E9C-B6448B74CC54}" dt="2025-05-14T17:36:45.660" v="1340" actId="113"/>
          <ac:spMkLst>
            <pc:docMk/>
            <pc:sldMk cId="654615125" sldId="262"/>
            <ac:spMk id="2" creationId="{E7353E31-BF06-717D-99A6-01B26DCB6B82}"/>
          </ac:spMkLst>
        </pc:spChg>
        <pc:spChg chg="add mod">
          <ac:chgData name="Cristina Alvarez Gonzalez" userId="7a4f029a-a1db-4d7d-8e54-3c3594470183" providerId="ADAL" clId="{5F990B71-0D17-4367-9E9C-B6448B74CC54}" dt="2025-05-14T17:43:30.167" v="1496" actId="1076"/>
          <ac:spMkLst>
            <pc:docMk/>
            <pc:sldMk cId="654615125" sldId="262"/>
            <ac:spMk id="8" creationId="{DF2235B7-595E-0F70-171F-D8409FA90F55}"/>
          </ac:spMkLst>
        </pc:spChg>
        <pc:spChg chg="add mod">
          <ac:chgData name="Cristina Alvarez Gonzalez" userId="7a4f029a-a1db-4d7d-8e54-3c3594470183" providerId="ADAL" clId="{5F990B71-0D17-4367-9E9C-B6448B74CC54}" dt="2025-05-14T17:43:30.167" v="1496" actId="1076"/>
          <ac:spMkLst>
            <pc:docMk/>
            <pc:sldMk cId="654615125" sldId="262"/>
            <ac:spMk id="15" creationId="{77BCB9EB-96B9-CFAC-4A30-C7370CBD8A8D}"/>
          </ac:spMkLst>
        </pc:spChg>
        <pc:spChg chg="add mod">
          <ac:chgData name="Cristina Alvarez Gonzalez" userId="7a4f029a-a1db-4d7d-8e54-3c3594470183" providerId="ADAL" clId="{5F990B71-0D17-4367-9E9C-B6448B74CC54}" dt="2025-05-14T17:43:30.167" v="1496" actId="1076"/>
          <ac:spMkLst>
            <pc:docMk/>
            <pc:sldMk cId="654615125" sldId="262"/>
            <ac:spMk id="24" creationId="{342DD016-E3C0-9B90-9635-C373E4B78F46}"/>
          </ac:spMkLst>
        </pc:spChg>
        <pc:picChg chg="mod">
          <ac:chgData name="Cristina Alvarez Gonzalez" userId="7a4f029a-a1db-4d7d-8e54-3c3594470183" providerId="ADAL" clId="{5F990B71-0D17-4367-9E9C-B6448B74CC54}" dt="2025-05-14T17:34:43.634" v="1318" actId="1076"/>
          <ac:picMkLst>
            <pc:docMk/>
            <pc:sldMk cId="654615125" sldId="262"/>
            <ac:picMk id="4" creationId="{F9B237A6-E98D-C027-9A2B-FC9ABDB2CB58}"/>
          </ac:picMkLst>
        </pc:picChg>
        <pc:picChg chg="add mod">
          <ac:chgData name="Cristina Alvarez Gonzalez" userId="7a4f029a-a1db-4d7d-8e54-3c3594470183" providerId="ADAL" clId="{5F990B71-0D17-4367-9E9C-B6448B74CC54}" dt="2025-05-14T17:43:30.167" v="1496" actId="1076"/>
          <ac:picMkLst>
            <pc:docMk/>
            <pc:sldMk cId="654615125" sldId="262"/>
            <ac:picMk id="10" creationId="{855F982A-C04D-64AF-2670-ED22AA9512A1}"/>
          </ac:picMkLst>
        </pc:picChg>
      </pc:sldChg>
      <pc:sldChg chg="addSp delSp modSp add mod">
        <pc:chgData name="Cristina Alvarez Gonzalez" userId="7a4f029a-a1db-4d7d-8e54-3c3594470183" providerId="ADAL" clId="{5F990B71-0D17-4367-9E9C-B6448B74CC54}" dt="2025-05-14T17:56:12.035" v="1644" actId="1076"/>
        <pc:sldMkLst>
          <pc:docMk/>
          <pc:sldMk cId="223648631" sldId="263"/>
        </pc:sldMkLst>
        <pc:spChg chg="mod topLvl">
          <ac:chgData name="Cristina Alvarez Gonzalez" userId="7a4f029a-a1db-4d7d-8e54-3c3594470183" providerId="ADAL" clId="{5F990B71-0D17-4367-9E9C-B6448B74CC54}" dt="2025-05-14T17:48:10.282" v="1549" actId="1076"/>
          <ac:spMkLst>
            <pc:docMk/>
            <pc:sldMk cId="223648631" sldId="263"/>
            <ac:spMk id="4" creationId="{2C31C722-93CD-724D-5FE0-16CE4D2264CB}"/>
          </ac:spMkLst>
        </pc:spChg>
        <pc:spChg chg="add mod">
          <ac:chgData name="Cristina Alvarez Gonzalez" userId="7a4f029a-a1db-4d7d-8e54-3c3594470183" providerId="ADAL" clId="{5F990B71-0D17-4367-9E9C-B6448B74CC54}" dt="2025-05-14T17:53:40.385" v="1574" actId="1076"/>
          <ac:spMkLst>
            <pc:docMk/>
            <pc:sldMk cId="223648631" sldId="263"/>
            <ac:spMk id="24" creationId="{FA159818-6F82-4FF3-68A9-620EE226FB14}"/>
          </ac:spMkLst>
        </pc:spChg>
        <pc:spChg chg="add mod">
          <ac:chgData name="Cristina Alvarez Gonzalez" userId="7a4f029a-a1db-4d7d-8e54-3c3594470183" providerId="ADAL" clId="{5F990B71-0D17-4367-9E9C-B6448B74CC54}" dt="2025-05-14T17:56:05.573" v="1642" actId="122"/>
          <ac:spMkLst>
            <pc:docMk/>
            <pc:sldMk cId="223648631" sldId="263"/>
            <ac:spMk id="26" creationId="{2F043282-FC48-A4F7-300D-8EF19B3D0205}"/>
          </ac:spMkLst>
        </pc:spChg>
        <pc:spChg chg="add mod">
          <ac:chgData name="Cristina Alvarez Gonzalez" userId="7a4f029a-a1db-4d7d-8e54-3c3594470183" providerId="ADAL" clId="{5F990B71-0D17-4367-9E9C-B6448B74CC54}" dt="2025-05-14T17:56:05.573" v="1642" actId="122"/>
          <ac:spMkLst>
            <pc:docMk/>
            <pc:sldMk cId="223648631" sldId="263"/>
            <ac:spMk id="32" creationId="{F86AC883-1700-ACE4-1783-CB7017D2B967}"/>
          </ac:spMkLst>
        </pc:spChg>
        <pc:spChg chg="add mod">
          <ac:chgData name="Cristina Alvarez Gonzalez" userId="7a4f029a-a1db-4d7d-8e54-3c3594470183" providerId="ADAL" clId="{5F990B71-0D17-4367-9E9C-B6448B74CC54}" dt="2025-05-14T17:56:05.573" v="1642" actId="122"/>
          <ac:spMkLst>
            <pc:docMk/>
            <pc:sldMk cId="223648631" sldId="263"/>
            <ac:spMk id="33" creationId="{51F47427-ED09-627D-A0F0-945DD1ED564F}"/>
          </ac:spMkLst>
        </pc:spChg>
        <pc:spChg chg="add mod">
          <ac:chgData name="Cristina Alvarez Gonzalez" userId="7a4f029a-a1db-4d7d-8e54-3c3594470183" providerId="ADAL" clId="{5F990B71-0D17-4367-9E9C-B6448B74CC54}" dt="2025-05-14T17:56:12.035" v="1644" actId="1076"/>
          <ac:spMkLst>
            <pc:docMk/>
            <pc:sldMk cId="223648631" sldId="263"/>
            <ac:spMk id="35" creationId="{E1A6D646-FDD5-6EA0-2143-E3A9EF19DFA9}"/>
          </ac:spMkLst>
        </pc:spChg>
        <pc:spChg chg="add mod">
          <ac:chgData name="Cristina Alvarez Gonzalez" userId="7a4f029a-a1db-4d7d-8e54-3c3594470183" providerId="ADAL" clId="{5F990B71-0D17-4367-9E9C-B6448B74CC54}" dt="2025-05-14T17:55:59.518" v="1640" actId="108"/>
          <ac:spMkLst>
            <pc:docMk/>
            <pc:sldMk cId="223648631" sldId="263"/>
            <ac:spMk id="37" creationId="{5B4FCD1A-0E49-95BC-BB5E-B0B03E763BE5}"/>
          </ac:spMkLst>
        </pc:spChg>
        <pc:grpChg chg="mod topLvl">
          <ac:chgData name="Cristina Alvarez Gonzalez" userId="7a4f029a-a1db-4d7d-8e54-3c3594470183" providerId="ADAL" clId="{5F990B71-0D17-4367-9E9C-B6448B74CC54}" dt="2025-05-14T17:46:08.080" v="1535" actId="1076"/>
          <ac:grpSpMkLst>
            <pc:docMk/>
            <pc:sldMk cId="223648631" sldId="263"/>
            <ac:grpSpMk id="16" creationId="{75287F5B-A4E0-3D62-8FD7-D43E00714E58}"/>
          </ac:grpSpMkLst>
        </pc:grpChg>
        <pc:grpChg chg="mod topLvl">
          <ac:chgData name="Cristina Alvarez Gonzalez" userId="7a4f029a-a1db-4d7d-8e54-3c3594470183" providerId="ADAL" clId="{5F990B71-0D17-4367-9E9C-B6448B74CC54}" dt="2025-05-14T17:46:04.834" v="1534" actId="1076"/>
          <ac:grpSpMkLst>
            <pc:docMk/>
            <pc:sldMk cId="223648631" sldId="263"/>
            <ac:grpSpMk id="19" creationId="{5A5ED345-AA30-ADA6-9005-1FFCF8B4A753}"/>
          </ac:grpSpMkLst>
        </pc:grpChg>
        <pc:grpChg chg="mod">
          <ac:chgData name="Cristina Alvarez Gonzalez" userId="7a4f029a-a1db-4d7d-8e54-3c3594470183" providerId="ADAL" clId="{5F990B71-0D17-4367-9E9C-B6448B74CC54}" dt="2025-05-14T17:46:14.135" v="1537" actId="1076"/>
          <ac:grpSpMkLst>
            <pc:docMk/>
            <pc:sldMk cId="223648631" sldId="263"/>
            <ac:grpSpMk id="22" creationId="{BFD68C39-B5AA-E850-5E0F-E7CF6400935C}"/>
          </ac:grpSpMkLst>
        </pc:grpChg>
        <pc:grpChg chg="mod topLvl">
          <ac:chgData name="Cristina Alvarez Gonzalez" userId="7a4f029a-a1db-4d7d-8e54-3c3594470183" providerId="ADAL" clId="{5F990B71-0D17-4367-9E9C-B6448B74CC54}" dt="2025-05-14T17:46:11.029" v="1536" actId="1076"/>
          <ac:grpSpMkLst>
            <pc:docMk/>
            <pc:sldMk cId="223648631" sldId="263"/>
            <ac:grpSpMk id="30" creationId="{A61B0073-0BFA-5524-B885-0D9B4720840E}"/>
          </ac:grpSpMkLst>
        </pc:grpChg>
        <pc:grpChg chg="mod">
          <ac:chgData name="Cristina Alvarez Gonzalez" userId="7a4f029a-a1db-4d7d-8e54-3c3594470183" providerId="ADAL" clId="{5F990B71-0D17-4367-9E9C-B6448B74CC54}" dt="2025-05-14T17:46:01.555" v="1533" actId="1076"/>
          <ac:grpSpMkLst>
            <pc:docMk/>
            <pc:sldMk cId="223648631" sldId="263"/>
            <ac:grpSpMk id="144" creationId="{4CC674EC-8D56-001A-4559-0CE65C840C42}"/>
          </ac:grpSpMkLst>
        </pc:grpChg>
        <pc:picChg chg="add mod">
          <ac:chgData name="Cristina Alvarez Gonzalez" userId="7a4f029a-a1db-4d7d-8e54-3c3594470183" providerId="ADAL" clId="{5F990B71-0D17-4367-9E9C-B6448B74CC54}" dt="2025-05-14T17:48:28.731" v="1556" actId="207"/>
          <ac:picMkLst>
            <pc:docMk/>
            <pc:sldMk cId="223648631" sldId="263"/>
            <ac:picMk id="15" creationId="{6B705445-82EE-5C47-7882-CD51705D6833}"/>
          </ac:picMkLst>
        </pc:picChg>
        <pc:picChg chg="mod">
          <ac:chgData name="Cristina Alvarez Gonzalez" userId="7a4f029a-a1db-4d7d-8e54-3c3594470183" providerId="ADAL" clId="{5F990B71-0D17-4367-9E9C-B6448B74CC54}" dt="2025-05-14T17:49:12.303" v="1557" actId="14100"/>
          <ac:picMkLst>
            <pc:docMk/>
            <pc:sldMk cId="223648631" sldId="263"/>
            <ac:picMk id="18" creationId="{D87B3E0E-441F-3C23-D2CC-8597FE03C43F}"/>
          </ac:picMkLst>
        </pc:picChg>
        <pc:picChg chg="mod">
          <ac:chgData name="Cristina Alvarez Gonzalez" userId="7a4f029a-a1db-4d7d-8e54-3c3594470183" providerId="ADAL" clId="{5F990B71-0D17-4367-9E9C-B6448B74CC54}" dt="2025-05-14T17:45:41.150" v="1527" actId="1076"/>
          <ac:picMkLst>
            <pc:docMk/>
            <pc:sldMk cId="223648631" sldId="263"/>
            <ac:picMk id="62" creationId="{26F7C89D-1958-4123-4776-0BCEF1D2EC3B}"/>
          </ac:picMkLst>
        </pc:picChg>
      </pc:sldChg>
      <pc:sldMasterChg chg="delSldLayout">
        <pc:chgData name="Cristina Alvarez Gonzalez" userId="7a4f029a-a1db-4d7d-8e54-3c3594470183" providerId="ADAL" clId="{5F990B71-0D17-4367-9E9C-B6448B74CC54}" dt="2025-05-14T17:18:41.398" v="1265" actId="47"/>
        <pc:sldMasterMkLst>
          <pc:docMk/>
          <pc:sldMasterMk cId="0" sldId="2147483648"/>
        </pc:sldMasterMkLst>
        <pc:sldLayoutChg chg="del">
          <pc:chgData name="Cristina Alvarez Gonzalez" userId="7a4f029a-a1db-4d7d-8e54-3c3594470183" providerId="ADAL" clId="{5F990B71-0D17-4367-9E9C-B6448B74CC54}" dt="2025-05-14T17:18:41.398" v="1265" actId="47"/>
          <pc:sldLayoutMkLst>
            <pc:docMk/>
            <pc:sldMasterMk cId="0" sldId="2147483648"/>
            <pc:sldLayoutMk cId="0" sldId="2147483652"/>
          </pc:sldLayoutMkLst>
        </pc:sldLayoutChg>
      </pc:sldMasterChg>
    </pc:docChg>
  </pc:docChgLst>
  <pc:docChgLst>
    <pc:chgData name="Cristina Alvarez Gonzalez" userId="7a4f029a-a1db-4d7d-8e54-3c3594470183" providerId="ADAL" clId="{A5B941AC-161A-49E3-93B9-D6E5BF65627A}"/>
    <pc:docChg chg="undo redo custSel delSld modSld">
      <pc:chgData name="Cristina Alvarez Gonzalez" userId="7a4f029a-a1db-4d7d-8e54-3c3594470183" providerId="ADAL" clId="{A5B941AC-161A-49E3-93B9-D6E5BF65627A}" dt="2025-05-12T12:52:48.992" v="98" actId="20577"/>
      <pc:docMkLst>
        <pc:docMk/>
      </pc:docMkLst>
      <pc:sldChg chg="modSp mod">
        <pc:chgData name="Cristina Alvarez Gonzalez" userId="7a4f029a-a1db-4d7d-8e54-3c3594470183" providerId="ADAL" clId="{A5B941AC-161A-49E3-93B9-D6E5BF65627A}" dt="2025-05-12T12:49:42.733" v="27" actId="1076"/>
        <pc:sldMkLst>
          <pc:docMk/>
          <pc:sldMk cId="0" sldId="256"/>
        </pc:sldMkLst>
      </pc:sldChg>
      <pc:sldChg chg="addSp modSp mod">
        <pc:chgData name="Cristina Alvarez Gonzalez" userId="7a4f029a-a1db-4d7d-8e54-3c3594470183" providerId="ADAL" clId="{A5B941AC-161A-49E3-93B9-D6E5BF65627A}" dt="2025-05-12T12:51:13.170" v="61" actId="1076"/>
        <pc:sldMkLst>
          <pc:docMk/>
          <pc:sldMk cId="2158956810" sldId="257"/>
        </pc:sldMkLst>
        <pc:spChg chg="add mod">
          <ac:chgData name="Cristina Alvarez Gonzalez" userId="7a4f029a-a1db-4d7d-8e54-3c3594470183" providerId="ADAL" clId="{A5B941AC-161A-49E3-93B9-D6E5BF65627A}" dt="2025-05-12T12:51:13.170" v="61" actId="1076"/>
          <ac:spMkLst>
            <pc:docMk/>
            <pc:sldMk cId="2158956810" sldId="257"/>
            <ac:spMk id="3" creationId="{A5FD71E1-C719-DCAD-3A25-D8FF8741916C}"/>
          </ac:spMkLst>
        </pc:spChg>
        <pc:spChg chg="mod">
          <ac:chgData name="Cristina Alvarez Gonzalez" userId="7a4f029a-a1db-4d7d-8e54-3c3594470183" providerId="ADAL" clId="{A5B941AC-161A-49E3-93B9-D6E5BF65627A}" dt="2025-05-12T12:50:50.073" v="54" actId="2711"/>
          <ac:spMkLst>
            <pc:docMk/>
            <pc:sldMk cId="2158956810" sldId="257"/>
            <ac:spMk id="31" creationId="{C1C8155E-9896-01BF-47B6-5511CDB5952C}"/>
          </ac:spMkLst>
        </pc:spChg>
        <pc:spChg chg="mod">
          <ac:chgData name="Cristina Alvarez Gonzalez" userId="7a4f029a-a1db-4d7d-8e54-3c3594470183" providerId="ADAL" clId="{A5B941AC-161A-49E3-93B9-D6E5BF65627A}" dt="2025-05-12T12:50:50.073" v="54" actId="2711"/>
          <ac:spMkLst>
            <pc:docMk/>
            <pc:sldMk cId="2158956810" sldId="257"/>
            <ac:spMk id="33" creationId="{11F2D949-82C7-88C7-82DB-589539B8B5B1}"/>
          </ac:spMkLst>
        </pc:spChg>
      </pc:sldChg>
      <pc:sldChg chg="modSp mod">
        <pc:chgData name="Cristina Alvarez Gonzalez" userId="7a4f029a-a1db-4d7d-8e54-3c3594470183" providerId="ADAL" clId="{A5B941AC-161A-49E3-93B9-D6E5BF65627A}" dt="2025-05-12T12:51:31.075" v="67" actId="1036"/>
        <pc:sldMkLst>
          <pc:docMk/>
          <pc:sldMk cId="4258456304" sldId="259"/>
        </pc:sldMkLst>
      </pc:sldChg>
      <pc:sldChg chg="del">
        <pc:chgData name="Cristina Alvarez Gonzalez" userId="7a4f029a-a1db-4d7d-8e54-3c3594470183" providerId="ADAL" clId="{A5B941AC-161A-49E3-93B9-D6E5BF65627A}" dt="2025-05-12T12:48:26.891" v="1" actId="47"/>
        <pc:sldMkLst>
          <pc:docMk/>
          <pc:sldMk cId="1048726693" sldId="260"/>
        </pc:sldMkLst>
      </pc:sldChg>
      <pc:sldChg chg="addSp modSp mod">
        <pc:chgData name="Cristina Alvarez Gonzalez" userId="7a4f029a-a1db-4d7d-8e54-3c3594470183" providerId="ADAL" clId="{A5B941AC-161A-49E3-93B9-D6E5BF65627A}" dt="2025-05-12T12:52:48.992" v="98" actId="20577"/>
        <pc:sldMkLst>
          <pc:docMk/>
          <pc:sldMk cId="2401978216" sldId="261"/>
        </pc:sldMkLst>
      </pc:sldChg>
      <pc:sldChg chg="del">
        <pc:chgData name="Cristina Alvarez Gonzalez" userId="7a4f029a-a1db-4d7d-8e54-3c3594470183" providerId="ADAL" clId="{A5B941AC-161A-49E3-93B9-D6E5BF65627A}" dt="2025-05-12T12:48:26.326" v="0" actId="47"/>
        <pc:sldMkLst>
          <pc:docMk/>
          <pc:sldMk cId="764403731" sldId="262"/>
        </pc:sldMkLst>
      </pc:sldChg>
      <pc:sldMasterChg chg="delSldLayout">
        <pc:chgData name="Cristina Alvarez Gonzalez" userId="7a4f029a-a1db-4d7d-8e54-3c3594470183" providerId="ADAL" clId="{A5B941AC-161A-49E3-93B9-D6E5BF65627A}" dt="2025-05-12T12:48:26.326" v="0" actId="47"/>
        <pc:sldMasterMkLst>
          <pc:docMk/>
          <pc:sldMasterMk cId="0" sldId="2147483648"/>
        </pc:sldMasterMkLst>
        <pc:sldLayoutChg chg="del">
          <pc:chgData name="Cristina Alvarez Gonzalez" userId="7a4f029a-a1db-4d7d-8e54-3c3594470183" providerId="ADAL" clId="{A5B941AC-161A-49E3-93B9-D6E5BF65627A}" dt="2025-05-12T12:48:26.326" v="0" actId="47"/>
          <pc:sldLayoutMkLst>
            <pc:docMk/>
            <pc:sldMasterMk cId="0" sldId="2147483648"/>
            <pc:sldLayoutMk cId="0" sldId="2147483651"/>
          </pc:sldLayoutMkLst>
        </pc:sldLayoutChg>
      </pc:sldMasterChg>
    </pc:docChg>
  </pc:docChgLst>
  <pc:docChgLst>
    <pc:chgData name="Juan Antonio Gutiérrez Gil" userId="c842c58f-7305-420c-a4b8-b560c31fdbf8" providerId="ADAL" clId="{3F12CA28-04B9-4E74-9097-E3584C26D13B}"/>
    <pc:docChg chg="custSel addSld delSld modSld">
      <pc:chgData name="Juan Antonio Gutiérrez Gil" userId="c842c58f-7305-420c-a4b8-b560c31fdbf8" providerId="ADAL" clId="{3F12CA28-04B9-4E74-9097-E3584C26D13B}" dt="2025-05-19T15:33:40.945" v="57" actId="1076"/>
      <pc:docMkLst>
        <pc:docMk/>
      </pc:docMkLst>
      <pc:sldChg chg="addSp modSp mod">
        <pc:chgData name="Juan Antonio Gutiérrez Gil" userId="c842c58f-7305-420c-a4b8-b560c31fdbf8" providerId="ADAL" clId="{3F12CA28-04B9-4E74-9097-E3584C26D13B}" dt="2025-05-19T15:33:40.945" v="57" actId="1076"/>
        <pc:sldMkLst>
          <pc:docMk/>
          <pc:sldMk cId="654615125" sldId="262"/>
        </pc:sldMkLst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6" creationId="{9BDD1EA1-A77F-F4AA-C81E-F66F05BFA687}"/>
          </ac:spMkLst>
        </pc:spChg>
        <pc:spChg chg="mod">
          <ac:chgData name="Juan Antonio Gutiérrez Gil" userId="c842c58f-7305-420c-a4b8-b560c31fdbf8" providerId="ADAL" clId="{3F12CA28-04B9-4E74-9097-E3584C26D13B}" dt="2025-05-19T15:33:19.214" v="53" actId="14100"/>
          <ac:spMkLst>
            <pc:docMk/>
            <pc:sldMk cId="654615125" sldId="262"/>
            <ac:spMk id="8" creationId="{DF2235B7-595E-0F70-171F-D8409FA90F55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20" creationId="{98061248-2B0D-1764-6D4C-9CFE21567316}"/>
          </ac:spMkLst>
        </pc:spChg>
        <pc:spChg chg="mod">
          <ac:chgData name="Juan Antonio Gutiérrez Gil" userId="c842c58f-7305-420c-a4b8-b560c31fdbf8" providerId="ADAL" clId="{3F12CA28-04B9-4E74-9097-E3584C26D13B}" dt="2025-05-19T15:33:24.477" v="54" actId="14100"/>
          <ac:spMkLst>
            <pc:docMk/>
            <pc:sldMk cId="654615125" sldId="262"/>
            <ac:spMk id="21" creationId="{710A04DF-E716-8F85-297A-90AB5E0BF181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22" creationId="{6C3EB0BA-2565-70C3-302F-EF0BAE5BA663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165" creationId="{CA61A466-E400-6E51-092F-C2E8EB17980F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166" creationId="{79B15DAB-2B3B-7766-8043-859456480782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193" creationId="{EDCB92A7-8935-8748-75E7-2E0A5AFD1BC8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198" creationId="{72C43AB2-64D2-D159-B197-2B85943E2581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212" creationId="{2C8B2652-DE70-4DF6-A151-A1B34B5635F9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213" creationId="{FDD1BCD2-8025-3C72-955A-1A20FFF0F776}"/>
          </ac:spMkLst>
        </pc:spChg>
        <pc:spChg chg="add mod">
          <ac:chgData name="Juan Antonio Gutiérrez Gil" userId="c842c58f-7305-420c-a4b8-b560c31fdbf8" providerId="ADAL" clId="{3F12CA28-04B9-4E74-9097-E3584C26D13B}" dt="2025-05-19T15:31:25.698" v="38"/>
          <ac:spMkLst>
            <pc:docMk/>
            <pc:sldMk cId="654615125" sldId="262"/>
            <ac:spMk id="223" creationId="{89B1E7A8-D5A2-70FA-CE49-D3B7A97FF6D6}"/>
          </ac:spMkLst>
        </pc:spChg>
        <pc:picChg chg="mod">
          <ac:chgData name="Juan Antonio Gutiérrez Gil" userId="c842c58f-7305-420c-a4b8-b560c31fdbf8" providerId="ADAL" clId="{3F12CA28-04B9-4E74-9097-E3584C26D13B}" dt="2025-05-19T15:33:00.832" v="48" actId="14100"/>
          <ac:picMkLst>
            <pc:docMk/>
            <pc:sldMk cId="654615125" sldId="262"/>
            <ac:picMk id="4" creationId="{F9B237A6-E98D-C027-9A2B-FC9ABDB2CB58}"/>
          </ac:picMkLst>
        </pc:picChg>
        <pc:picChg chg="mod">
          <ac:chgData name="Juan Antonio Gutiérrez Gil" userId="c842c58f-7305-420c-a4b8-b560c31fdbf8" providerId="ADAL" clId="{3F12CA28-04B9-4E74-9097-E3584C26D13B}" dt="2025-05-19T15:33:40.945" v="57" actId="1076"/>
          <ac:picMkLst>
            <pc:docMk/>
            <pc:sldMk cId="654615125" sldId="262"/>
            <ac:picMk id="10" creationId="{855F982A-C04D-64AF-2670-ED22AA9512A1}"/>
          </ac:picMkLst>
        </pc:picChg>
        <pc:picChg chg="mod">
          <ac:chgData name="Juan Antonio Gutiérrez Gil" userId="c842c58f-7305-420c-a4b8-b560c31fdbf8" providerId="ADAL" clId="{3F12CA28-04B9-4E74-9097-E3584C26D13B}" dt="2025-05-19T15:33:37.292" v="56" actId="1076"/>
          <ac:picMkLst>
            <pc:docMk/>
            <pc:sldMk cId="654615125" sldId="262"/>
            <ac:picMk id="14" creationId="{22EF0B9E-CD86-C9F4-7808-FB19A2CCDA31}"/>
          </ac:picMkLst>
        </pc:picChg>
        <pc:picChg chg="add mod modCrop">
          <ac:chgData name="Juan Antonio Gutiérrez Gil" userId="c842c58f-7305-420c-a4b8-b560c31fdbf8" providerId="ADAL" clId="{3F12CA28-04B9-4E74-9097-E3584C26D13B}" dt="2025-05-19T15:33:31.320" v="55" actId="14100"/>
          <ac:picMkLst>
            <pc:docMk/>
            <pc:sldMk cId="654615125" sldId="262"/>
            <ac:picMk id="227" creationId="{DDA1C9D5-7C57-40AC-73BE-182464BB19CA}"/>
          </ac:picMkLst>
        </pc:picChg>
      </pc:sldChg>
      <pc:sldChg chg="addSp delSp modSp new mod">
        <pc:chgData name="Juan Antonio Gutiérrez Gil" userId="c842c58f-7305-420c-a4b8-b560c31fdbf8" providerId="ADAL" clId="{3F12CA28-04B9-4E74-9097-E3584C26D13B}" dt="2025-05-19T15:27:26.512" v="36" actId="1076"/>
        <pc:sldMkLst>
          <pc:docMk/>
          <pc:sldMk cId="407439701" sldId="265"/>
        </pc:sldMkLst>
        <pc:spChg chg="del">
          <ac:chgData name="Juan Antonio Gutiérrez Gil" userId="c842c58f-7305-420c-a4b8-b560c31fdbf8" providerId="ADAL" clId="{3F12CA28-04B9-4E74-9097-E3584C26D13B}" dt="2025-05-19T15:25:24.295" v="1" actId="478"/>
          <ac:spMkLst>
            <pc:docMk/>
            <pc:sldMk cId="407439701" sldId="265"/>
            <ac:spMk id="2" creationId="{ABCA58AE-4437-E54B-4542-8C8591D56E8E}"/>
          </ac:spMkLst>
        </pc:spChg>
        <pc:spChg chg="add mod">
          <ac:chgData name="Juan Antonio Gutiérrez Gil" userId="c842c58f-7305-420c-a4b8-b560c31fdbf8" providerId="ADAL" clId="{3F12CA28-04B9-4E74-9097-E3584C26D13B}" dt="2025-05-19T15:26:34.417" v="31" actId="14100"/>
          <ac:spMkLst>
            <pc:docMk/>
            <pc:sldMk cId="407439701" sldId="265"/>
            <ac:spMk id="5" creationId="{7B7D3AAB-416B-E4B6-348C-D87449FE4585}"/>
          </ac:spMkLst>
        </pc:spChg>
        <pc:picChg chg="add mod">
          <ac:chgData name="Juan Antonio Gutiérrez Gil" userId="c842c58f-7305-420c-a4b8-b560c31fdbf8" providerId="ADAL" clId="{3F12CA28-04B9-4E74-9097-E3584C26D13B}" dt="2025-05-19T15:25:57.078" v="5" actId="14100"/>
          <ac:picMkLst>
            <pc:docMk/>
            <pc:sldMk cId="407439701" sldId="265"/>
            <ac:picMk id="4" creationId="{3CFACC74-C4B6-95E4-F73F-043C4C5A4FD7}"/>
          </ac:picMkLst>
        </pc:picChg>
        <pc:picChg chg="add mod">
          <ac:chgData name="Juan Antonio Gutiérrez Gil" userId="c842c58f-7305-420c-a4b8-b560c31fdbf8" providerId="ADAL" clId="{3F12CA28-04B9-4E74-9097-E3584C26D13B}" dt="2025-05-19T15:27:26.512" v="36" actId="1076"/>
          <ac:picMkLst>
            <pc:docMk/>
            <pc:sldMk cId="407439701" sldId="265"/>
            <ac:picMk id="1026" creationId="{14EAC213-DC4C-299B-8269-9C0F12BD765F}"/>
          </ac:picMkLst>
        </pc:picChg>
      </pc:sldChg>
      <pc:sldChg chg="add del">
        <pc:chgData name="Juan Antonio Gutiérrez Gil" userId="c842c58f-7305-420c-a4b8-b560c31fdbf8" providerId="ADAL" clId="{3F12CA28-04B9-4E74-9097-E3584C26D13B}" dt="2025-05-19T15:25:31.371" v="3"/>
        <pc:sldMkLst>
          <pc:docMk/>
          <pc:sldMk cId="2287087640" sldId="302"/>
        </pc:sldMkLst>
      </pc:sldChg>
    </pc:docChg>
  </pc:docChgLst>
  <pc:docChgLst>
    <pc:chgData name="Cristina Alvarez Gonzalez" userId="7a4f029a-a1db-4d7d-8e54-3c3594470183" providerId="ADAL" clId="{EEA08650-F7E8-4318-95D0-28224F435787}"/>
    <pc:docChg chg="undo redo custSel modSld">
      <pc:chgData name="Cristina Alvarez Gonzalez" userId="7a4f029a-a1db-4d7d-8e54-3c3594470183" providerId="ADAL" clId="{EEA08650-F7E8-4318-95D0-28224F435787}" dt="2025-05-15T10:21:05.240" v="424" actId="20577"/>
      <pc:docMkLst>
        <pc:docMk/>
      </pc:docMkLst>
      <pc:sldChg chg="addSp delSp modSp mod">
        <pc:chgData name="Cristina Alvarez Gonzalez" userId="7a4f029a-a1db-4d7d-8e54-3c3594470183" providerId="ADAL" clId="{EEA08650-F7E8-4318-95D0-28224F435787}" dt="2025-05-15T10:16:45.863" v="414" actId="1038"/>
        <pc:sldMkLst>
          <pc:docMk/>
          <pc:sldMk cId="2158956810" sldId="257"/>
        </pc:sldMkLst>
        <pc:spChg chg="mod">
          <ac:chgData name="Cristina Alvarez Gonzalez" userId="7a4f029a-a1db-4d7d-8e54-3c3594470183" providerId="ADAL" clId="{EEA08650-F7E8-4318-95D0-28224F435787}" dt="2025-05-15T10:16:45.863" v="414" actId="1038"/>
          <ac:spMkLst>
            <pc:docMk/>
            <pc:sldMk cId="2158956810" sldId="257"/>
            <ac:spMk id="3" creationId="{A5FD71E1-C719-DCAD-3A25-D8FF8741916C}"/>
          </ac:spMkLst>
        </pc:spChg>
        <pc:spChg chg="add mod ord">
          <ac:chgData name="Cristina Alvarez Gonzalez" userId="7a4f029a-a1db-4d7d-8e54-3c3594470183" providerId="ADAL" clId="{EEA08650-F7E8-4318-95D0-28224F435787}" dt="2025-05-15T10:16:34.581" v="397" actId="1035"/>
          <ac:spMkLst>
            <pc:docMk/>
            <pc:sldMk cId="2158956810" sldId="257"/>
            <ac:spMk id="5" creationId="{C6081987-1649-A643-F447-3DF739340183}"/>
          </ac:spMkLst>
        </pc:spChg>
        <pc:spChg chg="add mod">
          <ac:chgData name="Cristina Alvarez Gonzalez" userId="7a4f029a-a1db-4d7d-8e54-3c3594470183" providerId="ADAL" clId="{EEA08650-F7E8-4318-95D0-28224F435787}" dt="2025-05-15T10:15:56.894" v="368" actId="207"/>
          <ac:spMkLst>
            <pc:docMk/>
            <pc:sldMk cId="2158956810" sldId="257"/>
            <ac:spMk id="6" creationId="{FCE8706B-2EBB-A858-A4D8-1BF53C39A591}"/>
          </ac:spMkLst>
        </pc:spChg>
        <pc:spChg chg="add mod">
          <ac:chgData name="Cristina Alvarez Gonzalez" userId="7a4f029a-a1db-4d7d-8e54-3c3594470183" providerId="ADAL" clId="{EEA08650-F7E8-4318-95D0-28224F435787}" dt="2025-05-15T10:16:15.887" v="388" actId="20577"/>
          <ac:spMkLst>
            <pc:docMk/>
            <pc:sldMk cId="2158956810" sldId="257"/>
            <ac:spMk id="8" creationId="{AE11B61E-D6B2-2085-4F54-40F7B85F3A5A}"/>
          </ac:spMkLst>
        </pc:spChg>
        <pc:spChg chg="mod">
          <ac:chgData name="Cristina Alvarez Gonzalez" userId="7a4f029a-a1db-4d7d-8e54-3c3594470183" providerId="ADAL" clId="{EEA08650-F7E8-4318-95D0-28224F435787}" dt="2025-05-15T10:16:45.863" v="414" actId="1038"/>
          <ac:spMkLst>
            <pc:docMk/>
            <pc:sldMk cId="2158956810" sldId="257"/>
            <ac:spMk id="9" creationId="{12F6B7A5-F59B-4D20-13F8-CD352E34052E}"/>
          </ac:spMkLst>
        </pc:spChg>
        <pc:spChg chg="mod">
          <ac:chgData name="Cristina Alvarez Gonzalez" userId="7a4f029a-a1db-4d7d-8e54-3c3594470183" providerId="ADAL" clId="{EEA08650-F7E8-4318-95D0-28224F435787}" dt="2025-05-15T10:16:45.863" v="414" actId="1038"/>
          <ac:spMkLst>
            <pc:docMk/>
            <pc:sldMk cId="2158956810" sldId="257"/>
            <ac:spMk id="10" creationId="{E36FAB55-2604-A101-4775-C209463965F4}"/>
          </ac:spMkLst>
        </pc:spChg>
        <pc:spChg chg="mod">
          <ac:chgData name="Cristina Alvarez Gonzalez" userId="7a4f029a-a1db-4d7d-8e54-3c3594470183" providerId="ADAL" clId="{EEA08650-F7E8-4318-95D0-28224F435787}" dt="2025-05-15T10:16:45.863" v="414" actId="1038"/>
          <ac:spMkLst>
            <pc:docMk/>
            <pc:sldMk cId="2158956810" sldId="257"/>
            <ac:spMk id="31" creationId="{C1C8155E-9896-01BF-47B6-5511CDB5952C}"/>
          </ac:spMkLst>
        </pc:spChg>
        <pc:spChg chg="mod">
          <ac:chgData name="Cristina Alvarez Gonzalez" userId="7a4f029a-a1db-4d7d-8e54-3c3594470183" providerId="ADAL" clId="{EEA08650-F7E8-4318-95D0-28224F435787}" dt="2025-05-15T10:16:45.863" v="414" actId="1038"/>
          <ac:spMkLst>
            <pc:docMk/>
            <pc:sldMk cId="2158956810" sldId="257"/>
            <ac:spMk id="33" creationId="{11F2D949-82C7-88C7-82DB-589539B8B5B1}"/>
          </ac:spMkLst>
        </pc:spChg>
        <pc:picChg chg="mod">
          <ac:chgData name="Cristina Alvarez Gonzalez" userId="7a4f029a-a1db-4d7d-8e54-3c3594470183" providerId="ADAL" clId="{EEA08650-F7E8-4318-95D0-28224F435787}" dt="2025-05-15T10:16:45.863" v="414" actId="1038"/>
          <ac:picMkLst>
            <pc:docMk/>
            <pc:sldMk cId="2158956810" sldId="257"/>
            <ac:picMk id="28" creationId="{8047B747-5BC2-4127-5E85-E92E055C5E66}"/>
          </ac:picMkLst>
        </pc:picChg>
        <pc:picChg chg="add del mod">
          <ac:chgData name="Cristina Alvarez Gonzalez" userId="7a4f029a-a1db-4d7d-8e54-3c3594470183" providerId="ADAL" clId="{EEA08650-F7E8-4318-95D0-28224F435787}" dt="2025-05-15T10:15:45.724" v="364" actId="1076"/>
          <ac:picMkLst>
            <pc:docMk/>
            <pc:sldMk cId="2158956810" sldId="257"/>
            <ac:picMk id="1030" creationId="{81893280-5186-F13E-63F1-EC7A36472F48}"/>
          </ac:picMkLst>
        </pc:picChg>
      </pc:sldChg>
      <pc:sldChg chg="delSp modSp">
        <pc:chgData name="Cristina Alvarez Gonzalez" userId="7a4f029a-a1db-4d7d-8e54-3c3594470183" providerId="ADAL" clId="{EEA08650-F7E8-4318-95D0-28224F435787}" dt="2025-05-15T10:12:19.379" v="306" actId="478"/>
        <pc:sldMkLst>
          <pc:docMk/>
          <pc:sldMk cId="4116764225" sldId="258"/>
        </pc:sldMkLst>
      </pc:sldChg>
      <pc:sldChg chg="modSp mod">
        <pc:chgData name="Cristina Alvarez Gonzalez" userId="7a4f029a-a1db-4d7d-8e54-3c3594470183" providerId="ADAL" clId="{EEA08650-F7E8-4318-95D0-28224F435787}" dt="2025-05-15T10:09:10.304" v="108" actId="20577"/>
        <pc:sldMkLst>
          <pc:docMk/>
          <pc:sldMk cId="654615125" sldId="262"/>
        </pc:sldMkLst>
        <pc:spChg chg="mod">
          <ac:chgData name="Cristina Alvarez Gonzalez" userId="7a4f029a-a1db-4d7d-8e54-3c3594470183" providerId="ADAL" clId="{EEA08650-F7E8-4318-95D0-28224F435787}" dt="2025-05-15T08:15:46.366" v="35" actId="1036"/>
          <ac:spMkLst>
            <pc:docMk/>
            <pc:sldMk cId="654615125" sldId="262"/>
            <ac:spMk id="21" creationId="{710A04DF-E716-8F85-297A-90AB5E0BF181}"/>
          </ac:spMkLst>
        </pc:spChg>
        <pc:spChg chg="mod">
          <ac:chgData name="Cristina Alvarez Gonzalez" userId="7a4f029a-a1db-4d7d-8e54-3c3594470183" providerId="ADAL" clId="{EEA08650-F7E8-4318-95D0-28224F435787}" dt="2025-05-15T10:09:10.304" v="108" actId="20577"/>
          <ac:spMkLst>
            <pc:docMk/>
            <pc:sldMk cId="654615125" sldId="262"/>
            <ac:spMk id="24" creationId="{342DD016-E3C0-9B90-9635-C373E4B78F46}"/>
          </ac:spMkLst>
        </pc:spChg>
        <pc:spChg chg="mod">
          <ac:chgData name="Cristina Alvarez Gonzalez" userId="7a4f029a-a1db-4d7d-8e54-3c3594470183" providerId="ADAL" clId="{EEA08650-F7E8-4318-95D0-28224F435787}" dt="2025-05-15T08:15:28.415" v="19" actId="20577"/>
          <ac:spMkLst>
            <pc:docMk/>
            <pc:sldMk cId="654615125" sldId="262"/>
            <ac:spMk id="25" creationId="{D8A20B23-61B7-DABC-8633-1FA6F1BC728B}"/>
          </ac:spMkLst>
        </pc:spChg>
      </pc:sldChg>
      <pc:sldChg chg="modSp mod">
        <pc:chgData name="Cristina Alvarez Gonzalez" userId="7a4f029a-a1db-4d7d-8e54-3c3594470183" providerId="ADAL" clId="{EEA08650-F7E8-4318-95D0-28224F435787}" dt="2025-05-15T10:21:05.240" v="424" actId="20577"/>
        <pc:sldMkLst>
          <pc:docMk/>
          <pc:sldMk cId="223648631" sldId="263"/>
        </pc:sldMkLst>
        <pc:spChg chg="mod">
          <ac:chgData name="Cristina Alvarez Gonzalez" userId="7a4f029a-a1db-4d7d-8e54-3c3594470183" providerId="ADAL" clId="{EEA08650-F7E8-4318-95D0-28224F435787}" dt="2025-05-15T10:21:05.240" v="424" actId="20577"/>
          <ac:spMkLst>
            <pc:docMk/>
            <pc:sldMk cId="223648631" sldId="263"/>
            <ac:spMk id="2" creationId="{A6D2A6F8-0CEB-D3C7-AC9F-32DC86593FE9}"/>
          </ac:spMkLst>
        </pc:spChg>
        <pc:spChg chg="mod">
          <ac:chgData name="Cristina Alvarez Gonzalez" userId="7a4f029a-a1db-4d7d-8e54-3c3594470183" providerId="ADAL" clId="{EEA08650-F7E8-4318-95D0-28224F435787}" dt="2025-05-15T08:15:57.912" v="36" actId="1076"/>
          <ac:spMkLst>
            <pc:docMk/>
            <pc:sldMk cId="223648631" sldId="263"/>
            <ac:spMk id="3" creationId="{C8430A03-C805-5864-5AF9-13EB05F44873}"/>
          </ac:spMkLst>
        </pc:spChg>
        <pc:picChg chg="mod">
          <ac:chgData name="Cristina Alvarez Gonzalez" userId="7a4f029a-a1db-4d7d-8e54-3c3594470183" providerId="ADAL" clId="{EEA08650-F7E8-4318-95D0-28224F435787}" dt="2025-05-15T10:08:38.998" v="89" actId="1037"/>
          <ac:picMkLst>
            <pc:docMk/>
            <pc:sldMk cId="223648631" sldId="263"/>
            <ac:picMk id="18" creationId="{D87B3E0E-441F-3C23-D2CC-8597FE03C4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fáctica</a:t>
            </a:r>
          </a:p>
        </p:txBody>
      </p:sp>
      <p:sp>
        <p:nvSpPr>
          <p:cNvPr id="1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3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enc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uenco con pasteles de salmón, ensalada y hummus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uenco de pappardelle con mantequilla de perejil, avellanas tostadas y lascas de queso parmes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enco de ensalada con arroz frito, huevos duros y palillo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Cuenco de pappardelle con mantequilla de perejil, avellanas tostadas y lascas de queso parmes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í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10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1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72A2D-C076-5A25-7067-BF670190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CD41CCE-DD15-F205-487A-FB1833397FCF}"/>
              </a:ext>
            </a:extLst>
          </p:cNvPr>
          <p:cNvSpPr/>
          <p:nvPr/>
        </p:nvSpPr>
        <p:spPr>
          <a:xfrm>
            <a:off x="0" y="-1"/>
            <a:ext cx="24384000" cy="13732983"/>
          </a:xfrm>
          <a:prstGeom prst="rect">
            <a:avLst/>
          </a:prstGeom>
          <a:solidFill>
            <a:srgbClr val="167F94">
              <a:alpha val="80000"/>
            </a:srgbClr>
          </a:solidFill>
          <a:ln w="12700">
            <a:miter lim="400000"/>
          </a:ln>
        </p:spPr>
        <p:txBody>
          <a:bodyPr tIns="45706" bIns="45706" anchor="ctr"/>
          <a:lstStyle/>
          <a:p>
            <a:pPr defTabSz="914103">
              <a:lnSpc>
                <a:spcPct val="100000"/>
              </a:lnSpc>
              <a:spcBef>
                <a:spcPts val="0"/>
              </a:spcBef>
            </a:pPr>
            <a:endParaRPr lang="es-ES" sz="1799">
              <a:solidFill>
                <a:srgbClr val="FFFFFF"/>
              </a:solidFill>
              <a:latin typeface="Calibri"/>
              <a:cs typeface="Calibri"/>
              <a:sym typeface="Helvetica Neue Medium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11FD6458-5091-CF83-57B3-10390E1F3A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5855" y="4343595"/>
            <a:ext cx="20992289" cy="29988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9700" spc="-10" dirty="0">
                <a:solidFill>
                  <a:schemeClr val="bg1"/>
                </a:solidFill>
              </a:rPr>
              <a:t>Plataforma de gestión y comunicación con las Instituciones</a:t>
            </a:r>
            <a:endParaRPr sz="9700" spc="-10" dirty="0">
              <a:solidFill>
                <a:schemeClr val="bg1"/>
              </a:solidFill>
            </a:endParaRPr>
          </a:p>
        </p:txBody>
      </p:sp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0D48743E-E72A-0E26-645F-56164BCB85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9C671966-D86D-0CCA-44EB-C3E8A37EF20E}"/>
              </a:ext>
            </a:extLst>
          </p:cNvPr>
          <p:cNvSpPr txBox="1">
            <a:spLocks/>
          </p:cNvSpPr>
          <p:nvPr/>
        </p:nvSpPr>
        <p:spPr>
          <a:xfrm>
            <a:off x="9943289" y="7872956"/>
            <a:ext cx="4114800" cy="62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0" tIns="13335" rIns="0" bIns="0" rtlCol="0" anchor="b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2700" algn="ctr" hangingPunct="1">
              <a:lnSpc>
                <a:spcPct val="100000"/>
              </a:lnSpc>
              <a:spcBef>
                <a:spcPts val="105"/>
              </a:spcBef>
            </a:pPr>
            <a:r>
              <a:rPr lang="es-ES" sz="4000" b="0" spc="-10" dirty="0">
                <a:solidFill>
                  <a:schemeClr val="bg1"/>
                </a:solidFill>
              </a:rPr>
              <a:t>Mayo 2025</a:t>
            </a:r>
          </a:p>
        </p:txBody>
      </p:sp>
    </p:spTree>
    <p:extLst>
      <p:ext uri="{BB962C8B-B14F-4D97-AF65-F5344CB8AC3E}">
        <p14:creationId xmlns:p14="http://schemas.microsoft.com/office/powerpoint/2010/main" val="10326214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CFACC74-C4B6-95E4-F73F-043C4C5A4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298" y="2677532"/>
            <a:ext cx="16557702" cy="11038468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B7D3AAB-416B-E4B6-348C-D87449FE4585}"/>
              </a:ext>
            </a:extLst>
          </p:cNvPr>
          <p:cNvSpPr txBox="1">
            <a:spLocks/>
          </p:cNvSpPr>
          <p:nvPr/>
        </p:nvSpPr>
        <p:spPr>
          <a:xfrm>
            <a:off x="5538434" y="336671"/>
            <a:ext cx="14578365" cy="15061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2700" algn="ctr" hangingPunct="1">
              <a:lnSpc>
                <a:spcPct val="100000"/>
              </a:lnSpc>
              <a:spcBef>
                <a:spcPts val="105"/>
              </a:spcBef>
            </a:pPr>
            <a:r>
              <a:rPr lang="es-ES" sz="9700" spc="-10" dirty="0">
                <a:solidFill>
                  <a:srgbClr val="247D89"/>
                </a:solidFill>
              </a:rPr>
              <a:t>Palma de Mallorca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EAC213-DC4C-299B-8269-9C0F12BD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54" y="3949662"/>
            <a:ext cx="4194717" cy="58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3970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DDF55-B8A4-5653-3838-AEB0008D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5">
            <a:extLst>
              <a:ext uri="{FF2B5EF4-FFF2-40B4-BE49-F238E27FC236}">
                <a16:creationId xmlns:a16="http://schemas.microsoft.com/office/drawing/2014/main" id="{F9B237A6-E98D-C027-9A2B-FC9ABDB2CB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075" y="2676515"/>
            <a:ext cx="5358980" cy="350126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E7353E31-BF06-717D-99A6-01B26DCB6B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78956" y="379939"/>
            <a:ext cx="14626087" cy="15061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9700" spc="-10" dirty="0" err="1">
                <a:solidFill>
                  <a:srgbClr val="247D89"/>
                </a:solidFill>
              </a:rPr>
              <a:t>Contexto</a:t>
            </a:r>
            <a:r>
              <a:rPr lang="es-ES" sz="9700" spc="-10" dirty="0">
                <a:solidFill>
                  <a:srgbClr val="247D89"/>
                </a:solidFill>
              </a:rPr>
              <a:t> y planificación</a:t>
            </a:r>
            <a:endParaRPr sz="9700" spc="-10" dirty="0">
              <a:solidFill>
                <a:srgbClr val="247D89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F2235B7-595E-0F70-171F-D8409FA90F55}"/>
              </a:ext>
            </a:extLst>
          </p:cNvPr>
          <p:cNvSpPr/>
          <p:nvPr/>
        </p:nvSpPr>
        <p:spPr>
          <a:xfrm>
            <a:off x="9594810" y="2601908"/>
            <a:ext cx="12525886" cy="5732978"/>
          </a:xfrm>
          <a:prstGeom prst="roundRect">
            <a:avLst>
              <a:gd name="adj" fmla="val 7096"/>
            </a:avLst>
          </a:prstGeom>
          <a:solidFill>
            <a:srgbClr val="EDF5F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Gráfico 9" descr="Distintivo nuevo con relleno sólido">
            <a:extLst>
              <a:ext uri="{FF2B5EF4-FFF2-40B4-BE49-F238E27FC236}">
                <a16:creationId xmlns:a16="http://schemas.microsoft.com/office/drawing/2014/main" id="{855F982A-C04D-64AF-2670-ED22AA951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8636" y="2065033"/>
            <a:ext cx="658368" cy="658368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77BCB9EB-96B9-CFAC-4A30-C7370CBD8A8D}"/>
              </a:ext>
            </a:extLst>
          </p:cNvPr>
          <p:cNvSpPr txBox="1"/>
          <p:nvPr/>
        </p:nvSpPr>
        <p:spPr>
          <a:xfrm>
            <a:off x="9803732" y="2729425"/>
            <a:ext cx="11842870" cy="12191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600" b="1" dirty="0">
                <a:solidFill>
                  <a:srgbClr val="247D89"/>
                </a:solidFill>
                <a:latin typeface="Arial MT"/>
              </a:rPr>
              <a:t>Contexto</a:t>
            </a:r>
          </a:p>
          <a:p>
            <a:pPr marL="12700" marR="5080" algn="just">
              <a:lnSpc>
                <a:spcPct val="107100"/>
              </a:lnSpc>
              <a:spcBef>
                <a:spcPts val="795"/>
              </a:spcBef>
            </a:pPr>
            <a:endParaRPr lang="es-ES" sz="3600" b="1" dirty="0">
              <a:solidFill>
                <a:srgbClr val="247D89"/>
              </a:solidFill>
              <a:latin typeface="Arial MT"/>
              <a:cs typeface="Arial MT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342DD016-E3C0-9B90-9635-C373E4B78F46}"/>
              </a:ext>
            </a:extLst>
          </p:cNvPr>
          <p:cNvSpPr txBox="1"/>
          <p:nvPr/>
        </p:nvSpPr>
        <p:spPr>
          <a:xfrm>
            <a:off x="9803732" y="3418500"/>
            <a:ext cx="11986224" cy="506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800" dirty="0">
                <a:latin typeface="Arial MT"/>
              </a:rPr>
              <a:t>Este proyecto nace con el objetivo de mejorar la relación entre </a:t>
            </a:r>
            <a:r>
              <a:rPr lang="es-ES" sz="2800" dirty="0" err="1">
                <a:latin typeface="Arial MT"/>
              </a:rPr>
              <a:t>RedIRIS</a:t>
            </a:r>
            <a:r>
              <a:rPr lang="es-ES" sz="2800" dirty="0">
                <a:latin typeface="Arial MT"/>
              </a:rPr>
              <a:t> y sus instituciones afiliadas, </a:t>
            </a:r>
            <a:r>
              <a:rPr lang="es-ES" sz="2800" b="1" dirty="0">
                <a:solidFill>
                  <a:srgbClr val="247D89"/>
                </a:solidFill>
                <a:latin typeface="Arial MT"/>
              </a:rPr>
              <a:t>facilitando una gestión de sus servicios y una comunicación </a:t>
            </a:r>
            <a:r>
              <a:rPr lang="es-ES" sz="2800" dirty="0">
                <a:latin typeface="Arial MT"/>
              </a:rPr>
              <a:t>más directa, ágil y personalizada a través de canales como un Portal Web, correo electrónico o WhatsApp.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400" dirty="0">
                <a:latin typeface="Arial MT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endParaRPr lang="es-ES" sz="1400" dirty="0">
              <a:latin typeface="Arial MT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s-ES" sz="2800" dirty="0">
                <a:latin typeface="Arial MT"/>
              </a:rPr>
              <a:t>Por ello, se ha iniciado la implementación de </a:t>
            </a:r>
            <a:r>
              <a:rPr lang="es-ES" sz="2800" b="1" dirty="0">
                <a:solidFill>
                  <a:srgbClr val="247D89"/>
                </a:solidFill>
                <a:latin typeface="Arial MT"/>
              </a:rPr>
              <a:t>una plataforma de gestión y comunicación basada en la tecnología Salesforce</a:t>
            </a:r>
            <a:r>
              <a:rPr lang="es-ES" sz="2800" dirty="0">
                <a:latin typeface="Arial MT"/>
              </a:rPr>
              <a:t>, que permitirá centralizar y acceder fácilmente a la información institucional y de contacto, así como gestionar de manera más eficiente los servicios prestados por </a:t>
            </a:r>
            <a:r>
              <a:rPr lang="es-ES" sz="2800" dirty="0" err="1">
                <a:latin typeface="Arial MT"/>
              </a:rPr>
              <a:t>RedIRIS</a:t>
            </a:r>
            <a:r>
              <a:rPr lang="es-ES" sz="2800" dirty="0">
                <a:latin typeface="Arial MT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endParaRPr lang="es-ES" sz="2800" dirty="0">
              <a:latin typeface="Arial MT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10A04DF-E716-8F85-297A-90AB5E0BF181}"/>
              </a:ext>
            </a:extLst>
          </p:cNvPr>
          <p:cNvSpPr/>
          <p:nvPr/>
        </p:nvSpPr>
        <p:spPr>
          <a:xfrm>
            <a:off x="9580135" y="8883983"/>
            <a:ext cx="12540560" cy="2919770"/>
          </a:xfrm>
          <a:prstGeom prst="roundRect">
            <a:avLst>
              <a:gd name="adj" fmla="val 6661"/>
            </a:avLst>
          </a:prstGeom>
          <a:solidFill>
            <a:srgbClr val="F8EDD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FA6D340B-2162-278B-6299-D61BE9D83762}"/>
              </a:ext>
            </a:extLst>
          </p:cNvPr>
          <p:cNvSpPr txBox="1"/>
          <p:nvPr/>
        </p:nvSpPr>
        <p:spPr>
          <a:xfrm>
            <a:off x="9803732" y="9087765"/>
            <a:ext cx="11842870" cy="12191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600" b="1" dirty="0">
                <a:solidFill>
                  <a:srgbClr val="E0A43A"/>
                </a:solidFill>
                <a:latin typeface="Arial MT"/>
              </a:rPr>
              <a:t>Planificación</a:t>
            </a:r>
          </a:p>
          <a:p>
            <a:pPr marL="12700" marR="5080" algn="just">
              <a:lnSpc>
                <a:spcPct val="107100"/>
              </a:lnSpc>
              <a:spcBef>
                <a:spcPts val="795"/>
              </a:spcBef>
            </a:pPr>
            <a:endParaRPr lang="es-ES" sz="3600" b="1" dirty="0">
              <a:solidFill>
                <a:srgbClr val="247D89"/>
              </a:solidFill>
              <a:latin typeface="Arial MT"/>
              <a:cs typeface="Arial MT"/>
            </a:endParaRPr>
          </a:p>
        </p:txBody>
      </p:sp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04A23A0E-C3EE-4143-C514-C7D7900F47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ráfico 13" descr="Calendario con relleno sólido">
            <a:extLst>
              <a:ext uri="{FF2B5EF4-FFF2-40B4-BE49-F238E27FC236}">
                <a16:creationId xmlns:a16="http://schemas.microsoft.com/office/drawing/2014/main" id="{22EF0B9E-CD86-C9F4-7808-FB19A2CCD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0829" y="8282977"/>
            <a:ext cx="629019" cy="629019"/>
          </a:xfrm>
          <a:prstGeom prst="rect">
            <a:avLst/>
          </a:prstGeom>
        </p:spPr>
      </p:pic>
      <p:sp>
        <p:nvSpPr>
          <p:cNvPr id="25" name="object 4">
            <a:extLst>
              <a:ext uri="{FF2B5EF4-FFF2-40B4-BE49-F238E27FC236}">
                <a16:creationId xmlns:a16="http://schemas.microsoft.com/office/drawing/2014/main" id="{D8A20B23-61B7-DABC-8633-1FA6F1BC728B}"/>
              </a:ext>
            </a:extLst>
          </p:cNvPr>
          <p:cNvSpPr txBox="1"/>
          <p:nvPr/>
        </p:nvSpPr>
        <p:spPr>
          <a:xfrm>
            <a:off x="9803732" y="9716791"/>
            <a:ext cx="11842870" cy="3029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800" dirty="0">
                <a:latin typeface="Arial MT"/>
              </a:rPr>
              <a:t>La fecha estimada para el lanzamiento de la plataforma </a:t>
            </a:r>
            <a:r>
              <a:rPr lang="es-ES" sz="2800" b="1" dirty="0">
                <a:solidFill>
                  <a:srgbClr val="E0A43A"/>
                </a:solidFill>
                <a:latin typeface="Arial MT"/>
              </a:rPr>
              <a:t>Febrero 2026.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800" dirty="0">
                <a:solidFill>
                  <a:schemeClr val="tx1"/>
                </a:solidFill>
                <a:latin typeface="Arial MT"/>
              </a:rPr>
              <a:t>Previamente se facilitarán a las Instituciones:</a:t>
            </a:r>
          </a:p>
          <a:p>
            <a:pPr marL="298450" marR="5080" indent="-285750">
              <a:lnSpc>
                <a:spcPct val="100000"/>
              </a:lnSpc>
              <a:spcBef>
                <a:spcPts val="10"/>
              </a:spcBef>
              <a:buClr>
                <a:srgbClr val="E0A43A"/>
              </a:buClr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Guías y videos formativos</a:t>
            </a:r>
          </a:p>
          <a:p>
            <a:pPr marL="298450" marR="5080" indent="-285750">
              <a:lnSpc>
                <a:spcPct val="100000"/>
              </a:lnSpc>
              <a:spcBef>
                <a:spcPts val="10"/>
              </a:spcBef>
              <a:buClr>
                <a:srgbClr val="E0A43A"/>
              </a:buClr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Accesos a la plataforma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endParaRPr lang="es-ES" sz="2400" dirty="0">
              <a:solidFill>
                <a:schemeClr val="tx1"/>
              </a:solidFill>
              <a:latin typeface="Arial MT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endParaRPr lang="es-ES" sz="2400" b="1" dirty="0">
              <a:solidFill>
                <a:srgbClr val="E0A43A"/>
              </a:solidFill>
              <a:latin typeface="Arial MT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endParaRPr lang="es-ES" sz="2400" dirty="0">
              <a:latin typeface="Arial MT"/>
            </a:endParaRPr>
          </a:p>
        </p:txBody>
      </p:sp>
      <p:pic>
        <p:nvPicPr>
          <p:cNvPr id="227" name="Imagen 226">
            <a:extLst>
              <a:ext uri="{FF2B5EF4-FFF2-40B4-BE49-F238E27FC236}">
                <a16:creationId xmlns:a16="http://schemas.microsoft.com/office/drawing/2014/main" id="{DDA1C9D5-7C57-40AC-73BE-182464BB19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553" t="11546" r="8826" b="23007"/>
          <a:stretch/>
        </p:blipFill>
        <p:spPr>
          <a:xfrm>
            <a:off x="133866" y="6411951"/>
            <a:ext cx="8994638" cy="49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151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3B6FB-88F1-410B-E905-FAF617BFE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A03B2497-D30C-586D-FDD0-4D942CC394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A6D2A6F8-0CEB-D3C7-AC9F-32DC86593F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38435" y="336671"/>
            <a:ext cx="12377928" cy="15061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9700" spc="-10" dirty="0">
                <a:solidFill>
                  <a:srgbClr val="247D89"/>
                </a:solidFill>
              </a:rPr>
              <a:t>Beneficios</a:t>
            </a:r>
            <a:endParaRPr sz="9700" spc="-10" dirty="0">
              <a:solidFill>
                <a:srgbClr val="247D89"/>
              </a:solidFill>
            </a:endParaRPr>
          </a:p>
        </p:txBody>
      </p:sp>
      <p:grpSp>
        <p:nvGrpSpPr>
          <p:cNvPr id="16" name="object 13">
            <a:extLst>
              <a:ext uri="{FF2B5EF4-FFF2-40B4-BE49-F238E27FC236}">
                <a16:creationId xmlns:a16="http://schemas.microsoft.com/office/drawing/2014/main" id="{75287F5B-A4E0-3D62-8FD7-D43E00714E58}"/>
              </a:ext>
            </a:extLst>
          </p:cNvPr>
          <p:cNvGrpSpPr/>
          <p:nvPr/>
        </p:nvGrpSpPr>
        <p:grpSpPr>
          <a:xfrm>
            <a:off x="11150270" y="4104770"/>
            <a:ext cx="2715683" cy="2249483"/>
            <a:chOff x="566419" y="2868403"/>
            <a:chExt cx="863600" cy="836538"/>
          </a:xfrm>
        </p:grpSpPr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CFF076C7-E98D-8DB5-1BB5-9F8457CA6B89}"/>
                </a:ext>
              </a:extLst>
            </p:cNvPr>
            <p:cNvSpPr/>
            <p:nvPr/>
          </p:nvSpPr>
          <p:spPr>
            <a:xfrm>
              <a:off x="566419" y="2868403"/>
              <a:ext cx="863600" cy="836538"/>
            </a:xfrm>
            <a:custGeom>
              <a:avLst/>
              <a:gdLst/>
              <a:ahLst/>
              <a:cxnLst/>
              <a:rect l="l" t="t" r="r" b="b"/>
              <a:pathLst>
                <a:path w="863600" h="529589">
                  <a:moveTo>
                    <a:pt x="863346" y="0"/>
                  </a:moveTo>
                  <a:lnTo>
                    <a:pt x="0" y="0"/>
                  </a:lnTo>
                  <a:lnTo>
                    <a:pt x="0" y="529297"/>
                  </a:lnTo>
                  <a:lnTo>
                    <a:pt x="863346" y="529297"/>
                  </a:lnTo>
                  <a:lnTo>
                    <a:pt x="863346" y="0"/>
                  </a:lnTo>
                  <a:close/>
                </a:path>
              </a:pathLst>
            </a:custGeom>
            <a:solidFill>
              <a:srgbClr val="167E93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D87B3E0E-441F-3C23-D2CC-8597FE03C43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475" y="3099736"/>
              <a:ext cx="300229" cy="420336"/>
            </a:xfrm>
            <a:prstGeom prst="rect">
              <a:avLst/>
            </a:prstGeom>
          </p:spPr>
        </p:pic>
      </p:grpSp>
      <p:grpSp>
        <p:nvGrpSpPr>
          <p:cNvPr id="19" name="object 16">
            <a:extLst>
              <a:ext uri="{FF2B5EF4-FFF2-40B4-BE49-F238E27FC236}">
                <a16:creationId xmlns:a16="http://schemas.microsoft.com/office/drawing/2014/main" id="{5A5ED345-AA30-ADA6-9005-1FFCF8B4A753}"/>
              </a:ext>
            </a:extLst>
          </p:cNvPr>
          <p:cNvGrpSpPr/>
          <p:nvPr/>
        </p:nvGrpSpPr>
        <p:grpSpPr>
          <a:xfrm>
            <a:off x="11111364" y="8113472"/>
            <a:ext cx="2715683" cy="2249481"/>
            <a:chOff x="567080" y="3468522"/>
            <a:chExt cx="866140" cy="869620"/>
          </a:xfrm>
        </p:grpSpPr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A3108E72-E3D4-FB4D-3EA6-0D97AB67EC18}"/>
                </a:ext>
              </a:extLst>
            </p:cNvPr>
            <p:cNvSpPr/>
            <p:nvPr/>
          </p:nvSpPr>
          <p:spPr>
            <a:xfrm>
              <a:off x="567080" y="3468522"/>
              <a:ext cx="866140" cy="869620"/>
            </a:xfrm>
            <a:custGeom>
              <a:avLst/>
              <a:gdLst/>
              <a:ahLst/>
              <a:cxnLst/>
              <a:rect l="l" t="t" r="r" b="b"/>
              <a:pathLst>
                <a:path w="866140" h="561339">
                  <a:moveTo>
                    <a:pt x="865898" y="0"/>
                  </a:moveTo>
                  <a:lnTo>
                    <a:pt x="0" y="0"/>
                  </a:lnTo>
                  <a:lnTo>
                    <a:pt x="0" y="560958"/>
                  </a:lnTo>
                  <a:lnTo>
                    <a:pt x="865898" y="560958"/>
                  </a:lnTo>
                  <a:lnTo>
                    <a:pt x="865898" y="0"/>
                  </a:lnTo>
                  <a:close/>
                </a:path>
              </a:pathLst>
            </a:custGeom>
            <a:solidFill>
              <a:srgbClr val="167E93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887FE024-E425-9880-6781-9E2208E35A5C}"/>
                </a:ext>
              </a:extLst>
            </p:cNvPr>
            <p:cNvSpPr/>
            <p:nvPr/>
          </p:nvSpPr>
          <p:spPr>
            <a:xfrm>
              <a:off x="801103" y="3679697"/>
              <a:ext cx="361315" cy="411480"/>
            </a:xfrm>
            <a:custGeom>
              <a:avLst/>
              <a:gdLst/>
              <a:ahLst/>
              <a:cxnLst/>
              <a:rect l="l" t="t" r="r" b="b"/>
              <a:pathLst>
                <a:path w="361315" h="411479">
                  <a:moveTo>
                    <a:pt x="199682" y="0"/>
                  </a:moveTo>
                  <a:lnTo>
                    <a:pt x="162026" y="0"/>
                  </a:lnTo>
                  <a:lnTo>
                    <a:pt x="126111" y="2539"/>
                  </a:lnTo>
                  <a:lnTo>
                    <a:pt x="93713" y="7619"/>
                  </a:lnTo>
                  <a:lnTo>
                    <a:pt x="79692" y="11429"/>
                  </a:lnTo>
                  <a:lnTo>
                    <a:pt x="64808" y="15239"/>
                  </a:lnTo>
                  <a:lnTo>
                    <a:pt x="53416" y="19049"/>
                  </a:lnTo>
                  <a:lnTo>
                    <a:pt x="41160" y="24129"/>
                  </a:lnTo>
                  <a:lnTo>
                    <a:pt x="30645" y="30479"/>
                  </a:lnTo>
                  <a:lnTo>
                    <a:pt x="22771" y="36829"/>
                  </a:lnTo>
                  <a:lnTo>
                    <a:pt x="14008" y="41909"/>
                  </a:lnTo>
                  <a:lnTo>
                    <a:pt x="7873" y="48259"/>
                  </a:lnTo>
                  <a:lnTo>
                    <a:pt x="4368" y="55879"/>
                  </a:lnTo>
                  <a:lnTo>
                    <a:pt x="876" y="60959"/>
                  </a:lnTo>
                  <a:lnTo>
                    <a:pt x="0" y="69849"/>
                  </a:lnTo>
                  <a:lnTo>
                    <a:pt x="0" y="341629"/>
                  </a:lnTo>
                  <a:lnTo>
                    <a:pt x="876" y="349249"/>
                  </a:lnTo>
                  <a:lnTo>
                    <a:pt x="4368" y="355599"/>
                  </a:lnTo>
                  <a:lnTo>
                    <a:pt x="7873" y="364489"/>
                  </a:lnTo>
                  <a:lnTo>
                    <a:pt x="14008" y="370839"/>
                  </a:lnTo>
                  <a:lnTo>
                    <a:pt x="22771" y="375919"/>
                  </a:lnTo>
                  <a:lnTo>
                    <a:pt x="30645" y="380999"/>
                  </a:lnTo>
                  <a:lnTo>
                    <a:pt x="41160" y="387349"/>
                  </a:lnTo>
                  <a:lnTo>
                    <a:pt x="53416" y="391159"/>
                  </a:lnTo>
                  <a:lnTo>
                    <a:pt x="64808" y="397509"/>
                  </a:lnTo>
                  <a:lnTo>
                    <a:pt x="79692" y="400049"/>
                  </a:lnTo>
                  <a:lnTo>
                    <a:pt x="93713" y="403859"/>
                  </a:lnTo>
                  <a:lnTo>
                    <a:pt x="126111" y="408939"/>
                  </a:lnTo>
                  <a:lnTo>
                    <a:pt x="143636" y="411479"/>
                  </a:lnTo>
                  <a:lnTo>
                    <a:pt x="217208" y="411479"/>
                  </a:lnTo>
                  <a:lnTo>
                    <a:pt x="251358" y="406399"/>
                  </a:lnTo>
                  <a:lnTo>
                    <a:pt x="267131" y="403859"/>
                  </a:lnTo>
                  <a:lnTo>
                    <a:pt x="282016" y="400049"/>
                  </a:lnTo>
                  <a:lnTo>
                    <a:pt x="162026" y="400049"/>
                  </a:lnTo>
                  <a:lnTo>
                    <a:pt x="126987" y="397509"/>
                  </a:lnTo>
                  <a:lnTo>
                    <a:pt x="112102" y="393699"/>
                  </a:lnTo>
                  <a:lnTo>
                    <a:pt x="97218" y="392429"/>
                  </a:lnTo>
                  <a:lnTo>
                    <a:pt x="83197" y="389889"/>
                  </a:lnTo>
                  <a:lnTo>
                    <a:pt x="70065" y="384809"/>
                  </a:lnTo>
                  <a:lnTo>
                    <a:pt x="49047" y="377189"/>
                  </a:lnTo>
                  <a:lnTo>
                    <a:pt x="39408" y="373379"/>
                  </a:lnTo>
                  <a:lnTo>
                    <a:pt x="31521" y="367029"/>
                  </a:lnTo>
                  <a:lnTo>
                    <a:pt x="19265" y="358139"/>
                  </a:lnTo>
                  <a:lnTo>
                    <a:pt x="16636" y="353059"/>
                  </a:lnTo>
                  <a:lnTo>
                    <a:pt x="13131" y="346709"/>
                  </a:lnTo>
                  <a:lnTo>
                    <a:pt x="12255" y="341629"/>
                  </a:lnTo>
                  <a:lnTo>
                    <a:pt x="12255" y="275589"/>
                  </a:lnTo>
                  <a:lnTo>
                    <a:pt x="31521" y="275589"/>
                  </a:lnTo>
                  <a:lnTo>
                    <a:pt x="24523" y="271779"/>
                  </a:lnTo>
                  <a:lnTo>
                    <a:pt x="19265" y="266699"/>
                  </a:lnTo>
                  <a:lnTo>
                    <a:pt x="16636" y="261619"/>
                  </a:lnTo>
                  <a:lnTo>
                    <a:pt x="13131" y="256539"/>
                  </a:lnTo>
                  <a:lnTo>
                    <a:pt x="12255" y="250189"/>
                  </a:lnTo>
                  <a:lnTo>
                    <a:pt x="12255" y="190499"/>
                  </a:lnTo>
                  <a:lnTo>
                    <a:pt x="31521" y="190499"/>
                  </a:lnTo>
                  <a:lnTo>
                    <a:pt x="19265" y="181609"/>
                  </a:lnTo>
                  <a:lnTo>
                    <a:pt x="16636" y="175259"/>
                  </a:lnTo>
                  <a:lnTo>
                    <a:pt x="13131" y="170179"/>
                  </a:lnTo>
                  <a:lnTo>
                    <a:pt x="12255" y="165099"/>
                  </a:lnTo>
                  <a:lnTo>
                    <a:pt x="12255" y="95249"/>
                  </a:lnTo>
                  <a:lnTo>
                    <a:pt x="31521" y="95249"/>
                  </a:lnTo>
                  <a:lnTo>
                    <a:pt x="24523" y="90169"/>
                  </a:lnTo>
                  <a:lnTo>
                    <a:pt x="19265" y="85089"/>
                  </a:lnTo>
                  <a:lnTo>
                    <a:pt x="16636" y="80009"/>
                  </a:lnTo>
                  <a:lnTo>
                    <a:pt x="13131" y="73659"/>
                  </a:lnTo>
                  <a:lnTo>
                    <a:pt x="12255" y="69849"/>
                  </a:lnTo>
                  <a:lnTo>
                    <a:pt x="13131" y="63499"/>
                  </a:lnTo>
                  <a:lnTo>
                    <a:pt x="16636" y="58419"/>
                  </a:lnTo>
                  <a:lnTo>
                    <a:pt x="19265" y="53339"/>
                  </a:lnTo>
                  <a:lnTo>
                    <a:pt x="24523" y="48259"/>
                  </a:lnTo>
                  <a:lnTo>
                    <a:pt x="31521" y="44449"/>
                  </a:lnTo>
                  <a:lnTo>
                    <a:pt x="39408" y="39369"/>
                  </a:lnTo>
                  <a:lnTo>
                    <a:pt x="49047" y="34289"/>
                  </a:lnTo>
                  <a:lnTo>
                    <a:pt x="70065" y="26669"/>
                  </a:lnTo>
                  <a:lnTo>
                    <a:pt x="83197" y="21589"/>
                  </a:lnTo>
                  <a:lnTo>
                    <a:pt x="97218" y="19049"/>
                  </a:lnTo>
                  <a:lnTo>
                    <a:pt x="112102" y="17779"/>
                  </a:lnTo>
                  <a:lnTo>
                    <a:pt x="126987" y="15239"/>
                  </a:lnTo>
                  <a:lnTo>
                    <a:pt x="144513" y="12699"/>
                  </a:lnTo>
                  <a:lnTo>
                    <a:pt x="286685" y="12699"/>
                  </a:lnTo>
                  <a:lnTo>
                    <a:pt x="282016" y="11429"/>
                  </a:lnTo>
                  <a:lnTo>
                    <a:pt x="267131" y="7619"/>
                  </a:lnTo>
                  <a:lnTo>
                    <a:pt x="234721" y="2539"/>
                  </a:lnTo>
                  <a:lnTo>
                    <a:pt x="199682" y="0"/>
                  </a:lnTo>
                  <a:close/>
                </a:path>
                <a:path w="361315" h="411479">
                  <a:moveTo>
                    <a:pt x="360845" y="275589"/>
                  </a:moveTo>
                  <a:lnTo>
                    <a:pt x="348576" y="275589"/>
                  </a:lnTo>
                  <a:lnTo>
                    <a:pt x="348576" y="341629"/>
                  </a:lnTo>
                  <a:lnTo>
                    <a:pt x="347700" y="346709"/>
                  </a:lnTo>
                  <a:lnTo>
                    <a:pt x="345948" y="353059"/>
                  </a:lnTo>
                  <a:lnTo>
                    <a:pt x="341579" y="358139"/>
                  </a:lnTo>
                  <a:lnTo>
                    <a:pt x="336321" y="361949"/>
                  </a:lnTo>
                  <a:lnTo>
                    <a:pt x="330187" y="367029"/>
                  </a:lnTo>
                  <a:lnTo>
                    <a:pt x="278511" y="389889"/>
                  </a:lnTo>
                  <a:lnTo>
                    <a:pt x="249605" y="393699"/>
                  </a:lnTo>
                  <a:lnTo>
                    <a:pt x="233845" y="397509"/>
                  </a:lnTo>
                  <a:lnTo>
                    <a:pt x="198805" y="400049"/>
                  </a:lnTo>
                  <a:lnTo>
                    <a:pt x="282016" y="400049"/>
                  </a:lnTo>
                  <a:lnTo>
                    <a:pt x="296024" y="397509"/>
                  </a:lnTo>
                  <a:lnTo>
                    <a:pt x="309168" y="391159"/>
                  </a:lnTo>
                  <a:lnTo>
                    <a:pt x="319684" y="387349"/>
                  </a:lnTo>
                  <a:lnTo>
                    <a:pt x="330187" y="380999"/>
                  </a:lnTo>
                  <a:lnTo>
                    <a:pt x="339826" y="375919"/>
                  </a:lnTo>
                  <a:lnTo>
                    <a:pt x="346824" y="370839"/>
                  </a:lnTo>
                  <a:lnTo>
                    <a:pt x="352958" y="364489"/>
                  </a:lnTo>
                  <a:lnTo>
                    <a:pt x="356463" y="355599"/>
                  </a:lnTo>
                  <a:lnTo>
                    <a:pt x="359968" y="349249"/>
                  </a:lnTo>
                  <a:lnTo>
                    <a:pt x="360845" y="341629"/>
                  </a:lnTo>
                  <a:lnTo>
                    <a:pt x="360845" y="275589"/>
                  </a:lnTo>
                  <a:close/>
                </a:path>
                <a:path w="361315" h="411479">
                  <a:moveTo>
                    <a:pt x="31521" y="275589"/>
                  </a:moveTo>
                  <a:lnTo>
                    <a:pt x="12255" y="275589"/>
                  </a:lnTo>
                  <a:lnTo>
                    <a:pt x="24523" y="285749"/>
                  </a:lnTo>
                  <a:lnTo>
                    <a:pt x="77063" y="307339"/>
                  </a:lnTo>
                  <a:lnTo>
                    <a:pt x="151511" y="318769"/>
                  </a:lnTo>
                  <a:lnTo>
                    <a:pt x="180416" y="320039"/>
                  </a:lnTo>
                  <a:lnTo>
                    <a:pt x="209321" y="318769"/>
                  </a:lnTo>
                  <a:lnTo>
                    <a:pt x="260997" y="313689"/>
                  </a:lnTo>
                  <a:lnTo>
                    <a:pt x="284645" y="307339"/>
                  </a:lnTo>
                  <a:lnTo>
                    <a:pt x="144513" y="307339"/>
                  </a:lnTo>
                  <a:lnTo>
                    <a:pt x="126987" y="304799"/>
                  </a:lnTo>
                  <a:lnTo>
                    <a:pt x="112102" y="302259"/>
                  </a:lnTo>
                  <a:lnTo>
                    <a:pt x="97218" y="300989"/>
                  </a:lnTo>
                  <a:lnTo>
                    <a:pt x="83197" y="297179"/>
                  </a:lnTo>
                  <a:lnTo>
                    <a:pt x="70065" y="293369"/>
                  </a:lnTo>
                  <a:lnTo>
                    <a:pt x="49047" y="285749"/>
                  </a:lnTo>
                  <a:lnTo>
                    <a:pt x="39408" y="280669"/>
                  </a:lnTo>
                  <a:lnTo>
                    <a:pt x="31521" y="275589"/>
                  </a:lnTo>
                  <a:close/>
                </a:path>
                <a:path w="361315" h="411479">
                  <a:moveTo>
                    <a:pt x="360845" y="190499"/>
                  </a:moveTo>
                  <a:lnTo>
                    <a:pt x="348576" y="190499"/>
                  </a:lnTo>
                  <a:lnTo>
                    <a:pt x="348576" y="250189"/>
                  </a:lnTo>
                  <a:lnTo>
                    <a:pt x="347700" y="256539"/>
                  </a:lnTo>
                  <a:lnTo>
                    <a:pt x="345948" y="261619"/>
                  </a:lnTo>
                  <a:lnTo>
                    <a:pt x="341579" y="266699"/>
                  </a:lnTo>
                  <a:lnTo>
                    <a:pt x="336321" y="271779"/>
                  </a:lnTo>
                  <a:lnTo>
                    <a:pt x="330187" y="275589"/>
                  </a:lnTo>
                  <a:lnTo>
                    <a:pt x="322300" y="280669"/>
                  </a:lnTo>
                  <a:lnTo>
                    <a:pt x="278511" y="297179"/>
                  </a:lnTo>
                  <a:lnTo>
                    <a:pt x="249605" y="302259"/>
                  </a:lnTo>
                  <a:lnTo>
                    <a:pt x="217208" y="307339"/>
                  </a:lnTo>
                  <a:lnTo>
                    <a:pt x="284645" y="307339"/>
                  </a:lnTo>
                  <a:lnTo>
                    <a:pt x="304787" y="300989"/>
                  </a:lnTo>
                  <a:lnTo>
                    <a:pt x="322300" y="294639"/>
                  </a:lnTo>
                  <a:lnTo>
                    <a:pt x="337197" y="285749"/>
                  </a:lnTo>
                  <a:lnTo>
                    <a:pt x="343331" y="280669"/>
                  </a:lnTo>
                  <a:lnTo>
                    <a:pt x="348576" y="275589"/>
                  </a:lnTo>
                  <a:lnTo>
                    <a:pt x="360845" y="275589"/>
                  </a:lnTo>
                  <a:lnTo>
                    <a:pt x="360845" y="190499"/>
                  </a:lnTo>
                  <a:close/>
                </a:path>
                <a:path w="361315" h="411479">
                  <a:moveTo>
                    <a:pt x="31521" y="190499"/>
                  </a:moveTo>
                  <a:lnTo>
                    <a:pt x="12255" y="190499"/>
                  </a:lnTo>
                  <a:lnTo>
                    <a:pt x="24523" y="200659"/>
                  </a:lnTo>
                  <a:lnTo>
                    <a:pt x="77063" y="223519"/>
                  </a:lnTo>
                  <a:lnTo>
                    <a:pt x="125247" y="232409"/>
                  </a:lnTo>
                  <a:lnTo>
                    <a:pt x="151511" y="234949"/>
                  </a:lnTo>
                  <a:lnTo>
                    <a:pt x="209321" y="234949"/>
                  </a:lnTo>
                  <a:lnTo>
                    <a:pt x="235597" y="232409"/>
                  </a:lnTo>
                  <a:lnTo>
                    <a:pt x="260997" y="228599"/>
                  </a:lnTo>
                  <a:lnTo>
                    <a:pt x="284645" y="223519"/>
                  </a:lnTo>
                  <a:lnTo>
                    <a:pt x="162026" y="223519"/>
                  </a:lnTo>
                  <a:lnTo>
                    <a:pt x="144513" y="222249"/>
                  </a:lnTo>
                  <a:lnTo>
                    <a:pt x="126987" y="219709"/>
                  </a:lnTo>
                  <a:lnTo>
                    <a:pt x="97218" y="214629"/>
                  </a:lnTo>
                  <a:lnTo>
                    <a:pt x="83197" y="210819"/>
                  </a:lnTo>
                  <a:lnTo>
                    <a:pt x="70065" y="208279"/>
                  </a:lnTo>
                  <a:lnTo>
                    <a:pt x="49047" y="200659"/>
                  </a:lnTo>
                  <a:lnTo>
                    <a:pt x="39408" y="195579"/>
                  </a:lnTo>
                  <a:lnTo>
                    <a:pt x="31521" y="190499"/>
                  </a:lnTo>
                  <a:close/>
                </a:path>
                <a:path w="361315" h="411479">
                  <a:moveTo>
                    <a:pt x="360845" y="95249"/>
                  </a:moveTo>
                  <a:lnTo>
                    <a:pt x="348576" y="95249"/>
                  </a:lnTo>
                  <a:lnTo>
                    <a:pt x="348576" y="165099"/>
                  </a:lnTo>
                  <a:lnTo>
                    <a:pt x="347700" y="170179"/>
                  </a:lnTo>
                  <a:lnTo>
                    <a:pt x="345948" y="175259"/>
                  </a:lnTo>
                  <a:lnTo>
                    <a:pt x="341579" y="181609"/>
                  </a:lnTo>
                  <a:lnTo>
                    <a:pt x="336321" y="185419"/>
                  </a:lnTo>
                  <a:lnTo>
                    <a:pt x="330187" y="190499"/>
                  </a:lnTo>
                  <a:lnTo>
                    <a:pt x="290779" y="208279"/>
                  </a:lnTo>
                  <a:lnTo>
                    <a:pt x="278511" y="210819"/>
                  </a:lnTo>
                  <a:lnTo>
                    <a:pt x="263626" y="214629"/>
                  </a:lnTo>
                  <a:lnTo>
                    <a:pt x="249605" y="217169"/>
                  </a:lnTo>
                  <a:lnTo>
                    <a:pt x="217208" y="222249"/>
                  </a:lnTo>
                  <a:lnTo>
                    <a:pt x="198805" y="223519"/>
                  </a:lnTo>
                  <a:lnTo>
                    <a:pt x="284645" y="223519"/>
                  </a:lnTo>
                  <a:lnTo>
                    <a:pt x="304787" y="217169"/>
                  </a:lnTo>
                  <a:lnTo>
                    <a:pt x="337197" y="200659"/>
                  </a:lnTo>
                  <a:lnTo>
                    <a:pt x="343331" y="195579"/>
                  </a:lnTo>
                  <a:lnTo>
                    <a:pt x="348576" y="190499"/>
                  </a:lnTo>
                  <a:lnTo>
                    <a:pt x="360845" y="190499"/>
                  </a:lnTo>
                  <a:lnTo>
                    <a:pt x="360845" y="95249"/>
                  </a:lnTo>
                  <a:close/>
                </a:path>
                <a:path w="361315" h="411479">
                  <a:moveTo>
                    <a:pt x="31521" y="95249"/>
                  </a:moveTo>
                  <a:lnTo>
                    <a:pt x="12255" y="95249"/>
                  </a:lnTo>
                  <a:lnTo>
                    <a:pt x="24523" y="104139"/>
                  </a:lnTo>
                  <a:lnTo>
                    <a:pt x="77063" y="126999"/>
                  </a:lnTo>
                  <a:lnTo>
                    <a:pt x="125247" y="135889"/>
                  </a:lnTo>
                  <a:lnTo>
                    <a:pt x="151511" y="138429"/>
                  </a:lnTo>
                  <a:lnTo>
                    <a:pt x="209321" y="138429"/>
                  </a:lnTo>
                  <a:lnTo>
                    <a:pt x="235597" y="135889"/>
                  </a:lnTo>
                  <a:lnTo>
                    <a:pt x="260997" y="132079"/>
                  </a:lnTo>
                  <a:lnTo>
                    <a:pt x="284645" y="126999"/>
                  </a:lnTo>
                  <a:lnTo>
                    <a:pt x="162026" y="126999"/>
                  </a:lnTo>
                  <a:lnTo>
                    <a:pt x="126987" y="124459"/>
                  </a:lnTo>
                  <a:lnTo>
                    <a:pt x="97218" y="119379"/>
                  </a:lnTo>
                  <a:lnTo>
                    <a:pt x="83197" y="116839"/>
                  </a:lnTo>
                  <a:lnTo>
                    <a:pt x="59550" y="109219"/>
                  </a:lnTo>
                  <a:lnTo>
                    <a:pt x="49047" y="104139"/>
                  </a:lnTo>
                  <a:lnTo>
                    <a:pt x="39408" y="100329"/>
                  </a:lnTo>
                  <a:lnTo>
                    <a:pt x="31521" y="95249"/>
                  </a:lnTo>
                  <a:close/>
                </a:path>
                <a:path w="361315" h="411479">
                  <a:moveTo>
                    <a:pt x="286685" y="12699"/>
                  </a:moveTo>
                  <a:lnTo>
                    <a:pt x="217208" y="12699"/>
                  </a:lnTo>
                  <a:lnTo>
                    <a:pt x="249605" y="17779"/>
                  </a:lnTo>
                  <a:lnTo>
                    <a:pt x="263626" y="19049"/>
                  </a:lnTo>
                  <a:lnTo>
                    <a:pt x="278511" y="21589"/>
                  </a:lnTo>
                  <a:lnTo>
                    <a:pt x="303034" y="30479"/>
                  </a:lnTo>
                  <a:lnTo>
                    <a:pt x="312673" y="34289"/>
                  </a:lnTo>
                  <a:lnTo>
                    <a:pt x="322300" y="39369"/>
                  </a:lnTo>
                  <a:lnTo>
                    <a:pt x="330187" y="44449"/>
                  </a:lnTo>
                  <a:lnTo>
                    <a:pt x="336321" y="48259"/>
                  </a:lnTo>
                  <a:lnTo>
                    <a:pt x="341579" y="53339"/>
                  </a:lnTo>
                  <a:lnTo>
                    <a:pt x="345948" y="58419"/>
                  </a:lnTo>
                  <a:lnTo>
                    <a:pt x="347700" y="63499"/>
                  </a:lnTo>
                  <a:lnTo>
                    <a:pt x="348576" y="69849"/>
                  </a:lnTo>
                  <a:lnTo>
                    <a:pt x="347700" y="73659"/>
                  </a:lnTo>
                  <a:lnTo>
                    <a:pt x="312673" y="104139"/>
                  </a:lnTo>
                  <a:lnTo>
                    <a:pt x="303034" y="109219"/>
                  </a:lnTo>
                  <a:lnTo>
                    <a:pt x="290779" y="111759"/>
                  </a:lnTo>
                  <a:lnTo>
                    <a:pt x="278511" y="116839"/>
                  </a:lnTo>
                  <a:lnTo>
                    <a:pt x="263626" y="119379"/>
                  </a:lnTo>
                  <a:lnTo>
                    <a:pt x="249605" y="121919"/>
                  </a:lnTo>
                  <a:lnTo>
                    <a:pt x="233845" y="124459"/>
                  </a:lnTo>
                  <a:lnTo>
                    <a:pt x="198805" y="126999"/>
                  </a:lnTo>
                  <a:lnTo>
                    <a:pt x="284645" y="126999"/>
                  </a:lnTo>
                  <a:lnTo>
                    <a:pt x="322300" y="113029"/>
                  </a:lnTo>
                  <a:lnTo>
                    <a:pt x="348576" y="95249"/>
                  </a:lnTo>
                  <a:lnTo>
                    <a:pt x="360845" y="95249"/>
                  </a:lnTo>
                  <a:lnTo>
                    <a:pt x="360845" y="69849"/>
                  </a:lnTo>
                  <a:lnTo>
                    <a:pt x="359968" y="60959"/>
                  </a:lnTo>
                  <a:lnTo>
                    <a:pt x="356463" y="55879"/>
                  </a:lnTo>
                  <a:lnTo>
                    <a:pt x="352958" y="48259"/>
                  </a:lnTo>
                  <a:lnTo>
                    <a:pt x="309168" y="19049"/>
                  </a:lnTo>
                  <a:lnTo>
                    <a:pt x="296024" y="15239"/>
                  </a:lnTo>
                  <a:lnTo>
                    <a:pt x="286685" y="12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</p:grpSp>
      <p:grpSp>
        <p:nvGrpSpPr>
          <p:cNvPr id="144" name="Grupo 143">
            <a:extLst>
              <a:ext uri="{FF2B5EF4-FFF2-40B4-BE49-F238E27FC236}">
                <a16:creationId xmlns:a16="http://schemas.microsoft.com/office/drawing/2014/main" id="{4CC674EC-8D56-001A-4559-0CE65C840C42}"/>
              </a:ext>
            </a:extLst>
          </p:cNvPr>
          <p:cNvGrpSpPr/>
          <p:nvPr/>
        </p:nvGrpSpPr>
        <p:grpSpPr>
          <a:xfrm>
            <a:off x="4375003" y="4104770"/>
            <a:ext cx="2715683" cy="2249482"/>
            <a:chOff x="13517881" y="2559241"/>
            <a:chExt cx="869315" cy="895118"/>
          </a:xfrm>
        </p:grpSpPr>
        <p:sp>
          <p:nvSpPr>
            <p:cNvPr id="7" name="object 2">
              <a:extLst>
                <a:ext uri="{FF2B5EF4-FFF2-40B4-BE49-F238E27FC236}">
                  <a16:creationId xmlns:a16="http://schemas.microsoft.com/office/drawing/2014/main" id="{11ADCE1F-D2C3-4A3C-C196-7AA36BCAC87D}"/>
                </a:ext>
              </a:extLst>
            </p:cNvPr>
            <p:cNvSpPr/>
            <p:nvPr/>
          </p:nvSpPr>
          <p:spPr>
            <a:xfrm>
              <a:off x="13517881" y="2559241"/>
              <a:ext cx="869315" cy="895118"/>
            </a:xfrm>
            <a:custGeom>
              <a:avLst/>
              <a:gdLst/>
              <a:ahLst/>
              <a:cxnLst/>
              <a:rect l="l" t="t" r="r" b="b"/>
              <a:pathLst>
                <a:path w="869315" h="594360">
                  <a:moveTo>
                    <a:pt x="869086" y="0"/>
                  </a:moveTo>
                  <a:lnTo>
                    <a:pt x="0" y="0"/>
                  </a:lnTo>
                  <a:lnTo>
                    <a:pt x="0" y="594118"/>
                  </a:lnTo>
                  <a:lnTo>
                    <a:pt x="869086" y="594118"/>
                  </a:lnTo>
                  <a:lnTo>
                    <a:pt x="869086" y="0"/>
                  </a:lnTo>
                  <a:close/>
                </a:path>
              </a:pathLst>
            </a:custGeom>
            <a:solidFill>
              <a:srgbClr val="167E93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11F32919-6EFE-1BCB-8FEA-EBFFA9D9650B}"/>
                </a:ext>
              </a:extLst>
            </p:cNvPr>
            <p:cNvSpPr/>
            <p:nvPr/>
          </p:nvSpPr>
          <p:spPr>
            <a:xfrm>
              <a:off x="13775066" y="2806774"/>
              <a:ext cx="370205" cy="400050"/>
            </a:xfrm>
            <a:custGeom>
              <a:avLst/>
              <a:gdLst/>
              <a:ahLst/>
              <a:cxnLst/>
              <a:rect l="l" t="t" r="r" b="b"/>
              <a:pathLst>
                <a:path w="370205" h="400050">
                  <a:moveTo>
                    <a:pt x="98285" y="144780"/>
                  </a:moveTo>
                  <a:lnTo>
                    <a:pt x="96685" y="144780"/>
                  </a:lnTo>
                  <a:lnTo>
                    <a:pt x="3721" y="171704"/>
                  </a:lnTo>
                  <a:lnTo>
                    <a:pt x="2120" y="172847"/>
                  </a:lnTo>
                  <a:lnTo>
                    <a:pt x="0" y="175260"/>
                  </a:lnTo>
                  <a:lnTo>
                    <a:pt x="0" y="179959"/>
                  </a:lnTo>
                  <a:lnTo>
                    <a:pt x="51536" y="394335"/>
                  </a:lnTo>
                  <a:lnTo>
                    <a:pt x="52590" y="396748"/>
                  </a:lnTo>
                  <a:lnTo>
                    <a:pt x="53657" y="398525"/>
                  </a:lnTo>
                  <a:lnTo>
                    <a:pt x="56311" y="399669"/>
                  </a:lnTo>
                  <a:lnTo>
                    <a:pt x="58445" y="398525"/>
                  </a:lnTo>
                  <a:lnTo>
                    <a:pt x="104178" y="385064"/>
                  </a:lnTo>
                  <a:lnTo>
                    <a:pt x="61099" y="385064"/>
                  </a:lnTo>
                  <a:lnTo>
                    <a:pt x="12217" y="182245"/>
                  </a:lnTo>
                  <a:lnTo>
                    <a:pt x="94030" y="158242"/>
                  </a:lnTo>
                  <a:lnTo>
                    <a:pt x="105163" y="158242"/>
                  </a:lnTo>
                  <a:lnTo>
                    <a:pt x="103060" y="149987"/>
                  </a:lnTo>
                  <a:lnTo>
                    <a:pt x="102539" y="147066"/>
                  </a:lnTo>
                  <a:lnTo>
                    <a:pt x="98285" y="144780"/>
                  </a:lnTo>
                  <a:close/>
                </a:path>
                <a:path w="370205" h="400050">
                  <a:moveTo>
                    <a:pt x="105163" y="158242"/>
                  </a:moveTo>
                  <a:lnTo>
                    <a:pt x="94030" y="158242"/>
                  </a:lnTo>
                  <a:lnTo>
                    <a:pt x="142913" y="361569"/>
                  </a:lnTo>
                  <a:lnTo>
                    <a:pt x="61099" y="385064"/>
                  </a:lnTo>
                  <a:lnTo>
                    <a:pt x="104178" y="385064"/>
                  </a:lnTo>
                  <a:lnTo>
                    <a:pt x="150342" y="371475"/>
                  </a:lnTo>
                  <a:lnTo>
                    <a:pt x="153009" y="370967"/>
                  </a:lnTo>
                  <a:lnTo>
                    <a:pt x="154063" y="369824"/>
                  </a:lnTo>
                  <a:lnTo>
                    <a:pt x="154597" y="366268"/>
                  </a:lnTo>
                  <a:lnTo>
                    <a:pt x="154597" y="364490"/>
                  </a:lnTo>
                  <a:lnTo>
                    <a:pt x="149288" y="340487"/>
                  </a:lnTo>
                  <a:lnTo>
                    <a:pt x="177444" y="331089"/>
                  </a:lnTo>
                  <a:lnTo>
                    <a:pt x="184873" y="329311"/>
                  </a:lnTo>
                  <a:lnTo>
                    <a:pt x="194970" y="328168"/>
                  </a:lnTo>
                  <a:lnTo>
                    <a:pt x="146634" y="328168"/>
                  </a:lnTo>
                  <a:lnTo>
                    <a:pt x="110502" y="179959"/>
                  </a:lnTo>
                  <a:lnTo>
                    <a:pt x="130695" y="169925"/>
                  </a:lnTo>
                  <a:lnTo>
                    <a:pt x="132368" y="168783"/>
                  </a:lnTo>
                  <a:lnTo>
                    <a:pt x="107848" y="168783"/>
                  </a:lnTo>
                  <a:lnTo>
                    <a:pt x="105163" y="158242"/>
                  </a:lnTo>
                  <a:close/>
                </a:path>
                <a:path w="370205" h="400050">
                  <a:moveTo>
                    <a:pt x="194970" y="315849"/>
                  </a:moveTo>
                  <a:lnTo>
                    <a:pt x="182753" y="316992"/>
                  </a:lnTo>
                  <a:lnTo>
                    <a:pt x="174790" y="318770"/>
                  </a:lnTo>
                  <a:lnTo>
                    <a:pt x="165226" y="321691"/>
                  </a:lnTo>
                  <a:lnTo>
                    <a:pt x="146634" y="328168"/>
                  </a:lnTo>
                  <a:lnTo>
                    <a:pt x="194970" y="328168"/>
                  </a:lnTo>
                  <a:lnTo>
                    <a:pt x="207187" y="329311"/>
                  </a:lnTo>
                  <a:lnTo>
                    <a:pt x="261912" y="339852"/>
                  </a:lnTo>
                  <a:lnTo>
                    <a:pt x="275196" y="341630"/>
                  </a:lnTo>
                  <a:lnTo>
                    <a:pt x="287947" y="342773"/>
                  </a:lnTo>
                  <a:lnTo>
                    <a:pt x="301218" y="341630"/>
                  </a:lnTo>
                  <a:lnTo>
                    <a:pt x="313448" y="338709"/>
                  </a:lnTo>
                  <a:lnTo>
                    <a:pt x="319290" y="336423"/>
                  </a:lnTo>
                  <a:lnTo>
                    <a:pt x="323532" y="333375"/>
                  </a:lnTo>
                  <a:lnTo>
                    <a:pt x="329387" y="330454"/>
                  </a:lnTo>
                  <a:lnTo>
                    <a:pt x="286346" y="330454"/>
                  </a:lnTo>
                  <a:lnTo>
                    <a:pt x="274129" y="329311"/>
                  </a:lnTo>
                  <a:lnTo>
                    <a:pt x="261912" y="327025"/>
                  </a:lnTo>
                  <a:lnTo>
                    <a:pt x="237477" y="322834"/>
                  </a:lnTo>
                  <a:lnTo>
                    <a:pt x="208254" y="316992"/>
                  </a:lnTo>
                  <a:lnTo>
                    <a:pt x="194970" y="315849"/>
                  </a:lnTo>
                  <a:close/>
                </a:path>
                <a:path w="370205" h="400050">
                  <a:moveTo>
                    <a:pt x="356336" y="151130"/>
                  </a:moveTo>
                  <a:lnTo>
                    <a:pt x="324599" y="151130"/>
                  </a:lnTo>
                  <a:lnTo>
                    <a:pt x="333095" y="152908"/>
                  </a:lnTo>
                  <a:lnTo>
                    <a:pt x="340537" y="155321"/>
                  </a:lnTo>
                  <a:lnTo>
                    <a:pt x="347446" y="159385"/>
                  </a:lnTo>
                  <a:lnTo>
                    <a:pt x="352755" y="165862"/>
                  </a:lnTo>
                  <a:lnTo>
                    <a:pt x="355942" y="168783"/>
                  </a:lnTo>
                  <a:lnTo>
                    <a:pt x="357543" y="172847"/>
                  </a:lnTo>
                  <a:lnTo>
                    <a:pt x="357543" y="181102"/>
                  </a:lnTo>
                  <a:lnTo>
                    <a:pt x="355942" y="184023"/>
                  </a:lnTo>
                  <a:lnTo>
                    <a:pt x="353822" y="188722"/>
                  </a:lnTo>
                  <a:lnTo>
                    <a:pt x="349034" y="192786"/>
                  </a:lnTo>
                  <a:lnTo>
                    <a:pt x="346379" y="194564"/>
                  </a:lnTo>
                  <a:lnTo>
                    <a:pt x="339470" y="199771"/>
                  </a:lnTo>
                  <a:lnTo>
                    <a:pt x="346379" y="205105"/>
                  </a:lnTo>
                  <a:lnTo>
                    <a:pt x="349034" y="208025"/>
                  </a:lnTo>
                  <a:lnTo>
                    <a:pt x="353822" y="213360"/>
                  </a:lnTo>
                  <a:lnTo>
                    <a:pt x="358597" y="221487"/>
                  </a:lnTo>
                  <a:lnTo>
                    <a:pt x="358597" y="224409"/>
                  </a:lnTo>
                  <a:lnTo>
                    <a:pt x="340537" y="244348"/>
                  </a:lnTo>
                  <a:lnTo>
                    <a:pt x="331508" y="248412"/>
                  </a:lnTo>
                  <a:lnTo>
                    <a:pt x="339470" y="254889"/>
                  </a:lnTo>
                  <a:lnTo>
                    <a:pt x="342658" y="258953"/>
                  </a:lnTo>
                  <a:lnTo>
                    <a:pt x="345313" y="263144"/>
                  </a:lnTo>
                  <a:lnTo>
                    <a:pt x="347446" y="267208"/>
                  </a:lnTo>
                  <a:lnTo>
                    <a:pt x="347446" y="272542"/>
                  </a:lnTo>
                  <a:lnTo>
                    <a:pt x="328320" y="284861"/>
                  </a:lnTo>
                  <a:lnTo>
                    <a:pt x="325666" y="286004"/>
                  </a:lnTo>
                  <a:lnTo>
                    <a:pt x="312381" y="286004"/>
                  </a:lnTo>
                  <a:lnTo>
                    <a:pt x="321944" y="295910"/>
                  </a:lnTo>
                  <a:lnTo>
                    <a:pt x="325666" y="302387"/>
                  </a:lnTo>
                  <a:lnTo>
                    <a:pt x="327787" y="306450"/>
                  </a:lnTo>
                  <a:lnTo>
                    <a:pt x="328320" y="310642"/>
                  </a:lnTo>
                  <a:lnTo>
                    <a:pt x="327787" y="313563"/>
                  </a:lnTo>
                  <a:lnTo>
                    <a:pt x="286346" y="330454"/>
                  </a:lnTo>
                  <a:lnTo>
                    <a:pt x="329387" y="330454"/>
                  </a:lnTo>
                  <a:lnTo>
                    <a:pt x="334162" y="326390"/>
                  </a:lnTo>
                  <a:lnTo>
                    <a:pt x="335762" y="322834"/>
                  </a:lnTo>
                  <a:lnTo>
                    <a:pt x="337883" y="318770"/>
                  </a:lnTo>
                  <a:lnTo>
                    <a:pt x="339470" y="315849"/>
                  </a:lnTo>
                  <a:lnTo>
                    <a:pt x="339470" y="307594"/>
                  </a:lnTo>
                  <a:lnTo>
                    <a:pt x="338937" y="303530"/>
                  </a:lnTo>
                  <a:lnTo>
                    <a:pt x="335762" y="295910"/>
                  </a:lnTo>
                  <a:lnTo>
                    <a:pt x="341604" y="294132"/>
                  </a:lnTo>
                  <a:lnTo>
                    <a:pt x="358597" y="273050"/>
                  </a:lnTo>
                  <a:lnTo>
                    <a:pt x="358597" y="270129"/>
                  </a:lnTo>
                  <a:lnTo>
                    <a:pt x="357543" y="263144"/>
                  </a:lnTo>
                  <a:lnTo>
                    <a:pt x="355942" y="257810"/>
                  </a:lnTo>
                  <a:lnTo>
                    <a:pt x="351688" y="252603"/>
                  </a:lnTo>
                  <a:lnTo>
                    <a:pt x="357543" y="248412"/>
                  </a:lnTo>
                  <a:lnTo>
                    <a:pt x="369760" y="226822"/>
                  </a:lnTo>
                  <a:lnTo>
                    <a:pt x="369760" y="222631"/>
                  </a:lnTo>
                  <a:lnTo>
                    <a:pt x="368693" y="218567"/>
                  </a:lnTo>
                  <a:lnTo>
                    <a:pt x="366039" y="210947"/>
                  </a:lnTo>
                  <a:lnTo>
                    <a:pt x="362318" y="205105"/>
                  </a:lnTo>
                  <a:lnTo>
                    <a:pt x="358597" y="199771"/>
                  </a:lnTo>
                  <a:lnTo>
                    <a:pt x="363385" y="193421"/>
                  </a:lnTo>
                  <a:lnTo>
                    <a:pt x="367626" y="186309"/>
                  </a:lnTo>
                  <a:lnTo>
                    <a:pt x="368693" y="182245"/>
                  </a:lnTo>
                  <a:lnTo>
                    <a:pt x="368693" y="172847"/>
                  </a:lnTo>
                  <a:lnTo>
                    <a:pt x="367626" y="168783"/>
                  </a:lnTo>
                  <a:lnTo>
                    <a:pt x="364972" y="162306"/>
                  </a:lnTo>
                  <a:lnTo>
                    <a:pt x="362318" y="157607"/>
                  </a:lnTo>
                  <a:lnTo>
                    <a:pt x="358597" y="152908"/>
                  </a:lnTo>
                  <a:lnTo>
                    <a:pt x="356336" y="151130"/>
                  </a:lnTo>
                  <a:close/>
                </a:path>
                <a:path w="370205" h="400050">
                  <a:moveTo>
                    <a:pt x="210908" y="0"/>
                  </a:moveTo>
                  <a:lnTo>
                    <a:pt x="204533" y="0"/>
                  </a:lnTo>
                  <a:lnTo>
                    <a:pt x="197103" y="1143"/>
                  </a:lnTo>
                  <a:lnTo>
                    <a:pt x="193382" y="2286"/>
                  </a:lnTo>
                  <a:lnTo>
                    <a:pt x="190728" y="4064"/>
                  </a:lnTo>
                  <a:lnTo>
                    <a:pt x="187540" y="6477"/>
                  </a:lnTo>
                  <a:lnTo>
                    <a:pt x="185940" y="9398"/>
                  </a:lnTo>
                  <a:lnTo>
                    <a:pt x="182219" y="15875"/>
                  </a:lnTo>
                  <a:lnTo>
                    <a:pt x="180098" y="24637"/>
                  </a:lnTo>
                  <a:lnTo>
                    <a:pt x="180152" y="46862"/>
                  </a:lnTo>
                  <a:lnTo>
                    <a:pt x="181112" y="67437"/>
                  </a:lnTo>
                  <a:lnTo>
                    <a:pt x="181165" y="68580"/>
                  </a:lnTo>
                  <a:lnTo>
                    <a:pt x="182753" y="93218"/>
                  </a:lnTo>
                  <a:lnTo>
                    <a:pt x="182219" y="104267"/>
                  </a:lnTo>
                  <a:lnTo>
                    <a:pt x="182219" y="108966"/>
                  </a:lnTo>
                  <a:lnTo>
                    <a:pt x="180098" y="113157"/>
                  </a:lnTo>
                  <a:lnTo>
                    <a:pt x="176377" y="120142"/>
                  </a:lnTo>
                  <a:lnTo>
                    <a:pt x="168935" y="127127"/>
                  </a:lnTo>
                  <a:lnTo>
                    <a:pt x="160439" y="135382"/>
                  </a:lnTo>
                  <a:lnTo>
                    <a:pt x="150342" y="143002"/>
                  </a:lnTo>
                  <a:lnTo>
                    <a:pt x="127507" y="157607"/>
                  </a:lnTo>
                  <a:lnTo>
                    <a:pt x="107848" y="168783"/>
                  </a:lnTo>
                  <a:lnTo>
                    <a:pt x="132368" y="168783"/>
                  </a:lnTo>
                  <a:lnTo>
                    <a:pt x="141846" y="162306"/>
                  </a:lnTo>
                  <a:lnTo>
                    <a:pt x="154063" y="155321"/>
                  </a:lnTo>
                  <a:lnTo>
                    <a:pt x="166281" y="145923"/>
                  </a:lnTo>
                  <a:lnTo>
                    <a:pt x="192316" y="113157"/>
                  </a:lnTo>
                  <a:lnTo>
                    <a:pt x="194437" y="95504"/>
                  </a:lnTo>
                  <a:lnTo>
                    <a:pt x="193382" y="82042"/>
                  </a:lnTo>
                  <a:lnTo>
                    <a:pt x="192399" y="68580"/>
                  </a:lnTo>
                  <a:lnTo>
                    <a:pt x="192316" y="67437"/>
                  </a:lnTo>
                  <a:lnTo>
                    <a:pt x="191249" y="48641"/>
                  </a:lnTo>
                  <a:lnTo>
                    <a:pt x="191249" y="32258"/>
                  </a:lnTo>
                  <a:lnTo>
                    <a:pt x="192316" y="24637"/>
                  </a:lnTo>
                  <a:lnTo>
                    <a:pt x="193267" y="20447"/>
                  </a:lnTo>
                  <a:lnTo>
                    <a:pt x="193382" y="19939"/>
                  </a:lnTo>
                  <a:lnTo>
                    <a:pt x="196037" y="15875"/>
                  </a:lnTo>
                  <a:lnTo>
                    <a:pt x="197103" y="13462"/>
                  </a:lnTo>
                  <a:lnTo>
                    <a:pt x="198691" y="13462"/>
                  </a:lnTo>
                  <a:lnTo>
                    <a:pt x="204533" y="12319"/>
                  </a:lnTo>
                  <a:lnTo>
                    <a:pt x="229686" y="12319"/>
                  </a:lnTo>
                  <a:lnTo>
                    <a:pt x="228968" y="11175"/>
                  </a:lnTo>
                  <a:lnTo>
                    <a:pt x="223126" y="5334"/>
                  </a:lnTo>
                  <a:lnTo>
                    <a:pt x="217817" y="2286"/>
                  </a:lnTo>
                  <a:lnTo>
                    <a:pt x="210908" y="0"/>
                  </a:lnTo>
                  <a:close/>
                </a:path>
                <a:path w="370205" h="400050">
                  <a:moveTo>
                    <a:pt x="229686" y="12319"/>
                  </a:moveTo>
                  <a:lnTo>
                    <a:pt x="209321" y="12319"/>
                  </a:lnTo>
                  <a:lnTo>
                    <a:pt x="213029" y="13462"/>
                  </a:lnTo>
                  <a:lnTo>
                    <a:pt x="216750" y="15875"/>
                  </a:lnTo>
                  <a:lnTo>
                    <a:pt x="221538" y="20447"/>
                  </a:lnTo>
                  <a:lnTo>
                    <a:pt x="224193" y="26924"/>
                  </a:lnTo>
                  <a:lnTo>
                    <a:pt x="227914" y="34036"/>
                  </a:lnTo>
                  <a:lnTo>
                    <a:pt x="230035" y="42164"/>
                  </a:lnTo>
                  <a:lnTo>
                    <a:pt x="233756" y="62103"/>
                  </a:lnTo>
                  <a:lnTo>
                    <a:pt x="236410" y="82042"/>
                  </a:lnTo>
                  <a:lnTo>
                    <a:pt x="239064" y="100203"/>
                  </a:lnTo>
                  <a:lnTo>
                    <a:pt x="249694" y="137668"/>
                  </a:lnTo>
                  <a:lnTo>
                    <a:pt x="284225" y="152400"/>
                  </a:lnTo>
                  <a:lnTo>
                    <a:pt x="298564" y="151130"/>
                  </a:lnTo>
                  <a:lnTo>
                    <a:pt x="356336" y="151130"/>
                  </a:lnTo>
                  <a:lnTo>
                    <a:pt x="351167" y="147066"/>
                  </a:lnTo>
                  <a:lnTo>
                    <a:pt x="347446" y="144780"/>
                  </a:lnTo>
                  <a:lnTo>
                    <a:pt x="337883" y="140589"/>
                  </a:lnTo>
                  <a:lnTo>
                    <a:pt x="327787" y="140081"/>
                  </a:lnTo>
                  <a:lnTo>
                    <a:pt x="286346" y="140081"/>
                  </a:lnTo>
                  <a:lnTo>
                    <a:pt x="275729" y="138937"/>
                  </a:lnTo>
                  <a:lnTo>
                    <a:pt x="249694" y="97282"/>
                  </a:lnTo>
                  <a:lnTo>
                    <a:pt x="244906" y="58039"/>
                  </a:lnTo>
                  <a:lnTo>
                    <a:pt x="243319" y="46862"/>
                  </a:lnTo>
                  <a:lnTo>
                    <a:pt x="240131" y="36322"/>
                  </a:lnTo>
                  <a:lnTo>
                    <a:pt x="237477" y="26924"/>
                  </a:lnTo>
                  <a:lnTo>
                    <a:pt x="233756" y="18796"/>
                  </a:lnTo>
                  <a:lnTo>
                    <a:pt x="229686" y="12319"/>
                  </a:lnTo>
                  <a:close/>
                </a:path>
                <a:path w="370205" h="400050">
                  <a:moveTo>
                    <a:pt x="317157" y="138937"/>
                  </a:moveTo>
                  <a:lnTo>
                    <a:pt x="297510" y="138937"/>
                  </a:lnTo>
                  <a:lnTo>
                    <a:pt x="286346" y="140081"/>
                  </a:lnTo>
                  <a:lnTo>
                    <a:pt x="327787" y="140081"/>
                  </a:lnTo>
                  <a:lnTo>
                    <a:pt x="317157" y="1389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</p:grpSp>
      <p:grpSp>
        <p:nvGrpSpPr>
          <p:cNvPr id="30" name="object 19">
            <a:extLst>
              <a:ext uri="{FF2B5EF4-FFF2-40B4-BE49-F238E27FC236}">
                <a16:creationId xmlns:a16="http://schemas.microsoft.com/office/drawing/2014/main" id="{A61B0073-0BFA-5524-B885-0D9B4720840E}"/>
              </a:ext>
            </a:extLst>
          </p:cNvPr>
          <p:cNvGrpSpPr/>
          <p:nvPr/>
        </p:nvGrpSpPr>
        <p:grpSpPr>
          <a:xfrm>
            <a:off x="4375003" y="8113471"/>
            <a:ext cx="2715682" cy="2249483"/>
            <a:chOff x="563880" y="4251023"/>
            <a:chExt cx="884555" cy="955390"/>
          </a:xfrm>
        </p:grpSpPr>
        <p:sp>
          <p:nvSpPr>
            <p:cNvPr id="57" name="object 20">
              <a:extLst>
                <a:ext uri="{FF2B5EF4-FFF2-40B4-BE49-F238E27FC236}">
                  <a16:creationId xmlns:a16="http://schemas.microsoft.com/office/drawing/2014/main" id="{31C2ED13-0180-D143-2B18-B014CB676889}"/>
                </a:ext>
              </a:extLst>
            </p:cNvPr>
            <p:cNvSpPr/>
            <p:nvPr/>
          </p:nvSpPr>
          <p:spPr>
            <a:xfrm>
              <a:off x="563880" y="4251023"/>
              <a:ext cx="884555" cy="955390"/>
            </a:xfrm>
            <a:custGeom>
              <a:avLst/>
              <a:gdLst/>
              <a:ahLst/>
              <a:cxnLst/>
              <a:rect l="l" t="t" r="r" b="b"/>
              <a:pathLst>
                <a:path w="884555" h="610235">
                  <a:moveTo>
                    <a:pt x="884301" y="0"/>
                  </a:moveTo>
                  <a:lnTo>
                    <a:pt x="0" y="0"/>
                  </a:lnTo>
                  <a:lnTo>
                    <a:pt x="0" y="609968"/>
                  </a:lnTo>
                  <a:lnTo>
                    <a:pt x="884301" y="609968"/>
                  </a:lnTo>
                  <a:lnTo>
                    <a:pt x="884301" y="0"/>
                  </a:lnTo>
                  <a:close/>
                </a:path>
              </a:pathLst>
            </a:custGeom>
            <a:solidFill>
              <a:srgbClr val="167E93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  <p:sp>
          <p:nvSpPr>
            <p:cNvPr id="58" name="object 21">
              <a:extLst>
                <a:ext uri="{FF2B5EF4-FFF2-40B4-BE49-F238E27FC236}">
                  <a16:creationId xmlns:a16="http://schemas.microsoft.com/office/drawing/2014/main" id="{D28A9243-8B08-A9CA-A734-0DFC30BFB631}"/>
                </a:ext>
              </a:extLst>
            </p:cNvPr>
            <p:cNvSpPr/>
            <p:nvPr/>
          </p:nvSpPr>
          <p:spPr>
            <a:xfrm>
              <a:off x="734872" y="4536440"/>
              <a:ext cx="415925" cy="370205"/>
            </a:xfrm>
            <a:custGeom>
              <a:avLst/>
              <a:gdLst/>
              <a:ahLst/>
              <a:cxnLst/>
              <a:rect l="l" t="t" r="r" b="b"/>
              <a:pathLst>
                <a:path w="415925" h="370204">
                  <a:moveTo>
                    <a:pt x="211569" y="185293"/>
                  </a:moveTo>
                  <a:lnTo>
                    <a:pt x="210705" y="179451"/>
                  </a:lnTo>
                  <a:lnTo>
                    <a:pt x="210299" y="173736"/>
                  </a:lnTo>
                  <a:lnTo>
                    <a:pt x="210273" y="173228"/>
                  </a:lnTo>
                  <a:lnTo>
                    <a:pt x="207264" y="167386"/>
                  </a:lnTo>
                  <a:lnTo>
                    <a:pt x="206260" y="165989"/>
                  </a:lnTo>
                  <a:lnTo>
                    <a:pt x="203809" y="162560"/>
                  </a:lnTo>
                  <a:lnTo>
                    <a:pt x="200799" y="159994"/>
                  </a:lnTo>
                  <a:lnTo>
                    <a:pt x="200799" y="180975"/>
                  </a:lnTo>
                  <a:lnTo>
                    <a:pt x="200799" y="188214"/>
                  </a:lnTo>
                  <a:lnTo>
                    <a:pt x="199936" y="192532"/>
                  </a:lnTo>
                  <a:lnTo>
                    <a:pt x="197777" y="195326"/>
                  </a:lnTo>
                  <a:lnTo>
                    <a:pt x="195630" y="197739"/>
                  </a:lnTo>
                  <a:lnTo>
                    <a:pt x="193471" y="201168"/>
                  </a:lnTo>
                  <a:lnTo>
                    <a:pt x="190461" y="202184"/>
                  </a:lnTo>
                  <a:lnTo>
                    <a:pt x="187007" y="202565"/>
                  </a:lnTo>
                  <a:lnTo>
                    <a:pt x="183997" y="204597"/>
                  </a:lnTo>
                  <a:lnTo>
                    <a:pt x="166751" y="188214"/>
                  </a:lnTo>
                  <a:lnTo>
                    <a:pt x="166751" y="180975"/>
                  </a:lnTo>
                  <a:lnTo>
                    <a:pt x="168478" y="178054"/>
                  </a:lnTo>
                  <a:lnTo>
                    <a:pt x="169773" y="173736"/>
                  </a:lnTo>
                  <a:lnTo>
                    <a:pt x="171932" y="172212"/>
                  </a:lnTo>
                  <a:lnTo>
                    <a:pt x="177533" y="167386"/>
                  </a:lnTo>
                  <a:lnTo>
                    <a:pt x="179679" y="166497"/>
                  </a:lnTo>
                  <a:lnTo>
                    <a:pt x="183997" y="165989"/>
                  </a:lnTo>
                  <a:lnTo>
                    <a:pt x="187007" y="166497"/>
                  </a:lnTo>
                  <a:lnTo>
                    <a:pt x="190461" y="167386"/>
                  </a:lnTo>
                  <a:lnTo>
                    <a:pt x="193471" y="169799"/>
                  </a:lnTo>
                  <a:lnTo>
                    <a:pt x="195630" y="172212"/>
                  </a:lnTo>
                  <a:lnTo>
                    <a:pt x="197777" y="173736"/>
                  </a:lnTo>
                  <a:lnTo>
                    <a:pt x="199936" y="178054"/>
                  </a:lnTo>
                  <a:lnTo>
                    <a:pt x="200799" y="180975"/>
                  </a:lnTo>
                  <a:lnTo>
                    <a:pt x="200799" y="159994"/>
                  </a:lnTo>
                  <a:lnTo>
                    <a:pt x="199936" y="159258"/>
                  </a:lnTo>
                  <a:lnTo>
                    <a:pt x="194767" y="155829"/>
                  </a:lnTo>
                  <a:lnTo>
                    <a:pt x="189166" y="154432"/>
                  </a:lnTo>
                  <a:lnTo>
                    <a:pt x="183997" y="152908"/>
                  </a:lnTo>
                  <a:lnTo>
                    <a:pt x="172783" y="155829"/>
                  </a:lnTo>
                  <a:lnTo>
                    <a:pt x="168478" y="159258"/>
                  </a:lnTo>
                  <a:lnTo>
                    <a:pt x="163309" y="162560"/>
                  </a:lnTo>
                  <a:lnTo>
                    <a:pt x="160286" y="167386"/>
                  </a:lnTo>
                  <a:lnTo>
                    <a:pt x="157708" y="173228"/>
                  </a:lnTo>
                  <a:lnTo>
                    <a:pt x="155981" y="179451"/>
                  </a:lnTo>
                  <a:lnTo>
                    <a:pt x="155981" y="191516"/>
                  </a:lnTo>
                  <a:lnTo>
                    <a:pt x="172783" y="213233"/>
                  </a:lnTo>
                  <a:lnTo>
                    <a:pt x="178384" y="215646"/>
                  </a:lnTo>
                  <a:lnTo>
                    <a:pt x="183997" y="216662"/>
                  </a:lnTo>
                  <a:lnTo>
                    <a:pt x="189166" y="215646"/>
                  </a:lnTo>
                  <a:lnTo>
                    <a:pt x="194767" y="213233"/>
                  </a:lnTo>
                  <a:lnTo>
                    <a:pt x="199936" y="211836"/>
                  </a:lnTo>
                  <a:lnTo>
                    <a:pt x="203809" y="207391"/>
                  </a:lnTo>
                  <a:lnTo>
                    <a:pt x="205651" y="204597"/>
                  </a:lnTo>
                  <a:lnTo>
                    <a:pt x="207264" y="202184"/>
                  </a:lnTo>
                  <a:lnTo>
                    <a:pt x="210273" y="197358"/>
                  </a:lnTo>
                  <a:lnTo>
                    <a:pt x="210629" y="192532"/>
                  </a:lnTo>
                  <a:lnTo>
                    <a:pt x="210705" y="191516"/>
                  </a:lnTo>
                  <a:lnTo>
                    <a:pt x="211569" y="185293"/>
                  </a:lnTo>
                  <a:close/>
                </a:path>
                <a:path w="415925" h="370204">
                  <a:moveTo>
                    <a:pt x="415391" y="59817"/>
                  </a:moveTo>
                  <a:lnTo>
                    <a:pt x="414528" y="52578"/>
                  </a:lnTo>
                  <a:lnTo>
                    <a:pt x="408927" y="34798"/>
                  </a:lnTo>
                  <a:lnTo>
                    <a:pt x="402894" y="26123"/>
                  </a:lnTo>
                  <a:lnTo>
                    <a:pt x="402894" y="67056"/>
                  </a:lnTo>
                  <a:lnTo>
                    <a:pt x="402894" y="303022"/>
                  </a:lnTo>
                  <a:lnTo>
                    <a:pt x="389102" y="339598"/>
                  </a:lnTo>
                  <a:lnTo>
                    <a:pt x="357644" y="354584"/>
                  </a:lnTo>
                  <a:lnTo>
                    <a:pt x="86169" y="354584"/>
                  </a:lnTo>
                  <a:lnTo>
                    <a:pt x="47828" y="332359"/>
                  </a:lnTo>
                  <a:lnTo>
                    <a:pt x="40932" y="303022"/>
                  </a:lnTo>
                  <a:lnTo>
                    <a:pt x="40932" y="267716"/>
                  </a:lnTo>
                  <a:lnTo>
                    <a:pt x="59029" y="278892"/>
                  </a:lnTo>
                  <a:lnTo>
                    <a:pt x="62471" y="279781"/>
                  </a:lnTo>
                  <a:lnTo>
                    <a:pt x="65062" y="278892"/>
                  </a:lnTo>
                  <a:lnTo>
                    <a:pt x="66789" y="275463"/>
                  </a:lnTo>
                  <a:lnTo>
                    <a:pt x="68072" y="272542"/>
                  </a:lnTo>
                  <a:lnTo>
                    <a:pt x="68072" y="267716"/>
                  </a:lnTo>
                  <a:lnTo>
                    <a:pt x="68072" y="261493"/>
                  </a:lnTo>
                  <a:lnTo>
                    <a:pt x="68072" y="116713"/>
                  </a:lnTo>
                  <a:lnTo>
                    <a:pt x="68072" y="109474"/>
                  </a:lnTo>
                  <a:lnTo>
                    <a:pt x="68072" y="106680"/>
                  </a:lnTo>
                  <a:lnTo>
                    <a:pt x="66789" y="102235"/>
                  </a:lnTo>
                  <a:lnTo>
                    <a:pt x="65062" y="100330"/>
                  </a:lnTo>
                  <a:lnTo>
                    <a:pt x="62471" y="99441"/>
                  </a:lnTo>
                  <a:lnTo>
                    <a:pt x="59893" y="100330"/>
                  </a:lnTo>
                  <a:lnTo>
                    <a:pt x="56007" y="102209"/>
                  </a:lnTo>
                  <a:lnTo>
                    <a:pt x="56007" y="116713"/>
                  </a:lnTo>
                  <a:lnTo>
                    <a:pt x="56007" y="261493"/>
                  </a:lnTo>
                  <a:lnTo>
                    <a:pt x="11633" y="237363"/>
                  </a:lnTo>
                  <a:lnTo>
                    <a:pt x="11633" y="137922"/>
                  </a:lnTo>
                  <a:lnTo>
                    <a:pt x="56007" y="116713"/>
                  </a:lnTo>
                  <a:lnTo>
                    <a:pt x="56007" y="102209"/>
                  </a:lnTo>
                  <a:lnTo>
                    <a:pt x="40932" y="109474"/>
                  </a:lnTo>
                  <a:lnTo>
                    <a:pt x="40932" y="67056"/>
                  </a:lnTo>
                  <a:lnTo>
                    <a:pt x="53428" y="29464"/>
                  </a:lnTo>
                  <a:lnTo>
                    <a:pt x="86169" y="14478"/>
                  </a:lnTo>
                  <a:lnTo>
                    <a:pt x="357644" y="14478"/>
                  </a:lnTo>
                  <a:lnTo>
                    <a:pt x="394703" y="37592"/>
                  </a:lnTo>
                  <a:lnTo>
                    <a:pt x="402894" y="67056"/>
                  </a:lnTo>
                  <a:lnTo>
                    <a:pt x="402894" y="26123"/>
                  </a:lnTo>
                  <a:lnTo>
                    <a:pt x="398157" y="19304"/>
                  </a:lnTo>
                  <a:lnTo>
                    <a:pt x="393293" y="14478"/>
                  </a:lnTo>
                  <a:lnTo>
                    <a:pt x="389966" y="11176"/>
                  </a:lnTo>
                  <a:lnTo>
                    <a:pt x="385660" y="8255"/>
                  </a:lnTo>
                  <a:lnTo>
                    <a:pt x="380060" y="5334"/>
                  </a:lnTo>
                  <a:lnTo>
                    <a:pt x="369277" y="1016"/>
                  </a:lnTo>
                  <a:lnTo>
                    <a:pt x="363677" y="0"/>
                  </a:lnTo>
                  <a:lnTo>
                    <a:pt x="79717" y="0"/>
                  </a:lnTo>
                  <a:lnTo>
                    <a:pt x="44373" y="19304"/>
                  </a:lnTo>
                  <a:lnTo>
                    <a:pt x="27139" y="67056"/>
                  </a:lnTo>
                  <a:lnTo>
                    <a:pt x="27139" y="115824"/>
                  </a:lnTo>
                  <a:lnTo>
                    <a:pt x="3441" y="127889"/>
                  </a:lnTo>
                  <a:lnTo>
                    <a:pt x="850" y="129794"/>
                  </a:lnTo>
                  <a:lnTo>
                    <a:pt x="0" y="133604"/>
                  </a:lnTo>
                  <a:lnTo>
                    <a:pt x="0" y="241173"/>
                  </a:lnTo>
                  <a:lnTo>
                    <a:pt x="850" y="244094"/>
                  </a:lnTo>
                  <a:lnTo>
                    <a:pt x="3441" y="245999"/>
                  </a:lnTo>
                  <a:lnTo>
                    <a:pt x="27139" y="260477"/>
                  </a:lnTo>
                  <a:lnTo>
                    <a:pt x="27139" y="303022"/>
                  </a:lnTo>
                  <a:lnTo>
                    <a:pt x="28003" y="310261"/>
                  </a:lnTo>
                  <a:lnTo>
                    <a:pt x="28867" y="315976"/>
                  </a:lnTo>
                  <a:lnTo>
                    <a:pt x="29730" y="323215"/>
                  </a:lnTo>
                  <a:lnTo>
                    <a:pt x="31877" y="329438"/>
                  </a:lnTo>
                  <a:lnTo>
                    <a:pt x="34467" y="334264"/>
                  </a:lnTo>
                  <a:lnTo>
                    <a:pt x="37045" y="340614"/>
                  </a:lnTo>
                  <a:lnTo>
                    <a:pt x="68072" y="366649"/>
                  </a:lnTo>
                  <a:lnTo>
                    <a:pt x="74104" y="367665"/>
                  </a:lnTo>
                  <a:lnTo>
                    <a:pt x="79717" y="369062"/>
                  </a:lnTo>
                  <a:lnTo>
                    <a:pt x="86169" y="370078"/>
                  </a:lnTo>
                  <a:lnTo>
                    <a:pt x="357644" y="370078"/>
                  </a:lnTo>
                  <a:lnTo>
                    <a:pt x="389966" y="357505"/>
                  </a:lnTo>
                  <a:lnTo>
                    <a:pt x="393052" y="354584"/>
                  </a:lnTo>
                  <a:lnTo>
                    <a:pt x="414528" y="315976"/>
                  </a:lnTo>
                  <a:lnTo>
                    <a:pt x="415391" y="310261"/>
                  </a:lnTo>
                  <a:lnTo>
                    <a:pt x="415391" y="598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  <p:pic>
          <p:nvPicPr>
            <p:cNvPr id="59" name="object 22">
              <a:extLst>
                <a:ext uri="{FF2B5EF4-FFF2-40B4-BE49-F238E27FC236}">
                  <a16:creationId xmlns:a16="http://schemas.microsoft.com/office/drawing/2014/main" id="{2FF882DF-63D2-834E-83F6-54399AAD386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3688" y="4587621"/>
              <a:ext cx="170649" cy="257556"/>
            </a:xfrm>
            <a:prstGeom prst="rect">
              <a:avLst/>
            </a:prstGeom>
          </p:spPr>
        </p:pic>
        <p:sp>
          <p:nvSpPr>
            <p:cNvPr id="60" name="object 23">
              <a:extLst>
                <a:ext uri="{FF2B5EF4-FFF2-40B4-BE49-F238E27FC236}">
                  <a16:creationId xmlns:a16="http://schemas.microsoft.com/office/drawing/2014/main" id="{E76C31E8-B19C-2DF5-155B-0ECDBCBB08CB}"/>
                </a:ext>
              </a:extLst>
            </p:cNvPr>
            <p:cNvSpPr/>
            <p:nvPr/>
          </p:nvSpPr>
          <p:spPr>
            <a:xfrm>
              <a:off x="848194" y="4531106"/>
              <a:ext cx="398780" cy="368935"/>
            </a:xfrm>
            <a:custGeom>
              <a:avLst/>
              <a:gdLst/>
              <a:ahLst/>
              <a:cxnLst/>
              <a:rect l="l" t="t" r="r" b="b"/>
              <a:pathLst>
                <a:path w="398780" h="368935">
                  <a:moveTo>
                    <a:pt x="89623" y="241300"/>
                  </a:moveTo>
                  <a:lnTo>
                    <a:pt x="89204" y="239776"/>
                  </a:lnTo>
                  <a:lnTo>
                    <a:pt x="87045" y="236855"/>
                  </a:lnTo>
                  <a:lnTo>
                    <a:pt x="84023" y="236855"/>
                  </a:lnTo>
                  <a:lnTo>
                    <a:pt x="82308" y="237871"/>
                  </a:lnTo>
                  <a:lnTo>
                    <a:pt x="75412" y="241300"/>
                  </a:lnTo>
                  <a:lnTo>
                    <a:pt x="75412" y="234061"/>
                  </a:lnTo>
                  <a:lnTo>
                    <a:pt x="74549" y="232029"/>
                  </a:lnTo>
                  <a:lnTo>
                    <a:pt x="72390" y="230632"/>
                  </a:lnTo>
                  <a:lnTo>
                    <a:pt x="69811" y="229616"/>
                  </a:lnTo>
                  <a:lnTo>
                    <a:pt x="68516" y="230632"/>
                  </a:lnTo>
                  <a:lnTo>
                    <a:pt x="66357" y="232029"/>
                  </a:lnTo>
                  <a:lnTo>
                    <a:pt x="65493" y="234061"/>
                  </a:lnTo>
                  <a:lnTo>
                    <a:pt x="65062" y="236474"/>
                  </a:lnTo>
                  <a:lnTo>
                    <a:pt x="65062" y="241300"/>
                  </a:lnTo>
                  <a:lnTo>
                    <a:pt x="59461" y="237871"/>
                  </a:lnTo>
                  <a:lnTo>
                    <a:pt x="57315" y="236855"/>
                  </a:lnTo>
                  <a:lnTo>
                    <a:pt x="54724" y="236855"/>
                  </a:lnTo>
                  <a:lnTo>
                    <a:pt x="53428" y="239776"/>
                  </a:lnTo>
                  <a:lnTo>
                    <a:pt x="52146" y="240284"/>
                  </a:lnTo>
                  <a:lnTo>
                    <a:pt x="51282" y="243713"/>
                  </a:lnTo>
                  <a:lnTo>
                    <a:pt x="52146" y="245110"/>
                  </a:lnTo>
                  <a:lnTo>
                    <a:pt x="53428" y="248031"/>
                  </a:lnTo>
                  <a:lnTo>
                    <a:pt x="54724" y="248539"/>
                  </a:lnTo>
                  <a:lnTo>
                    <a:pt x="69811" y="258572"/>
                  </a:lnTo>
                  <a:lnTo>
                    <a:pt x="87045" y="250444"/>
                  </a:lnTo>
                  <a:lnTo>
                    <a:pt x="89204" y="248031"/>
                  </a:lnTo>
                  <a:lnTo>
                    <a:pt x="89623" y="245110"/>
                  </a:lnTo>
                  <a:lnTo>
                    <a:pt x="89623" y="241300"/>
                  </a:lnTo>
                  <a:close/>
                </a:path>
                <a:path w="398780" h="368935">
                  <a:moveTo>
                    <a:pt x="89623" y="137033"/>
                  </a:moveTo>
                  <a:lnTo>
                    <a:pt x="89204" y="134620"/>
                  </a:lnTo>
                  <a:lnTo>
                    <a:pt x="87045" y="133731"/>
                  </a:lnTo>
                  <a:lnTo>
                    <a:pt x="82308" y="133731"/>
                  </a:lnTo>
                  <a:lnTo>
                    <a:pt x="75412" y="138049"/>
                  </a:lnTo>
                  <a:lnTo>
                    <a:pt x="75412" y="130302"/>
                  </a:lnTo>
                  <a:lnTo>
                    <a:pt x="74549" y="128905"/>
                  </a:lnTo>
                  <a:lnTo>
                    <a:pt x="72390" y="127381"/>
                  </a:lnTo>
                  <a:lnTo>
                    <a:pt x="69811" y="126492"/>
                  </a:lnTo>
                  <a:lnTo>
                    <a:pt x="66357" y="128905"/>
                  </a:lnTo>
                  <a:lnTo>
                    <a:pt x="65493" y="130302"/>
                  </a:lnTo>
                  <a:lnTo>
                    <a:pt x="65062" y="132715"/>
                  </a:lnTo>
                  <a:lnTo>
                    <a:pt x="65062" y="137033"/>
                  </a:lnTo>
                  <a:lnTo>
                    <a:pt x="59461" y="133731"/>
                  </a:lnTo>
                  <a:lnTo>
                    <a:pt x="54724" y="133731"/>
                  </a:lnTo>
                  <a:lnTo>
                    <a:pt x="53428" y="134620"/>
                  </a:lnTo>
                  <a:lnTo>
                    <a:pt x="52146" y="137033"/>
                  </a:lnTo>
                  <a:lnTo>
                    <a:pt x="51282" y="139446"/>
                  </a:lnTo>
                  <a:lnTo>
                    <a:pt x="52146" y="142875"/>
                  </a:lnTo>
                  <a:lnTo>
                    <a:pt x="53428" y="144272"/>
                  </a:lnTo>
                  <a:lnTo>
                    <a:pt x="54724" y="145288"/>
                  </a:lnTo>
                  <a:lnTo>
                    <a:pt x="69811" y="154940"/>
                  </a:lnTo>
                  <a:lnTo>
                    <a:pt x="71958" y="154432"/>
                  </a:lnTo>
                  <a:lnTo>
                    <a:pt x="74117" y="152527"/>
                  </a:lnTo>
                  <a:lnTo>
                    <a:pt x="87045" y="145288"/>
                  </a:lnTo>
                  <a:lnTo>
                    <a:pt x="89204" y="144272"/>
                  </a:lnTo>
                  <a:lnTo>
                    <a:pt x="89623" y="142875"/>
                  </a:lnTo>
                  <a:lnTo>
                    <a:pt x="89623" y="137033"/>
                  </a:lnTo>
                  <a:close/>
                </a:path>
                <a:path w="398780" h="368935">
                  <a:moveTo>
                    <a:pt x="109448" y="262001"/>
                  </a:moveTo>
                  <a:lnTo>
                    <a:pt x="98247" y="262140"/>
                  </a:lnTo>
                  <a:lnTo>
                    <a:pt x="98247" y="274955"/>
                  </a:lnTo>
                  <a:lnTo>
                    <a:pt x="98247" y="306832"/>
                  </a:lnTo>
                  <a:lnTo>
                    <a:pt x="43522" y="307848"/>
                  </a:lnTo>
                  <a:lnTo>
                    <a:pt x="43522" y="285115"/>
                  </a:lnTo>
                  <a:lnTo>
                    <a:pt x="43522" y="275971"/>
                  </a:lnTo>
                  <a:lnTo>
                    <a:pt x="98247" y="274955"/>
                  </a:lnTo>
                  <a:lnTo>
                    <a:pt x="98247" y="262140"/>
                  </a:lnTo>
                  <a:lnTo>
                    <a:pt x="32321" y="262890"/>
                  </a:lnTo>
                  <a:lnTo>
                    <a:pt x="32321" y="285115"/>
                  </a:lnTo>
                  <a:lnTo>
                    <a:pt x="30594" y="283718"/>
                  </a:lnTo>
                  <a:lnTo>
                    <a:pt x="11633" y="283718"/>
                  </a:lnTo>
                  <a:lnTo>
                    <a:pt x="11633" y="94615"/>
                  </a:lnTo>
                  <a:lnTo>
                    <a:pt x="46545" y="94615"/>
                  </a:lnTo>
                  <a:lnTo>
                    <a:pt x="42659" y="101854"/>
                  </a:lnTo>
                  <a:lnTo>
                    <a:pt x="42659" y="105664"/>
                  </a:lnTo>
                  <a:lnTo>
                    <a:pt x="44386" y="108077"/>
                  </a:lnTo>
                  <a:lnTo>
                    <a:pt x="44818" y="110490"/>
                  </a:lnTo>
                  <a:lnTo>
                    <a:pt x="47828" y="110490"/>
                  </a:lnTo>
                  <a:lnTo>
                    <a:pt x="50419" y="109093"/>
                  </a:lnTo>
                  <a:lnTo>
                    <a:pt x="52578" y="107569"/>
                  </a:lnTo>
                  <a:lnTo>
                    <a:pt x="57823" y="94615"/>
                  </a:lnTo>
                  <a:lnTo>
                    <a:pt x="60756" y="87376"/>
                  </a:lnTo>
                  <a:lnTo>
                    <a:pt x="52578" y="69088"/>
                  </a:lnTo>
                  <a:lnTo>
                    <a:pt x="51282" y="68580"/>
                  </a:lnTo>
                  <a:lnTo>
                    <a:pt x="49987" y="66167"/>
                  </a:lnTo>
                  <a:lnTo>
                    <a:pt x="47828" y="66167"/>
                  </a:lnTo>
                  <a:lnTo>
                    <a:pt x="44818" y="66675"/>
                  </a:lnTo>
                  <a:lnTo>
                    <a:pt x="43522" y="68580"/>
                  </a:lnTo>
                  <a:lnTo>
                    <a:pt x="42659" y="69977"/>
                  </a:lnTo>
                  <a:lnTo>
                    <a:pt x="42659" y="72390"/>
                  </a:lnTo>
                  <a:lnTo>
                    <a:pt x="43522" y="75311"/>
                  </a:lnTo>
                  <a:lnTo>
                    <a:pt x="46545" y="82550"/>
                  </a:lnTo>
                  <a:lnTo>
                    <a:pt x="0" y="82550"/>
                  </a:lnTo>
                  <a:lnTo>
                    <a:pt x="0" y="296672"/>
                  </a:lnTo>
                  <a:lnTo>
                    <a:pt x="32321" y="296672"/>
                  </a:lnTo>
                  <a:lnTo>
                    <a:pt x="32321" y="320294"/>
                  </a:lnTo>
                  <a:lnTo>
                    <a:pt x="109448" y="318897"/>
                  </a:lnTo>
                  <a:lnTo>
                    <a:pt x="109448" y="307848"/>
                  </a:lnTo>
                  <a:lnTo>
                    <a:pt x="109448" y="274955"/>
                  </a:lnTo>
                  <a:lnTo>
                    <a:pt x="109448" y="262001"/>
                  </a:lnTo>
                  <a:close/>
                </a:path>
                <a:path w="398780" h="368935">
                  <a:moveTo>
                    <a:pt x="177965" y="243713"/>
                  </a:moveTo>
                  <a:lnTo>
                    <a:pt x="176237" y="241300"/>
                  </a:lnTo>
                  <a:lnTo>
                    <a:pt x="175806" y="239776"/>
                  </a:lnTo>
                  <a:lnTo>
                    <a:pt x="174091" y="236855"/>
                  </a:lnTo>
                  <a:lnTo>
                    <a:pt x="171069" y="236855"/>
                  </a:lnTo>
                  <a:lnTo>
                    <a:pt x="162026" y="241300"/>
                  </a:lnTo>
                  <a:lnTo>
                    <a:pt x="162026" y="234061"/>
                  </a:lnTo>
                  <a:lnTo>
                    <a:pt x="159004" y="230632"/>
                  </a:lnTo>
                  <a:lnTo>
                    <a:pt x="155994" y="229616"/>
                  </a:lnTo>
                  <a:lnTo>
                    <a:pt x="153835" y="230632"/>
                  </a:lnTo>
                  <a:lnTo>
                    <a:pt x="150825" y="234061"/>
                  </a:lnTo>
                  <a:lnTo>
                    <a:pt x="150393" y="236474"/>
                  </a:lnTo>
                  <a:lnTo>
                    <a:pt x="150393" y="241300"/>
                  </a:lnTo>
                  <a:lnTo>
                    <a:pt x="143065" y="236855"/>
                  </a:lnTo>
                  <a:lnTo>
                    <a:pt x="140042" y="236855"/>
                  </a:lnTo>
                  <a:lnTo>
                    <a:pt x="137464" y="240284"/>
                  </a:lnTo>
                  <a:lnTo>
                    <a:pt x="136601" y="243713"/>
                  </a:lnTo>
                  <a:lnTo>
                    <a:pt x="137464" y="245110"/>
                  </a:lnTo>
                  <a:lnTo>
                    <a:pt x="137896" y="248031"/>
                  </a:lnTo>
                  <a:lnTo>
                    <a:pt x="140042" y="248539"/>
                  </a:lnTo>
                  <a:lnTo>
                    <a:pt x="155994" y="258572"/>
                  </a:lnTo>
                  <a:lnTo>
                    <a:pt x="174091" y="250444"/>
                  </a:lnTo>
                  <a:lnTo>
                    <a:pt x="175806" y="248031"/>
                  </a:lnTo>
                  <a:lnTo>
                    <a:pt x="176237" y="245110"/>
                  </a:lnTo>
                  <a:lnTo>
                    <a:pt x="177965" y="243713"/>
                  </a:lnTo>
                  <a:close/>
                </a:path>
                <a:path w="398780" h="368935">
                  <a:moveTo>
                    <a:pt x="177965" y="139446"/>
                  </a:moveTo>
                  <a:lnTo>
                    <a:pt x="176237" y="137033"/>
                  </a:lnTo>
                  <a:lnTo>
                    <a:pt x="175806" y="134620"/>
                  </a:lnTo>
                  <a:lnTo>
                    <a:pt x="174091" y="133731"/>
                  </a:lnTo>
                  <a:lnTo>
                    <a:pt x="169341" y="133731"/>
                  </a:lnTo>
                  <a:lnTo>
                    <a:pt x="162026" y="138049"/>
                  </a:lnTo>
                  <a:lnTo>
                    <a:pt x="162026" y="130302"/>
                  </a:lnTo>
                  <a:lnTo>
                    <a:pt x="159435" y="127381"/>
                  </a:lnTo>
                  <a:lnTo>
                    <a:pt x="156425" y="126492"/>
                  </a:lnTo>
                  <a:lnTo>
                    <a:pt x="154266" y="127381"/>
                  </a:lnTo>
                  <a:lnTo>
                    <a:pt x="151676" y="130302"/>
                  </a:lnTo>
                  <a:lnTo>
                    <a:pt x="150812" y="132715"/>
                  </a:lnTo>
                  <a:lnTo>
                    <a:pt x="150812" y="137033"/>
                  </a:lnTo>
                  <a:lnTo>
                    <a:pt x="145211" y="133731"/>
                  </a:lnTo>
                  <a:lnTo>
                    <a:pt x="141338" y="133731"/>
                  </a:lnTo>
                  <a:lnTo>
                    <a:pt x="140042" y="134620"/>
                  </a:lnTo>
                  <a:lnTo>
                    <a:pt x="137896" y="137033"/>
                  </a:lnTo>
                  <a:lnTo>
                    <a:pt x="137896" y="142875"/>
                  </a:lnTo>
                  <a:lnTo>
                    <a:pt x="138747" y="144272"/>
                  </a:lnTo>
                  <a:lnTo>
                    <a:pt x="140906" y="145288"/>
                  </a:lnTo>
                  <a:lnTo>
                    <a:pt x="156425" y="154940"/>
                  </a:lnTo>
                  <a:lnTo>
                    <a:pt x="174091" y="145288"/>
                  </a:lnTo>
                  <a:lnTo>
                    <a:pt x="175806" y="144272"/>
                  </a:lnTo>
                  <a:lnTo>
                    <a:pt x="177965" y="139446"/>
                  </a:lnTo>
                  <a:close/>
                </a:path>
                <a:path w="398780" h="368935">
                  <a:moveTo>
                    <a:pt x="186156" y="299593"/>
                  </a:moveTo>
                  <a:lnTo>
                    <a:pt x="185293" y="293878"/>
                  </a:lnTo>
                  <a:lnTo>
                    <a:pt x="184429" y="287528"/>
                  </a:lnTo>
                  <a:lnTo>
                    <a:pt x="181838" y="281813"/>
                  </a:lnTo>
                  <a:lnTo>
                    <a:pt x="180606" y="280289"/>
                  </a:lnTo>
                  <a:lnTo>
                    <a:pt x="177965" y="276987"/>
                  </a:lnTo>
                  <a:lnTo>
                    <a:pt x="175374" y="274789"/>
                  </a:lnTo>
                  <a:lnTo>
                    <a:pt x="175374" y="295783"/>
                  </a:lnTo>
                  <a:lnTo>
                    <a:pt x="175374" y="303022"/>
                  </a:lnTo>
                  <a:lnTo>
                    <a:pt x="174523" y="306832"/>
                  </a:lnTo>
                  <a:lnTo>
                    <a:pt x="172364" y="310261"/>
                  </a:lnTo>
                  <a:lnTo>
                    <a:pt x="170205" y="312674"/>
                  </a:lnTo>
                  <a:lnTo>
                    <a:pt x="168059" y="315595"/>
                  </a:lnTo>
                  <a:lnTo>
                    <a:pt x="161594" y="317500"/>
                  </a:lnTo>
                  <a:lnTo>
                    <a:pt x="158572" y="318897"/>
                  </a:lnTo>
                  <a:lnTo>
                    <a:pt x="152107" y="316484"/>
                  </a:lnTo>
                  <a:lnTo>
                    <a:pt x="149529" y="315595"/>
                  </a:lnTo>
                  <a:lnTo>
                    <a:pt x="144360" y="310261"/>
                  </a:lnTo>
                  <a:lnTo>
                    <a:pt x="143065" y="306832"/>
                  </a:lnTo>
                  <a:lnTo>
                    <a:pt x="141338" y="303022"/>
                  </a:lnTo>
                  <a:lnTo>
                    <a:pt x="141338" y="295783"/>
                  </a:lnTo>
                  <a:lnTo>
                    <a:pt x="143065" y="292354"/>
                  </a:lnTo>
                  <a:lnTo>
                    <a:pt x="144360" y="288544"/>
                  </a:lnTo>
                  <a:lnTo>
                    <a:pt x="146507" y="286639"/>
                  </a:lnTo>
                  <a:lnTo>
                    <a:pt x="152107" y="281813"/>
                  </a:lnTo>
                  <a:lnTo>
                    <a:pt x="158572" y="280289"/>
                  </a:lnTo>
                  <a:lnTo>
                    <a:pt x="161594" y="281305"/>
                  </a:lnTo>
                  <a:lnTo>
                    <a:pt x="165036" y="281813"/>
                  </a:lnTo>
                  <a:lnTo>
                    <a:pt x="168059" y="284226"/>
                  </a:lnTo>
                  <a:lnTo>
                    <a:pt x="170205" y="286639"/>
                  </a:lnTo>
                  <a:lnTo>
                    <a:pt x="172364" y="288544"/>
                  </a:lnTo>
                  <a:lnTo>
                    <a:pt x="174523" y="292354"/>
                  </a:lnTo>
                  <a:lnTo>
                    <a:pt x="175374" y="295783"/>
                  </a:lnTo>
                  <a:lnTo>
                    <a:pt x="175374" y="274789"/>
                  </a:lnTo>
                  <a:lnTo>
                    <a:pt x="174523" y="274066"/>
                  </a:lnTo>
                  <a:lnTo>
                    <a:pt x="169341" y="270637"/>
                  </a:lnTo>
                  <a:lnTo>
                    <a:pt x="163741" y="269240"/>
                  </a:lnTo>
                  <a:lnTo>
                    <a:pt x="158572" y="267335"/>
                  </a:lnTo>
                  <a:lnTo>
                    <a:pt x="147370" y="270637"/>
                  </a:lnTo>
                  <a:lnTo>
                    <a:pt x="143065" y="274066"/>
                  </a:lnTo>
                  <a:lnTo>
                    <a:pt x="137896" y="276987"/>
                  </a:lnTo>
                  <a:lnTo>
                    <a:pt x="134874" y="281813"/>
                  </a:lnTo>
                  <a:lnTo>
                    <a:pt x="131864" y="287528"/>
                  </a:lnTo>
                  <a:lnTo>
                    <a:pt x="130568" y="293878"/>
                  </a:lnTo>
                  <a:lnTo>
                    <a:pt x="130568" y="305943"/>
                  </a:lnTo>
                  <a:lnTo>
                    <a:pt x="131864" y="311658"/>
                  </a:lnTo>
                  <a:lnTo>
                    <a:pt x="134874" y="316484"/>
                  </a:lnTo>
                  <a:lnTo>
                    <a:pt x="137896" y="322326"/>
                  </a:lnTo>
                  <a:lnTo>
                    <a:pt x="143065" y="326136"/>
                  </a:lnTo>
                  <a:lnTo>
                    <a:pt x="147370" y="327533"/>
                  </a:lnTo>
                  <a:lnTo>
                    <a:pt x="152971" y="329946"/>
                  </a:lnTo>
                  <a:lnTo>
                    <a:pt x="158572" y="330962"/>
                  </a:lnTo>
                  <a:lnTo>
                    <a:pt x="163741" y="329946"/>
                  </a:lnTo>
                  <a:lnTo>
                    <a:pt x="169341" y="327533"/>
                  </a:lnTo>
                  <a:lnTo>
                    <a:pt x="174523" y="326136"/>
                  </a:lnTo>
                  <a:lnTo>
                    <a:pt x="177965" y="322326"/>
                  </a:lnTo>
                  <a:lnTo>
                    <a:pt x="180238" y="318897"/>
                  </a:lnTo>
                  <a:lnTo>
                    <a:pt x="181838" y="316484"/>
                  </a:lnTo>
                  <a:lnTo>
                    <a:pt x="184429" y="311658"/>
                  </a:lnTo>
                  <a:lnTo>
                    <a:pt x="185293" y="305943"/>
                  </a:lnTo>
                  <a:lnTo>
                    <a:pt x="186156" y="299593"/>
                  </a:lnTo>
                  <a:close/>
                </a:path>
                <a:path w="398780" h="368935">
                  <a:moveTo>
                    <a:pt x="398589" y="70485"/>
                  </a:moveTo>
                  <a:lnTo>
                    <a:pt x="397725" y="69088"/>
                  </a:lnTo>
                  <a:lnTo>
                    <a:pt x="397725" y="68580"/>
                  </a:lnTo>
                  <a:lnTo>
                    <a:pt x="395592" y="64643"/>
                  </a:lnTo>
                  <a:lnTo>
                    <a:pt x="385229" y="45440"/>
                  </a:lnTo>
                  <a:lnTo>
                    <a:pt x="385229" y="79629"/>
                  </a:lnTo>
                  <a:lnTo>
                    <a:pt x="385229" y="329946"/>
                  </a:lnTo>
                  <a:lnTo>
                    <a:pt x="385229" y="344424"/>
                  </a:lnTo>
                  <a:lnTo>
                    <a:pt x="385229" y="348869"/>
                  </a:lnTo>
                  <a:lnTo>
                    <a:pt x="384797" y="350774"/>
                  </a:lnTo>
                  <a:lnTo>
                    <a:pt x="383933" y="352679"/>
                  </a:lnTo>
                  <a:lnTo>
                    <a:pt x="382651" y="353695"/>
                  </a:lnTo>
                  <a:lnTo>
                    <a:pt x="380923" y="354076"/>
                  </a:lnTo>
                  <a:lnTo>
                    <a:pt x="337832" y="354076"/>
                  </a:lnTo>
                  <a:lnTo>
                    <a:pt x="336105" y="353695"/>
                  </a:lnTo>
                  <a:lnTo>
                    <a:pt x="334810" y="352679"/>
                  </a:lnTo>
                  <a:lnTo>
                    <a:pt x="333959" y="351282"/>
                  </a:lnTo>
                  <a:lnTo>
                    <a:pt x="333959" y="344424"/>
                  </a:lnTo>
                  <a:lnTo>
                    <a:pt x="385229" y="344424"/>
                  </a:lnTo>
                  <a:lnTo>
                    <a:pt x="385229" y="329946"/>
                  </a:lnTo>
                  <a:lnTo>
                    <a:pt x="364553" y="329946"/>
                  </a:lnTo>
                  <a:lnTo>
                    <a:pt x="365836" y="327533"/>
                  </a:lnTo>
                  <a:lnTo>
                    <a:pt x="366268" y="325120"/>
                  </a:lnTo>
                  <a:lnTo>
                    <a:pt x="366268" y="84455"/>
                  </a:lnTo>
                  <a:lnTo>
                    <a:pt x="365836" y="81534"/>
                  </a:lnTo>
                  <a:lnTo>
                    <a:pt x="364985" y="79629"/>
                  </a:lnTo>
                  <a:lnTo>
                    <a:pt x="385229" y="79629"/>
                  </a:lnTo>
                  <a:lnTo>
                    <a:pt x="385229" y="45440"/>
                  </a:lnTo>
                  <a:lnTo>
                    <a:pt x="380492" y="36664"/>
                  </a:lnTo>
                  <a:lnTo>
                    <a:pt x="380492" y="64643"/>
                  </a:lnTo>
                  <a:lnTo>
                    <a:pt x="354634" y="64643"/>
                  </a:lnTo>
                  <a:lnTo>
                    <a:pt x="354634" y="79629"/>
                  </a:lnTo>
                  <a:lnTo>
                    <a:pt x="353339" y="81534"/>
                  </a:lnTo>
                  <a:lnTo>
                    <a:pt x="352920" y="84455"/>
                  </a:lnTo>
                  <a:lnTo>
                    <a:pt x="352920" y="325120"/>
                  </a:lnTo>
                  <a:lnTo>
                    <a:pt x="353339" y="327533"/>
                  </a:lnTo>
                  <a:lnTo>
                    <a:pt x="354203" y="329946"/>
                  </a:lnTo>
                  <a:lnTo>
                    <a:pt x="333959" y="329946"/>
                  </a:lnTo>
                  <a:lnTo>
                    <a:pt x="333959" y="79629"/>
                  </a:lnTo>
                  <a:lnTo>
                    <a:pt x="354634" y="79629"/>
                  </a:lnTo>
                  <a:lnTo>
                    <a:pt x="354634" y="64643"/>
                  </a:lnTo>
                  <a:lnTo>
                    <a:pt x="339128" y="64643"/>
                  </a:lnTo>
                  <a:lnTo>
                    <a:pt x="359803" y="26543"/>
                  </a:lnTo>
                  <a:lnTo>
                    <a:pt x="380492" y="64643"/>
                  </a:lnTo>
                  <a:lnTo>
                    <a:pt x="380492" y="36664"/>
                  </a:lnTo>
                  <a:lnTo>
                    <a:pt x="375031" y="26543"/>
                  </a:lnTo>
                  <a:lnTo>
                    <a:pt x="361530" y="1524"/>
                  </a:lnTo>
                  <a:lnTo>
                    <a:pt x="360667" y="508"/>
                  </a:lnTo>
                  <a:lnTo>
                    <a:pt x="359803" y="0"/>
                  </a:lnTo>
                  <a:lnTo>
                    <a:pt x="358521" y="508"/>
                  </a:lnTo>
                  <a:lnTo>
                    <a:pt x="321894" y="68072"/>
                  </a:lnTo>
                  <a:lnTo>
                    <a:pt x="320598" y="72390"/>
                  </a:lnTo>
                  <a:lnTo>
                    <a:pt x="320598" y="356108"/>
                  </a:lnTo>
                  <a:lnTo>
                    <a:pt x="329641" y="368554"/>
                  </a:lnTo>
                  <a:lnTo>
                    <a:pt x="389115" y="368554"/>
                  </a:lnTo>
                  <a:lnTo>
                    <a:pt x="398589" y="354076"/>
                  </a:lnTo>
                  <a:lnTo>
                    <a:pt x="398589" y="344424"/>
                  </a:lnTo>
                  <a:lnTo>
                    <a:pt x="398589" y="329946"/>
                  </a:lnTo>
                  <a:lnTo>
                    <a:pt x="398589" y="79629"/>
                  </a:lnTo>
                  <a:lnTo>
                    <a:pt x="398589" y="704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FD68C39-B5AA-E850-5E0F-E7CF6400935C}"/>
              </a:ext>
            </a:extLst>
          </p:cNvPr>
          <p:cNvGrpSpPr/>
          <p:nvPr/>
        </p:nvGrpSpPr>
        <p:grpSpPr>
          <a:xfrm>
            <a:off x="17925536" y="4104770"/>
            <a:ext cx="2715682" cy="2249483"/>
            <a:chOff x="12786361" y="8213466"/>
            <a:chExt cx="884555" cy="924611"/>
          </a:xfrm>
        </p:grpSpPr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77331513-4745-876C-4488-F8E5EA23921E}"/>
                </a:ext>
              </a:extLst>
            </p:cNvPr>
            <p:cNvSpPr/>
            <p:nvPr/>
          </p:nvSpPr>
          <p:spPr>
            <a:xfrm>
              <a:off x="12786361" y="8213466"/>
              <a:ext cx="884555" cy="924611"/>
            </a:xfrm>
            <a:custGeom>
              <a:avLst/>
              <a:gdLst/>
              <a:ahLst/>
              <a:cxnLst/>
              <a:rect l="l" t="t" r="r" b="b"/>
              <a:pathLst>
                <a:path w="884555" h="610235">
                  <a:moveTo>
                    <a:pt x="884301" y="0"/>
                  </a:moveTo>
                  <a:lnTo>
                    <a:pt x="0" y="0"/>
                  </a:lnTo>
                  <a:lnTo>
                    <a:pt x="0" y="609968"/>
                  </a:lnTo>
                  <a:lnTo>
                    <a:pt x="884301" y="609968"/>
                  </a:lnTo>
                  <a:lnTo>
                    <a:pt x="884301" y="0"/>
                  </a:lnTo>
                  <a:close/>
                </a:path>
              </a:pathLst>
            </a:custGeom>
            <a:solidFill>
              <a:srgbClr val="167E93"/>
            </a:solidFill>
          </p:spPr>
          <p:txBody>
            <a:bodyPr wrap="square" lIns="0" tIns="0" rIns="0" bIns="0" rtlCol="0"/>
            <a:lstStyle/>
            <a:p>
              <a:endParaRPr sz="5400"/>
            </a:p>
          </p:txBody>
        </p:sp>
        <p:pic>
          <p:nvPicPr>
            <p:cNvPr id="62" name="Gráfico 61" descr="Audiencia objetivo contorno">
              <a:extLst>
                <a:ext uri="{FF2B5EF4-FFF2-40B4-BE49-F238E27FC236}">
                  <a16:creationId xmlns:a16="http://schemas.microsoft.com/office/drawing/2014/main" id="{26F7C89D-1958-4123-4776-0BCEF1D2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961618" y="8280161"/>
              <a:ext cx="562477" cy="783303"/>
            </a:xfrm>
            <a:prstGeom prst="rect">
              <a:avLst/>
            </a:prstGeom>
          </p:spPr>
        </p:pic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2C31C722-93CD-724D-5FE0-16CE4D2264CB}"/>
              </a:ext>
            </a:extLst>
          </p:cNvPr>
          <p:cNvSpPr/>
          <p:nvPr/>
        </p:nvSpPr>
        <p:spPr>
          <a:xfrm>
            <a:off x="17847727" y="8113471"/>
            <a:ext cx="2715682" cy="2249483"/>
          </a:xfrm>
          <a:custGeom>
            <a:avLst/>
            <a:gdLst/>
            <a:ahLst/>
            <a:cxnLst/>
            <a:rect l="l" t="t" r="r" b="b"/>
            <a:pathLst>
              <a:path w="884555" h="610235">
                <a:moveTo>
                  <a:pt x="884301" y="0"/>
                </a:moveTo>
                <a:lnTo>
                  <a:pt x="0" y="0"/>
                </a:lnTo>
                <a:lnTo>
                  <a:pt x="0" y="609968"/>
                </a:lnTo>
                <a:lnTo>
                  <a:pt x="884301" y="609968"/>
                </a:lnTo>
                <a:lnTo>
                  <a:pt x="884301" y="0"/>
                </a:lnTo>
                <a:close/>
              </a:path>
            </a:pathLst>
          </a:custGeom>
          <a:solidFill>
            <a:srgbClr val="167E93"/>
          </a:solidFill>
        </p:spPr>
        <p:txBody>
          <a:bodyPr wrap="square" lIns="0" tIns="0" rIns="0" bIns="0" rtlCol="0"/>
          <a:lstStyle/>
          <a:p>
            <a:endParaRPr sz="5400" dirty="0"/>
          </a:p>
        </p:txBody>
      </p:sp>
      <p:pic>
        <p:nvPicPr>
          <p:cNvPr id="15" name="Gráfico 14" descr="Libros contorno">
            <a:extLst>
              <a:ext uri="{FF2B5EF4-FFF2-40B4-BE49-F238E27FC236}">
                <a16:creationId xmlns:a16="http://schemas.microsoft.com/office/drawing/2014/main" id="{6B705445-82EE-5C47-7882-CD51705D6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61271" y="8475070"/>
            <a:ext cx="1427519" cy="1427519"/>
          </a:xfrm>
          <a:prstGeom prst="rect">
            <a:avLst/>
          </a:prstGeom>
        </p:spPr>
      </p:pic>
      <p:sp>
        <p:nvSpPr>
          <p:cNvPr id="24" name="object 4">
            <a:extLst>
              <a:ext uri="{FF2B5EF4-FFF2-40B4-BE49-F238E27FC236}">
                <a16:creationId xmlns:a16="http://schemas.microsoft.com/office/drawing/2014/main" id="{FA159818-6F82-4FF3-68A9-620EE226FB14}"/>
              </a:ext>
            </a:extLst>
          </p:cNvPr>
          <p:cNvSpPr txBox="1"/>
          <p:nvPr/>
        </p:nvSpPr>
        <p:spPr>
          <a:xfrm>
            <a:off x="3006780" y="6377971"/>
            <a:ext cx="506331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247D89"/>
                </a:solidFill>
                <a:latin typeface="Arial MT"/>
                <a:cs typeface="Arial MT"/>
              </a:rPr>
              <a:t>Gestión</a:t>
            </a:r>
            <a:r>
              <a:rPr lang="es-ES" sz="3200" b="1" spc="-35" dirty="0">
                <a:solidFill>
                  <a:srgbClr val="247D89"/>
                </a:solidFill>
                <a:latin typeface="Arial MT"/>
                <a:cs typeface="Arial MT"/>
              </a:rPr>
              <a:t> centralizada, </a:t>
            </a:r>
            <a:r>
              <a:rPr lang="es-ES" sz="3200" b="1" dirty="0">
                <a:solidFill>
                  <a:srgbClr val="247D89"/>
                </a:solidFill>
                <a:latin typeface="Arial MT"/>
                <a:cs typeface="Arial MT"/>
              </a:rPr>
              <a:t>eficiente,</a:t>
            </a:r>
            <a:r>
              <a:rPr lang="es-ES" sz="3200" b="1" spc="-50" dirty="0">
                <a:solidFill>
                  <a:srgbClr val="247D89"/>
                </a:solidFill>
                <a:latin typeface="Arial MT"/>
                <a:cs typeface="Arial MT"/>
              </a:rPr>
              <a:t> </a:t>
            </a:r>
            <a:r>
              <a:rPr lang="es-ES" sz="3200" b="1" dirty="0">
                <a:solidFill>
                  <a:srgbClr val="247D89"/>
                </a:solidFill>
                <a:latin typeface="Arial MT"/>
                <a:cs typeface="Arial MT"/>
              </a:rPr>
              <a:t>segura</a:t>
            </a:r>
            <a:r>
              <a:rPr lang="es-ES" sz="3200" b="1" spc="-30" dirty="0">
                <a:solidFill>
                  <a:srgbClr val="247D89"/>
                </a:solidFill>
                <a:latin typeface="Arial MT"/>
                <a:cs typeface="Arial MT"/>
              </a:rPr>
              <a:t> </a:t>
            </a:r>
            <a:r>
              <a:rPr lang="es-ES" sz="3200" b="1" dirty="0">
                <a:solidFill>
                  <a:srgbClr val="247D89"/>
                </a:solidFill>
                <a:latin typeface="Arial MT"/>
                <a:cs typeface="Arial MT"/>
              </a:rPr>
              <a:t>y</a:t>
            </a:r>
            <a:r>
              <a:rPr lang="es-ES" sz="3200" b="1" spc="-20" dirty="0">
                <a:solidFill>
                  <a:srgbClr val="247D89"/>
                </a:solidFill>
                <a:latin typeface="Arial MT"/>
                <a:cs typeface="Arial MT"/>
              </a:rPr>
              <a:t> </a:t>
            </a:r>
            <a:r>
              <a:rPr lang="es-ES" sz="3200" b="1" dirty="0">
                <a:solidFill>
                  <a:srgbClr val="247D89"/>
                </a:solidFill>
                <a:latin typeface="Arial MT"/>
                <a:cs typeface="Arial MT"/>
              </a:rPr>
              <a:t>escalable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F043282-FC48-A4F7-300D-8EF19B3D0205}"/>
              </a:ext>
            </a:extLst>
          </p:cNvPr>
          <p:cNvSpPr txBox="1"/>
          <p:nvPr/>
        </p:nvSpPr>
        <p:spPr>
          <a:xfrm>
            <a:off x="10137162" y="6377971"/>
            <a:ext cx="4741898" cy="142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247D89"/>
                </a:solidFill>
                <a:latin typeface="Arial"/>
                <a:cs typeface="Arial"/>
              </a:rPr>
              <a:t>Comunicación fluida entre las Instituciones y </a:t>
            </a:r>
            <a:r>
              <a:rPr lang="es-ES" sz="3200" b="1" dirty="0" err="1">
                <a:solidFill>
                  <a:srgbClr val="247D89"/>
                </a:solidFill>
                <a:latin typeface="Arial"/>
                <a:cs typeface="Arial"/>
              </a:rPr>
              <a:t>RedIRIS</a:t>
            </a:r>
            <a:endParaRPr lang="es-ES" sz="3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86AC883-1700-ACE4-1783-CB7017D2B967}"/>
              </a:ext>
            </a:extLst>
          </p:cNvPr>
          <p:cNvSpPr txBox="1"/>
          <p:nvPr/>
        </p:nvSpPr>
        <p:spPr>
          <a:xfrm>
            <a:off x="10040597" y="10410410"/>
            <a:ext cx="4741899" cy="142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247D89"/>
                </a:solidFill>
                <a:latin typeface="Arial"/>
                <a:cs typeface="Arial"/>
              </a:rPr>
              <a:t>Seguridad</a:t>
            </a:r>
            <a:r>
              <a:rPr lang="es-ES" sz="3200" b="1" spc="55" dirty="0">
                <a:solidFill>
                  <a:srgbClr val="247D89"/>
                </a:solidFill>
                <a:latin typeface="Arial"/>
                <a:cs typeface="Arial"/>
              </a:rPr>
              <a:t> </a:t>
            </a:r>
            <a:r>
              <a:rPr lang="es-ES" sz="3200" b="1" dirty="0">
                <a:solidFill>
                  <a:srgbClr val="247D89"/>
                </a:solidFill>
                <a:latin typeface="Arial"/>
                <a:cs typeface="Arial"/>
              </a:rPr>
              <a:t>y</a:t>
            </a:r>
            <a:r>
              <a:rPr lang="es-ES" sz="3200" b="1" spc="5" dirty="0">
                <a:solidFill>
                  <a:srgbClr val="247D89"/>
                </a:solidFill>
                <a:latin typeface="Arial"/>
                <a:cs typeface="Arial"/>
              </a:rPr>
              <a:t> </a:t>
            </a:r>
            <a:r>
              <a:rPr lang="es-ES" sz="3200" b="1" dirty="0">
                <a:solidFill>
                  <a:srgbClr val="247D89"/>
                </a:solidFill>
                <a:latin typeface="Arial"/>
                <a:cs typeface="Arial"/>
              </a:rPr>
              <a:t>Cumplimiento</a:t>
            </a:r>
            <a:r>
              <a:rPr lang="es-ES" sz="3200" b="1" spc="40" dirty="0">
                <a:solidFill>
                  <a:srgbClr val="247D89"/>
                </a:solidFill>
                <a:latin typeface="Arial"/>
                <a:cs typeface="Arial"/>
              </a:rPr>
              <a:t> </a:t>
            </a:r>
            <a:r>
              <a:rPr lang="es-ES" sz="3200" b="1" dirty="0">
                <a:solidFill>
                  <a:srgbClr val="247D89"/>
                </a:solidFill>
                <a:latin typeface="Arial"/>
                <a:cs typeface="Arial"/>
              </a:rPr>
              <a:t>Normativo</a:t>
            </a:r>
            <a:endParaRPr lang="es-ES" sz="3200" dirty="0"/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51F47427-ED09-627D-A0F0-945DD1ED564F}"/>
              </a:ext>
            </a:extLst>
          </p:cNvPr>
          <p:cNvSpPr txBox="1"/>
          <p:nvPr/>
        </p:nvSpPr>
        <p:spPr>
          <a:xfrm>
            <a:off x="17281292" y="10410410"/>
            <a:ext cx="409147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247D89"/>
                </a:solidFill>
                <a:latin typeface="Arial MT"/>
                <a:cs typeface="Arial MT"/>
              </a:rPr>
              <a:t>Gestión</a:t>
            </a:r>
            <a:r>
              <a:rPr lang="es-ES" sz="3200" b="1" spc="-35" dirty="0">
                <a:solidFill>
                  <a:srgbClr val="247D89"/>
                </a:solidFill>
                <a:latin typeface="Arial MT"/>
                <a:cs typeface="Arial MT"/>
              </a:rPr>
              <a:t> </a:t>
            </a:r>
            <a:r>
              <a:rPr lang="es-ES" sz="3200" b="1" dirty="0">
                <a:solidFill>
                  <a:srgbClr val="247D89"/>
                </a:solidFill>
                <a:latin typeface="Arial MT"/>
                <a:cs typeface="Arial MT"/>
              </a:rPr>
              <a:t>documental integrada en el Portal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1A6D646-FDD5-6EA0-2143-E3A9EF19DFA9}"/>
              </a:ext>
            </a:extLst>
          </p:cNvPr>
          <p:cNvSpPr txBox="1"/>
          <p:nvPr/>
        </p:nvSpPr>
        <p:spPr>
          <a:xfrm>
            <a:off x="16652219" y="6377971"/>
            <a:ext cx="5349616" cy="142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Arial"/>
                <a:cs typeface="Arial"/>
              </a:rPr>
              <a:t> </a:t>
            </a:r>
            <a:r>
              <a:rPr lang="es-ES" sz="3200" b="1" dirty="0">
                <a:solidFill>
                  <a:srgbClr val="247D89"/>
                </a:solidFill>
                <a:latin typeface="Arial"/>
                <a:cs typeface="Arial"/>
              </a:rPr>
              <a:t>Visión unificada de la información relacionada con las instituciones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B4FCD1A-0E49-95BC-BB5E-B0B03E763BE5}"/>
              </a:ext>
            </a:extLst>
          </p:cNvPr>
          <p:cNvSpPr txBox="1"/>
          <p:nvPr/>
        </p:nvSpPr>
        <p:spPr>
          <a:xfrm>
            <a:off x="3127866" y="10410410"/>
            <a:ext cx="520995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ct val="100000"/>
              </a:lnSpc>
              <a:spcBef>
                <a:spcPts val="600"/>
              </a:spcBef>
              <a:defRPr sz="3200" b="1">
                <a:solidFill>
                  <a:srgbClr val="247D89"/>
                </a:solidFill>
                <a:latin typeface="Arial MT"/>
                <a:cs typeface="Arial MT"/>
              </a:defRPr>
            </a:lvl1pPr>
          </a:lstStyle>
          <a:p>
            <a:r>
              <a:rPr lang="es-ES" dirty="0"/>
              <a:t>Herramientas autoservicio para consultas o incidencias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8430A03-C805-5864-5AF9-13EB05F44873}"/>
              </a:ext>
            </a:extLst>
          </p:cNvPr>
          <p:cNvSpPr/>
          <p:nvPr/>
        </p:nvSpPr>
        <p:spPr>
          <a:xfrm>
            <a:off x="1659389" y="1972091"/>
            <a:ext cx="20524682" cy="1641038"/>
          </a:xfrm>
          <a:prstGeom prst="roundRect">
            <a:avLst>
              <a:gd name="adj" fmla="val 6661"/>
            </a:avLst>
          </a:prstGeom>
          <a:solidFill>
            <a:srgbClr val="DDEC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s-ES" sz="320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s-ES" sz="320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s-ES" sz="320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43B5FB0-B89F-1346-E9E8-63C9FF608B41}"/>
              </a:ext>
            </a:extLst>
          </p:cNvPr>
          <p:cNvSpPr txBox="1"/>
          <p:nvPr/>
        </p:nvSpPr>
        <p:spPr>
          <a:xfrm>
            <a:off x="1947940" y="2242231"/>
            <a:ext cx="1983961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400" dirty="0">
                <a:latin typeface="Arial MT"/>
              </a:rPr>
              <a:t>La plataforma consistirá en un </a:t>
            </a:r>
            <a:r>
              <a:rPr lang="es-ES" sz="2400" b="1" dirty="0">
                <a:latin typeface="Arial MT"/>
              </a:rPr>
              <a:t>Portal</a:t>
            </a:r>
            <a:r>
              <a:rPr lang="es-ES" sz="2400" dirty="0">
                <a:latin typeface="Arial MT"/>
              </a:rPr>
              <a:t>, accesible vía web desde cualquier dispositivo, el cual ofrecerá una experiencia fluida en la gestión de altas, bajas y modificaciones tanto de las instituciones, como de sus centros, contactos, servicios y solicitudes asociadas. De esta forma, se conseguirá </a:t>
            </a:r>
            <a:r>
              <a:rPr lang="es-ES" sz="2400" b="1" dirty="0">
                <a:solidFill>
                  <a:srgbClr val="247D89"/>
                </a:solidFill>
                <a:latin typeface="Arial MT"/>
              </a:rPr>
              <a:t>simplificando y centralizar procesos, mejorando la atención a las necesidades de cada institución</a:t>
            </a:r>
            <a:r>
              <a:rPr lang="es-ES" sz="2400" dirty="0">
                <a:latin typeface="Arial M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6486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D46B-EEB0-4219-3ED5-DFE2768A2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6081987-1649-A643-F447-3DF739340183}"/>
              </a:ext>
            </a:extLst>
          </p:cNvPr>
          <p:cNvSpPr/>
          <p:nvPr/>
        </p:nvSpPr>
        <p:spPr>
          <a:xfrm>
            <a:off x="18719517" y="3365166"/>
            <a:ext cx="4770434" cy="6693059"/>
          </a:xfrm>
          <a:prstGeom prst="roundRect">
            <a:avLst>
              <a:gd name="adj" fmla="val 7096"/>
            </a:avLst>
          </a:prstGeom>
          <a:solidFill>
            <a:srgbClr val="EDF5F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BB1AACB6-A5A1-ECC8-2479-7781AF7263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5C7ADF81-1B94-0E19-8513-DB8B30B3F9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8374" y="511947"/>
            <a:ext cx="13827252" cy="15061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9700" spc="-10" dirty="0">
                <a:solidFill>
                  <a:srgbClr val="247D89"/>
                </a:solidFill>
              </a:rPr>
              <a:t>Alcance de la solución</a:t>
            </a:r>
            <a:endParaRPr sz="9700" spc="-10" dirty="0">
              <a:solidFill>
                <a:srgbClr val="247D89"/>
              </a:solidFill>
            </a:endParaRPr>
          </a:p>
        </p:txBody>
      </p:sp>
      <p:pic>
        <p:nvPicPr>
          <p:cNvPr id="28" name="object 3">
            <a:extLst>
              <a:ext uri="{FF2B5EF4-FFF2-40B4-BE49-F238E27FC236}">
                <a16:creationId xmlns:a16="http://schemas.microsoft.com/office/drawing/2014/main" id="{8047B747-5BC2-4127-5E85-E92E055C5E66}"/>
              </a:ext>
            </a:extLst>
          </p:cNvPr>
          <p:cNvPicPr/>
          <p:nvPr/>
        </p:nvPicPr>
        <p:blipFill>
          <a:blip r:embed="rId3" cstate="print"/>
          <a:srcRect l="-1153"/>
          <a:stretch/>
        </p:blipFill>
        <p:spPr>
          <a:xfrm>
            <a:off x="2950906" y="4372465"/>
            <a:ext cx="14176649" cy="5851174"/>
          </a:xfrm>
          <a:prstGeom prst="rect">
            <a:avLst/>
          </a:prstGeom>
        </p:spPr>
      </p:pic>
      <p:sp>
        <p:nvSpPr>
          <p:cNvPr id="31" name="object 6">
            <a:extLst>
              <a:ext uri="{FF2B5EF4-FFF2-40B4-BE49-F238E27FC236}">
                <a16:creationId xmlns:a16="http://schemas.microsoft.com/office/drawing/2014/main" id="{C1C8155E-9896-01BF-47B6-5511CDB5952C}"/>
              </a:ext>
            </a:extLst>
          </p:cNvPr>
          <p:cNvSpPr txBox="1"/>
          <p:nvPr/>
        </p:nvSpPr>
        <p:spPr>
          <a:xfrm>
            <a:off x="4896438" y="10272217"/>
            <a:ext cx="691834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167E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</a:t>
            </a:r>
            <a:r>
              <a:rPr sz="3600" b="1" spc="-60" dirty="0">
                <a:solidFill>
                  <a:srgbClr val="167E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dirty="0">
                <a:solidFill>
                  <a:srgbClr val="167E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600" b="1" spc="-30" dirty="0">
                <a:solidFill>
                  <a:srgbClr val="167E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10" dirty="0" err="1">
                <a:solidFill>
                  <a:srgbClr val="167E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colaboración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5"/>
              </a:spcBef>
            </a:pP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para</a:t>
            </a:r>
            <a:r>
              <a:rPr sz="2000" spc="-2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000" spc="-2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</a:t>
            </a:r>
            <a:r>
              <a:rPr sz="2000" spc="-4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Portal Web </a:t>
            </a:r>
            <a:r>
              <a:rPr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2000" spc="-2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2000" spc="-1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puedan</a:t>
            </a:r>
            <a:r>
              <a:rPr sz="2000" spc="-1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gestionar</a:t>
            </a: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forma autónoma</a:t>
            </a:r>
            <a:r>
              <a:rPr sz="2000" spc="-3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sz="2000" spc="-2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spc="-2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datos, s</a:t>
            </a:r>
            <a:r>
              <a:rPr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uscripciones</a:t>
            </a: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servicios</a:t>
            </a:r>
            <a:r>
              <a:rPr sz="2000" spc="-3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000" spc="-1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</a:t>
            </a:r>
            <a:r>
              <a:rPr sz="2000" spc="-2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000" spc="-1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sz="2000" spc="-2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sz="2000" spc="-1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contactos</a:t>
            </a: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centros</a:t>
            </a:r>
            <a:r>
              <a:rPr sz="2000" spc="-3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-1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sz="2000" spc="-1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11F2D949-82C7-88C7-82DB-589539B8B5B1}"/>
              </a:ext>
            </a:extLst>
          </p:cNvPr>
          <p:cNvSpPr txBox="1"/>
          <p:nvPr/>
        </p:nvSpPr>
        <p:spPr>
          <a:xfrm>
            <a:off x="12177058" y="10272217"/>
            <a:ext cx="634517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s-ES" sz="3600" b="1" spc="-10" dirty="0">
                <a:solidFill>
                  <a:srgbClr val="A4A4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Analítica de datos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15"/>
              </a:spcBef>
            </a:pP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Posibilidad de visualización de ciertas métricas sobre sus servicios suscritos u otros </a:t>
            </a:r>
            <a:r>
              <a:rPr lang="es-ES"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KPIs</a:t>
            </a: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utilidad para las instituciones.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Salesforce Service Cloud - Smart Data">
            <a:extLst>
              <a:ext uri="{FF2B5EF4-FFF2-40B4-BE49-F238E27FC236}">
                <a16:creationId xmlns:a16="http://schemas.microsoft.com/office/drawing/2014/main" id="{81893280-5186-F13E-63F1-EC7A36472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15" b="29799"/>
          <a:stretch/>
        </p:blipFill>
        <p:spPr bwMode="auto">
          <a:xfrm>
            <a:off x="19835786" y="7427165"/>
            <a:ext cx="2889339" cy="19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A5FD71E1-C719-DCAD-3A25-D8FF8741916C}"/>
              </a:ext>
            </a:extLst>
          </p:cNvPr>
          <p:cNvSpPr txBox="1"/>
          <p:nvPr/>
        </p:nvSpPr>
        <p:spPr>
          <a:xfrm>
            <a:off x="8228855" y="2662492"/>
            <a:ext cx="7171853" cy="14292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"/>
              </a:spcBef>
            </a:pPr>
            <a:r>
              <a:rPr lang="es-ES" sz="3200" b="1" spc="-10" dirty="0">
                <a:solidFill>
                  <a:srgbClr val="F9B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en</a:t>
            </a:r>
            <a:r>
              <a:rPr lang="es-ES" sz="3200" b="1" spc="5" dirty="0">
                <a:solidFill>
                  <a:srgbClr val="F9B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F9B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s-ES" sz="3200" b="1" spc="-10" dirty="0">
                <a:solidFill>
                  <a:srgbClr val="F9B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comunicaciones</a:t>
            </a:r>
            <a:endParaRPr lang="es-ES" sz="3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0"/>
              </a:spcBef>
            </a:pP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incorporarán nuevos canales como email, </a:t>
            </a:r>
            <a:r>
              <a:rPr lang="es-ES"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el propio portal, para mantener a las instituciones siempre</a:t>
            </a:r>
            <a:r>
              <a:rPr sz="2000" spc="-4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informadas</a:t>
            </a:r>
            <a:r>
              <a:rPr sz="2000" spc="-5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spc="-5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través de </a:t>
            </a:r>
            <a:r>
              <a:rPr sz="2000" spc="-25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000" spc="-2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sz="2000" spc="2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personalizada</a:t>
            </a:r>
            <a:r>
              <a:rPr lang="es-ES" sz="2000" spc="-1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12F6B7A5-F59B-4D20-13F8-CD352E34052E}"/>
              </a:ext>
            </a:extLst>
          </p:cNvPr>
          <p:cNvSpPr txBox="1"/>
          <p:nvPr/>
        </p:nvSpPr>
        <p:spPr>
          <a:xfrm>
            <a:off x="655006" y="2670414"/>
            <a:ext cx="6843463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6670" algn="ctr">
              <a:lnSpc>
                <a:spcPct val="100000"/>
              </a:lnSpc>
              <a:spcBef>
                <a:spcPts val="105"/>
              </a:spcBef>
            </a:pPr>
            <a:r>
              <a:rPr lang="es-ES" sz="3200" b="1" spc="-10" dirty="0">
                <a:solidFill>
                  <a:srgbClr val="445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documental</a:t>
            </a:r>
            <a:endParaRPr sz="3200" dirty="0">
              <a:solidFill>
                <a:srgbClr val="4453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E36FAB55-2604-A101-4775-C209463965F4}"/>
              </a:ext>
            </a:extLst>
          </p:cNvPr>
          <p:cNvSpPr txBox="1"/>
          <p:nvPr/>
        </p:nvSpPr>
        <p:spPr>
          <a:xfrm>
            <a:off x="476840" y="3162856"/>
            <a:ext cx="7360421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"/>
              </a:spcBef>
            </a:pPr>
            <a:r>
              <a:rPr lang="es-E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 de la plataforma se visualizará la documentación asociada a la institución y sus centros / servicios asociados, pudiendo gestionarla de forma sencilla y rápida,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CE8706B-2EBB-A858-A4D8-1BF53C39A591}"/>
              </a:ext>
            </a:extLst>
          </p:cNvPr>
          <p:cNvSpPr txBox="1"/>
          <p:nvPr/>
        </p:nvSpPr>
        <p:spPr>
          <a:xfrm>
            <a:off x="18719517" y="3546167"/>
            <a:ext cx="477043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6670" algn="ctr">
              <a:lnSpc>
                <a:spcPct val="100000"/>
              </a:lnSpc>
              <a:spcBef>
                <a:spcPts val="105"/>
              </a:spcBef>
            </a:pPr>
            <a:r>
              <a:rPr lang="es-ES" sz="3200" b="1" spc="-10" dirty="0">
                <a:solidFill>
                  <a:srgbClr val="445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endParaRPr sz="3200" dirty="0">
              <a:solidFill>
                <a:srgbClr val="4453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11B61E-D6B2-2085-4F54-40F7B85F3A5A}"/>
              </a:ext>
            </a:extLst>
          </p:cNvPr>
          <p:cNvSpPr txBox="1"/>
          <p:nvPr/>
        </p:nvSpPr>
        <p:spPr>
          <a:xfrm>
            <a:off x="18923509" y="4586320"/>
            <a:ext cx="4362450" cy="2419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445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Salesforce</a:t>
            </a:r>
            <a:r>
              <a:rPr lang="es-E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una tecnología en la nube que permite a las instituciones gestionar sus procesos y relaciones de forma </a:t>
            </a:r>
            <a:r>
              <a:rPr lang="es-ES" sz="2400" b="1" dirty="0">
                <a:solidFill>
                  <a:srgbClr val="445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centralizada, eficiente y accesible </a:t>
            </a:r>
            <a:r>
              <a:rPr lang="es-E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cualquier lugar y dispositivo.</a:t>
            </a:r>
          </a:p>
        </p:txBody>
      </p:sp>
    </p:spTree>
    <p:extLst>
      <p:ext uri="{BB962C8B-B14F-4D97-AF65-F5344CB8AC3E}">
        <p14:creationId xmlns:p14="http://schemas.microsoft.com/office/powerpoint/2010/main" val="21589568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C9667-3000-6B26-483B-3E5AC23A6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3B98ABCF-B213-36F9-91DE-A61E2A9225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A417C722-D254-DF79-7E1C-DF3D5E47E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75887" y="511947"/>
            <a:ext cx="17929079" cy="15061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9700" spc="-10" dirty="0">
                <a:solidFill>
                  <a:srgbClr val="247D89"/>
                </a:solidFill>
              </a:rPr>
              <a:t>Demo de la solución</a:t>
            </a:r>
            <a:endParaRPr sz="9700" spc="-10" dirty="0">
              <a:solidFill>
                <a:srgbClr val="247D89"/>
              </a:solidFill>
            </a:endParaRPr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FF709F19-DCDE-6C5D-A838-8A45E2976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2219724"/>
            <a:ext cx="14776704" cy="10358627"/>
          </a:xfrm>
          <a:prstGeom prst="rect">
            <a:avLst/>
          </a:prstGeom>
        </p:spPr>
      </p:pic>
      <p:pic>
        <p:nvPicPr>
          <p:cNvPr id="7" name="Demo portal">
            <a:hlinkClick r:id="" action="ppaction://media"/>
            <a:extLst>
              <a:ext uri="{FF2B5EF4-FFF2-40B4-BE49-F238E27FC236}">
                <a16:creationId xmlns:a16="http://schemas.microsoft.com/office/drawing/2014/main" id="{9E2B15EC-1736-C50B-BF05-D5101D579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0386" b="10081"/>
          <a:stretch/>
        </p:blipFill>
        <p:spPr>
          <a:xfrm>
            <a:off x="5687568" y="2826661"/>
            <a:ext cx="13290620" cy="594580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F521AC1-0120-2591-CE9A-E7A3C6DDD599}"/>
              </a:ext>
            </a:extLst>
          </p:cNvPr>
          <p:cNvSpPr/>
          <p:nvPr/>
        </p:nvSpPr>
        <p:spPr>
          <a:xfrm rot="746661">
            <a:off x="17966681" y="2242794"/>
            <a:ext cx="2959120" cy="471924"/>
          </a:xfrm>
          <a:prstGeom prst="rect">
            <a:avLst/>
          </a:prstGeom>
          <a:solidFill>
            <a:srgbClr val="E0A43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ilustrativo</a:t>
            </a:r>
          </a:p>
        </p:txBody>
      </p:sp>
    </p:spTree>
    <p:extLst>
      <p:ext uri="{BB962C8B-B14F-4D97-AF65-F5344CB8AC3E}">
        <p14:creationId xmlns:p14="http://schemas.microsoft.com/office/powerpoint/2010/main" val="4116764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E706D-A933-0382-2FB0-E6781C43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7699CD3-2D2D-91FC-7ACE-83B1922A0BAF}"/>
              </a:ext>
            </a:extLst>
          </p:cNvPr>
          <p:cNvSpPr/>
          <p:nvPr/>
        </p:nvSpPr>
        <p:spPr>
          <a:xfrm>
            <a:off x="0" y="-1"/>
            <a:ext cx="24384000" cy="13732983"/>
          </a:xfrm>
          <a:prstGeom prst="rect">
            <a:avLst/>
          </a:prstGeom>
          <a:solidFill>
            <a:srgbClr val="167F94">
              <a:alpha val="80000"/>
            </a:srgbClr>
          </a:solidFill>
          <a:ln w="12700">
            <a:miter lim="400000"/>
          </a:ln>
        </p:spPr>
        <p:txBody>
          <a:bodyPr tIns="45706" bIns="45706" anchor="ctr"/>
          <a:lstStyle/>
          <a:p>
            <a:pPr defTabSz="914103">
              <a:lnSpc>
                <a:spcPct val="100000"/>
              </a:lnSpc>
              <a:spcBef>
                <a:spcPts val="0"/>
              </a:spcBef>
            </a:pPr>
            <a:endParaRPr lang="es-ES" sz="1799">
              <a:solidFill>
                <a:srgbClr val="FFFFFF"/>
              </a:solidFill>
              <a:latin typeface="Calibri"/>
              <a:cs typeface="Calibri"/>
              <a:sym typeface="Helvetica Neue Medium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B5A7B79-BCEC-1BC3-36A7-53E5F1BAED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2902" y="6169058"/>
            <a:ext cx="18255574" cy="15061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9700" spc="-10" dirty="0">
                <a:solidFill>
                  <a:schemeClr val="bg1"/>
                </a:solidFill>
              </a:rPr>
              <a:t>¡Gracias!</a:t>
            </a:r>
            <a:endParaRPr sz="9700" spc="-10" dirty="0">
              <a:solidFill>
                <a:schemeClr val="bg1"/>
              </a:solidFill>
            </a:endParaRPr>
          </a:p>
        </p:txBody>
      </p:sp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3E8DC337-05C7-04DF-5F22-7B3A186AED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E3CFE82F-DA7E-37AC-F032-CC06FC0CDD4A}"/>
              </a:ext>
            </a:extLst>
          </p:cNvPr>
          <p:cNvSpPr txBox="1">
            <a:spLocks/>
          </p:cNvSpPr>
          <p:nvPr/>
        </p:nvSpPr>
        <p:spPr>
          <a:xfrm>
            <a:off x="9943289" y="7872956"/>
            <a:ext cx="4114800" cy="62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0" tIns="13335" rIns="0" bIns="0" rtlCol="0" anchor="b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2700" algn="ctr" hangingPunct="1">
              <a:lnSpc>
                <a:spcPct val="100000"/>
              </a:lnSpc>
              <a:spcBef>
                <a:spcPts val="105"/>
              </a:spcBef>
            </a:pPr>
            <a:r>
              <a:rPr lang="es-ES" sz="4000" b="0" spc="-10" dirty="0">
                <a:solidFill>
                  <a:schemeClr val="bg1"/>
                </a:solidFill>
              </a:rPr>
              <a:t>Mayo 2025</a:t>
            </a:r>
          </a:p>
        </p:txBody>
      </p:sp>
    </p:spTree>
    <p:extLst>
      <p:ext uri="{BB962C8B-B14F-4D97-AF65-F5344CB8AC3E}">
        <p14:creationId xmlns:p14="http://schemas.microsoft.com/office/powerpoint/2010/main" val="25954456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E0858B3B71B1943B80D7B1BF0292A96" ma:contentTypeVersion="14" ma:contentTypeDescription="Crear nuevo documento." ma:contentTypeScope="" ma:versionID="f74cdc0eac851dbe59f55505543e9425">
  <xsd:schema xmlns:xsd="http://www.w3.org/2001/XMLSchema" xmlns:xs="http://www.w3.org/2001/XMLSchema" xmlns:p="http://schemas.microsoft.com/office/2006/metadata/properties" xmlns:ns2="09f2e3af-97b0-44b1-95f1-75239082a88b" xmlns:ns3="dbdd6989-d9e6-456c-915c-e5165f0573b7" targetNamespace="http://schemas.microsoft.com/office/2006/metadata/properties" ma:root="true" ma:fieldsID="56935fa4af007e570fb5875fe6e2b813" ns2:_="" ns3:_="">
    <xsd:import namespace="09f2e3af-97b0-44b1-95f1-75239082a88b"/>
    <xsd:import namespace="dbdd6989-d9e6-456c-915c-e5165f0573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2e3af-97b0-44b1-95f1-75239082a8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f12910b5-39ef-44ec-8e40-fddc07eac9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dd6989-d9e6-456c-915c-e5165f0573b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14bc2ac-f413-4378-80b4-0f4737838966}" ma:internalName="TaxCatchAll" ma:showField="CatchAllData" ma:web="dbdd6989-d9e6-456c-915c-e5165f0573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f2e3af-97b0-44b1-95f1-75239082a88b">
      <Terms xmlns="http://schemas.microsoft.com/office/infopath/2007/PartnerControls"/>
    </lcf76f155ced4ddcb4097134ff3c332f>
    <TaxCatchAll xmlns="dbdd6989-d9e6-456c-915c-e5165f0573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16B403-11EA-41C7-A840-A4DAD99A5E5A}">
  <ds:schemaRefs>
    <ds:schemaRef ds:uri="09f2e3af-97b0-44b1-95f1-75239082a88b"/>
    <ds:schemaRef ds:uri="dbdd6989-d9e6-456c-915c-e5165f0573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828940-846D-44A9-9CB9-787A1EEAAE40}">
  <ds:schemaRefs>
    <ds:schemaRef ds:uri="09f2e3af-97b0-44b1-95f1-75239082a88b"/>
    <ds:schemaRef ds:uri="dbdd6989-d9e6-456c-915c-e5165f0573b7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B82445F-7178-4B9E-A3E6-CBDA9CDF62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414</Words>
  <Application>Microsoft Office PowerPoint</Application>
  <PresentationFormat>Personalizado</PresentationFormat>
  <Paragraphs>65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Arial MT</vt:lpstr>
      <vt:lpstr>Calibri</vt:lpstr>
      <vt:lpstr>Helvetica Neue</vt:lpstr>
      <vt:lpstr>Helvetica Neue Medium</vt:lpstr>
      <vt:lpstr>21_BasicWhite</vt:lpstr>
      <vt:lpstr>Plataforma de gestión y comunicación con las Instituciones</vt:lpstr>
      <vt:lpstr>Presentación de PowerPoint</vt:lpstr>
      <vt:lpstr>Contexto y planificación</vt:lpstr>
      <vt:lpstr>Beneficios</vt:lpstr>
      <vt:lpstr>Alcance de la solución</vt:lpstr>
      <vt:lpstr>Demo de la solución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Lidia Romero Baena</dc:creator>
  <cp:lastModifiedBy>Juan Antonio Gutiérrez Gil</cp:lastModifiedBy>
  <cp:revision>5</cp:revision>
  <dcterms:modified xsi:type="dcterms:W3CDTF">2025-05-19T15:33:49Z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0x0101003E0858B3B71B1943B80D7B1BF0292A96</vt:lpwstr>
  </property>
  <property fmtid="{D5CDD505-2E9C-101B-9397-08002B2CF9AE}" pid="3" name="MediaServiceImageTags">
    <vt:lpwstr/>
  </property>
</Properties>
</file>