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258" r:id="rId7"/>
    <p:sldId id="292" r:id="rId8"/>
    <p:sldId id="293" r:id="rId9"/>
    <p:sldId id="285" r:id="rId10"/>
    <p:sldId id="289" r:id="rId11"/>
    <p:sldId id="291" r:id="rId12"/>
    <p:sldId id="261" r:id="rId13"/>
    <p:sldId id="264" r:id="rId14"/>
    <p:sldId id="267" r:id="rId15"/>
    <p:sldId id="265" r:id="rId16"/>
    <p:sldId id="268" r:id="rId17"/>
    <p:sldId id="281" r:id="rId18"/>
    <p:sldId id="283" r:id="rId19"/>
    <p:sldId id="270" r:id="rId20"/>
    <p:sldId id="301" r:id="rId21"/>
    <p:sldId id="302" r:id="rId22"/>
    <p:sldId id="303" r:id="rId23"/>
    <p:sldId id="304" r:id="rId24"/>
    <p:sldId id="305" r:id="rId25"/>
    <p:sldId id="295" r:id="rId26"/>
    <p:sldId id="296" r:id="rId27"/>
    <p:sldId id="299" r:id="rId28"/>
    <p:sldId id="259" r:id="rId29"/>
    <p:sldId id="260" r:id="rId30"/>
    <p:sldId id="300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7D8A"/>
    <a:srgbClr val="CC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3C19D8-7CB3-954B-9849-6C6A3FF69C48}" v="79" dt="2025-05-20T08:40:04.27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2313"/>
  </p:normalViewPr>
  <p:slideViewPr>
    <p:cSldViewPr snapToGrid="0">
      <p:cViewPr varScale="1">
        <p:scale>
          <a:sx n="52" d="100"/>
          <a:sy n="52" d="100"/>
        </p:scale>
        <p:origin x="2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Sanchez-Barriga Pons" userId="d0db99d6-4236-46da-a7da-a878400af5e9" providerId="ADAL" clId="{B4B65947-FAC7-ED4C-9B98-49D23B1FB0DE}"/>
    <pc:docChg chg="undo custSel delSld modSld">
      <pc:chgData name="Jorge Sanchez-Barriga Pons" userId="d0db99d6-4236-46da-a7da-a878400af5e9" providerId="ADAL" clId="{B4B65947-FAC7-ED4C-9B98-49D23B1FB0DE}" dt="2025-05-19T09:45:47.857" v="1674" actId="20577"/>
      <pc:docMkLst>
        <pc:docMk/>
      </pc:docMkLst>
      <pc:sldChg chg="modSp mod">
        <pc:chgData name="Jorge Sanchez-Barriga Pons" userId="d0db99d6-4236-46da-a7da-a878400af5e9" providerId="ADAL" clId="{B4B65947-FAC7-ED4C-9B98-49D23B1FB0DE}" dt="2025-05-19T07:32:52.290" v="1587" actId="20577"/>
        <pc:sldMkLst>
          <pc:docMk/>
          <pc:sldMk cId="531239139" sldId="264"/>
        </pc:sldMkLst>
        <pc:graphicFrameChg chg="mod modGraphic">
          <ac:chgData name="Jorge Sanchez-Barriga Pons" userId="d0db99d6-4236-46da-a7da-a878400af5e9" providerId="ADAL" clId="{B4B65947-FAC7-ED4C-9B98-49D23B1FB0DE}" dt="2025-05-19T07:32:52.290" v="1587" actId="20577"/>
          <ac:graphicFrameMkLst>
            <pc:docMk/>
            <pc:sldMk cId="531239139" sldId="264"/>
            <ac:graphicFrameMk id="2" creationId="{E3688059-E3BA-6B04-61EC-7B0D51F6CB27}"/>
          </ac:graphicFrameMkLst>
        </pc:graphicFrameChg>
      </pc:sldChg>
      <pc:sldChg chg="addSp delSp modSp mod">
        <pc:chgData name="Jorge Sanchez-Barriga Pons" userId="d0db99d6-4236-46da-a7da-a878400af5e9" providerId="ADAL" clId="{B4B65947-FAC7-ED4C-9B98-49D23B1FB0DE}" dt="2025-05-16T12:21:27.700" v="1407" actId="20577"/>
        <pc:sldMkLst>
          <pc:docMk/>
          <pc:sldMk cId="3244344553" sldId="265"/>
        </pc:sldMkLst>
        <pc:spChg chg="add mod">
          <ac:chgData name="Jorge Sanchez-Barriga Pons" userId="d0db99d6-4236-46da-a7da-a878400af5e9" providerId="ADAL" clId="{B4B65947-FAC7-ED4C-9B98-49D23B1FB0DE}" dt="2025-05-16T12:19:08.791" v="1388" actId="20577"/>
          <ac:spMkLst>
            <pc:docMk/>
            <pc:sldMk cId="3244344553" sldId="265"/>
            <ac:spMk id="5" creationId="{7680788D-906D-4809-A206-BBEB1CF7DB25}"/>
          </ac:spMkLst>
        </pc:spChg>
        <pc:spChg chg="mod">
          <ac:chgData name="Jorge Sanchez-Barriga Pons" userId="d0db99d6-4236-46da-a7da-a878400af5e9" providerId="ADAL" clId="{B4B65947-FAC7-ED4C-9B98-49D23B1FB0DE}" dt="2025-05-16T11:43:14.276" v="421" actId="14100"/>
          <ac:spMkLst>
            <pc:docMk/>
            <pc:sldMk cId="3244344553" sldId="265"/>
            <ac:spMk id="16" creationId="{C508019C-40CD-855E-4FB1-BBA650D991EC}"/>
          </ac:spMkLst>
        </pc:spChg>
        <pc:spChg chg="mod">
          <ac:chgData name="Jorge Sanchez-Barriga Pons" userId="d0db99d6-4236-46da-a7da-a878400af5e9" providerId="ADAL" clId="{B4B65947-FAC7-ED4C-9B98-49D23B1FB0DE}" dt="2025-05-16T12:21:27.700" v="1407" actId="20577"/>
          <ac:spMkLst>
            <pc:docMk/>
            <pc:sldMk cId="3244344553" sldId="265"/>
            <ac:spMk id="19" creationId="{21965422-5699-82AD-F787-CDCB6FD160FE}"/>
          </ac:spMkLst>
        </pc:spChg>
      </pc:sldChg>
      <pc:sldChg chg="addSp delSp modSp mod">
        <pc:chgData name="Jorge Sanchez-Barriga Pons" userId="d0db99d6-4236-46da-a7da-a878400af5e9" providerId="ADAL" clId="{B4B65947-FAC7-ED4C-9B98-49D23B1FB0DE}" dt="2025-05-16T12:18:45.144" v="1386" actId="20577"/>
        <pc:sldMkLst>
          <pc:docMk/>
          <pc:sldMk cId="3375182244" sldId="267"/>
        </pc:sldMkLst>
        <pc:spChg chg="add mod">
          <ac:chgData name="Jorge Sanchez-Barriga Pons" userId="d0db99d6-4236-46da-a7da-a878400af5e9" providerId="ADAL" clId="{B4B65947-FAC7-ED4C-9B98-49D23B1FB0DE}" dt="2025-05-16T12:18:45.144" v="1386" actId="20577"/>
          <ac:spMkLst>
            <pc:docMk/>
            <pc:sldMk cId="3375182244" sldId="267"/>
            <ac:spMk id="2" creationId="{B5D3C4EB-CF47-1607-4FFD-D39D674E757A}"/>
          </ac:spMkLst>
        </pc:spChg>
        <pc:spChg chg="mod">
          <ac:chgData name="Jorge Sanchez-Barriga Pons" userId="d0db99d6-4236-46da-a7da-a878400af5e9" providerId="ADAL" clId="{B4B65947-FAC7-ED4C-9B98-49D23B1FB0DE}" dt="2025-05-16T11:56:41.529" v="827" actId="1076"/>
          <ac:spMkLst>
            <pc:docMk/>
            <pc:sldMk cId="3375182244" sldId="267"/>
            <ac:spMk id="11" creationId="{C8FEFEF3-6DA0-0EA9-868F-8D1A2BFE167F}"/>
          </ac:spMkLst>
        </pc:spChg>
        <pc:graphicFrameChg chg="mod modGraphic">
          <ac:chgData name="Jorge Sanchez-Barriga Pons" userId="d0db99d6-4236-46da-a7da-a878400af5e9" providerId="ADAL" clId="{B4B65947-FAC7-ED4C-9B98-49D23B1FB0DE}" dt="2025-05-16T11:52:18.562" v="668" actId="207"/>
          <ac:graphicFrameMkLst>
            <pc:docMk/>
            <pc:sldMk cId="3375182244" sldId="267"/>
            <ac:graphicFrameMk id="19" creationId="{E8BCA2CA-4590-5FBF-70EA-2D2B4F48B8C2}"/>
          </ac:graphicFrameMkLst>
        </pc:graphicFrameChg>
      </pc:sldChg>
      <pc:sldChg chg="addSp modSp del mod">
        <pc:chgData name="Jorge Sanchez-Barriga Pons" userId="d0db99d6-4236-46da-a7da-a878400af5e9" providerId="ADAL" clId="{B4B65947-FAC7-ED4C-9B98-49D23B1FB0DE}" dt="2025-05-19T07:34:15.507" v="1642" actId="2696"/>
        <pc:sldMkLst>
          <pc:docMk/>
          <pc:sldMk cId="2624123743" sldId="269"/>
        </pc:sldMkLst>
        <pc:graphicFrameChg chg="add mod modGraphic">
          <ac:chgData name="Jorge Sanchez-Barriga Pons" userId="d0db99d6-4236-46da-a7da-a878400af5e9" providerId="ADAL" clId="{B4B65947-FAC7-ED4C-9B98-49D23B1FB0DE}" dt="2025-05-19T07:33:52.619" v="1638" actId="14100"/>
          <ac:graphicFrameMkLst>
            <pc:docMk/>
            <pc:sldMk cId="2624123743" sldId="269"/>
            <ac:graphicFrameMk id="2" creationId="{205240CC-8037-A8DA-E467-C355FC7BA293}"/>
          </ac:graphicFrameMkLst>
        </pc:graphicFrameChg>
      </pc:sldChg>
      <pc:sldChg chg="del">
        <pc:chgData name="Jorge Sanchez-Barriga Pons" userId="d0db99d6-4236-46da-a7da-a878400af5e9" providerId="ADAL" clId="{B4B65947-FAC7-ED4C-9B98-49D23B1FB0DE}" dt="2025-05-19T07:34:43.540" v="1643" actId="2696"/>
        <pc:sldMkLst>
          <pc:docMk/>
          <pc:sldMk cId="3181923421" sldId="273"/>
        </pc:sldMkLst>
      </pc:sldChg>
      <pc:sldChg chg="del">
        <pc:chgData name="Jorge Sanchez-Barriga Pons" userId="d0db99d6-4236-46da-a7da-a878400af5e9" providerId="ADAL" clId="{B4B65947-FAC7-ED4C-9B98-49D23B1FB0DE}" dt="2025-05-19T07:34:43.973" v="1644" actId="2696"/>
        <pc:sldMkLst>
          <pc:docMk/>
          <pc:sldMk cId="444559552" sldId="279"/>
        </pc:sldMkLst>
      </pc:sldChg>
      <pc:sldChg chg="del">
        <pc:chgData name="Jorge Sanchez-Barriga Pons" userId="d0db99d6-4236-46da-a7da-a878400af5e9" providerId="ADAL" clId="{B4B65947-FAC7-ED4C-9B98-49D23B1FB0DE}" dt="2025-05-16T11:43:31.703" v="433" actId="2696"/>
        <pc:sldMkLst>
          <pc:docMk/>
          <pc:sldMk cId="1518427003" sldId="282"/>
        </pc:sldMkLst>
      </pc:sldChg>
      <pc:sldChg chg="addSp delSp modSp mod">
        <pc:chgData name="Jorge Sanchez-Barriga Pons" userId="d0db99d6-4236-46da-a7da-a878400af5e9" providerId="ADAL" clId="{B4B65947-FAC7-ED4C-9B98-49D23B1FB0DE}" dt="2025-05-19T09:45:47.857" v="1674" actId="20577"/>
        <pc:sldMkLst>
          <pc:docMk/>
          <pc:sldMk cId="2733591751" sldId="283"/>
        </pc:sldMkLst>
        <pc:spChg chg="mod">
          <ac:chgData name="Jorge Sanchez-Barriga Pons" userId="d0db99d6-4236-46da-a7da-a878400af5e9" providerId="ADAL" clId="{B4B65947-FAC7-ED4C-9B98-49D23B1FB0DE}" dt="2025-05-16T11:43:29.414" v="432" actId="20577"/>
          <ac:spMkLst>
            <pc:docMk/>
            <pc:sldMk cId="2733591751" sldId="283"/>
            <ac:spMk id="11" creationId="{EAFF3DCD-1AF4-DD06-1EF8-871D4B37408C}"/>
          </ac:spMkLst>
        </pc:spChg>
        <pc:graphicFrameChg chg="add mod">
          <ac:chgData name="Jorge Sanchez-Barriga Pons" userId="d0db99d6-4236-46da-a7da-a878400af5e9" providerId="ADAL" clId="{B4B65947-FAC7-ED4C-9B98-49D23B1FB0DE}" dt="2025-05-19T07:34:02.919" v="1640" actId="1076"/>
          <ac:graphicFrameMkLst>
            <pc:docMk/>
            <pc:sldMk cId="2733591751" sldId="283"/>
            <ac:graphicFrameMk id="2" creationId="{0B55FAB3-C278-7439-50DD-FC44D0344978}"/>
          </ac:graphicFrameMkLst>
        </pc:graphicFrameChg>
        <pc:graphicFrameChg chg="add mod modGraphic">
          <ac:chgData name="Jorge Sanchez-Barriga Pons" userId="d0db99d6-4236-46da-a7da-a878400af5e9" providerId="ADAL" clId="{B4B65947-FAC7-ED4C-9B98-49D23B1FB0DE}" dt="2025-05-19T09:45:47.857" v="1674" actId="20577"/>
          <ac:graphicFrameMkLst>
            <pc:docMk/>
            <pc:sldMk cId="2733591751" sldId="283"/>
            <ac:graphicFrameMk id="3" creationId="{BEB7081A-3B5D-6360-751D-2F461B1EAF24}"/>
          </ac:graphicFrameMkLst>
        </pc:graphicFrameChg>
      </pc:sldChg>
    </pc:docChg>
  </pc:docChgLst>
  <pc:docChgLst>
    <pc:chgData name="Javier Masa Marín" userId="S::jmasamar@red.es::5bdf3d27-cb08-4519-a3c8-76d1a7775156" providerId="AD" clId="Web-{9B82F470-DB6D-F0ED-6BB0-4EA30379F419}"/>
    <pc:docChg chg="addSld delSld modSld">
      <pc:chgData name="Javier Masa Marín" userId="S::jmasamar@red.es::5bdf3d27-cb08-4519-a3c8-76d1a7775156" providerId="AD" clId="Web-{9B82F470-DB6D-F0ED-6BB0-4EA30379F419}" dt="2025-05-18T09:02:40.533" v="30" actId="1076"/>
      <pc:docMkLst>
        <pc:docMk/>
      </pc:docMkLst>
      <pc:sldChg chg="modSp add del">
        <pc:chgData name="Javier Masa Marín" userId="S::jmasamar@red.es::5bdf3d27-cb08-4519-a3c8-76d1a7775156" providerId="AD" clId="Web-{9B82F470-DB6D-F0ED-6BB0-4EA30379F419}" dt="2025-05-18T08:56:56.316" v="23"/>
        <pc:sldMkLst>
          <pc:docMk/>
          <pc:sldMk cId="3878770873" sldId="287"/>
        </pc:sldMkLst>
      </pc:sldChg>
      <pc:sldChg chg="modSp add del">
        <pc:chgData name="Javier Masa Marín" userId="S::jmasamar@red.es::5bdf3d27-cb08-4519-a3c8-76d1a7775156" providerId="AD" clId="Web-{9B82F470-DB6D-F0ED-6BB0-4EA30379F419}" dt="2025-05-18T08:57:19.316" v="26" actId="1076"/>
        <pc:sldMkLst>
          <pc:docMk/>
          <pc:sldMk cId="1478903527" sldId="289"/>
        </pc:sldMkLst>
        <pc:spChg chg="mod">
          <ac:chgData name="Javier Masa Marín" userId="S::jmasamar@red.es::5bdf3d27-cb08-4519-a3c8-76d1a7775156" providerId="AD" clId="Web-{9B82F470-DB6D-F0ED-6BB0-4EA30379F419}" dt="2025-05-17T18:40:28.950" v="1" actId="14100"/>
          <ac:spMkLst>
            <pc:docMk/>
            <pc:sldMk cId="1478903527" sldId="289"/>
            <ac:spMk id="36" creationId="{DD156FE4-02CB-6E5D-060C-5606BFA49CEF}"/>
          </ac:spMkLst>
        </pc:spChg>
        <pc:spChg chg="mod">
          <ac:chgData name="Javier Masa Marín" userId="S::jmasamar@red.es::5bdf3d27-cb08-4519-a3c8-76d1a7775156" providerId="AD" clId="Web-{9B82F470-DB6D-F0ED-6BB0-4EA30379F419}" dt="2025-05-18T08:57:19.316" v="26" actId="1076"/>
          <ac:spMkLst>
            <pc:docMk/>
            <pc:sldMk cId="1478903527" sldId="289"/>
            <ac:spMk id="181" creationId="{D32A90A9-F8A3-E1CF-8321-E79BB180C49B}"/>
          </ac:spMkLst>
        </pc:spChg>
      </pc:sldChg>
      <pc:sldChg chg="modSp add del">
        <pc:chgData name="Javier Masa Marín" userId="S::jmasamar@red.es::5bdf3d27-cb08-4519-a3c8-76d1a7775156" providerId="AD" clId="Web-{9B82F470-DB6D-F0ED-6BB0-4EA30379F419}" dt="2025-05-18T09:02:33.283" v="28"/>
        <pc:sldMkLst>
          <pc:docMk/>
          <pc:sldMk cId="678255316" sldId="290"/>
        </pc:sldMkLst>
      </pc:sldChg>
      <pc:sldChg chg="addSp modSp add del replId">
        <pc:chgData name="Javier Masa Marín" userId="S::jmasamar@red.es::5bdf3d27-cb08-4519-a3c8-76d1a7775156" providerId="AD" clId="Web-{9B82F470-DB6D-F0ED-6BB0-4EA30379F419}" dt="2025-05-18T08:35:16.328" v="21"/>
        <pc:sldMkLst>
          <pc:docMk/>
          <pc:sldMk cId="1513838807" sldId="290"/>
        </pc:sldMkLst>
      </pc:sldChg>
      <pc:sldChg chg="modSp add">
        <pc:chgData name="Javier Masa Marín" userId="S::jmasamar@red.es::5bdf3d27-cb08-4519-a3c8-76d1a7775156" providerId="AD" clId="Web-{9B82F470-DB6D-F0ED-6BB0-4EA30379F419}" dt="2025-05-18T09:02:40.533" v="30" actId="1076"/>
        <pc:sldMkLst>
          <pc:docMk/>
          <pc:sldMk cId="663763489" sldId="291"/>
        </pc:sldMkLst>
        <pc:spChg chg="mod">
          <ac:chgData name="Javier Masa Marín" userId="S::jmasamar@red.es::5bdf3d27-cb08-4519-a3c8-76d1a7775156" providerId="AD" clId="Web-{9B82F470-DB6D-F0ED-6BB0-4EA30379F419}" dt="2025-05-18T09:02:40.533" v="30" actId="1076"/>
          <ac:spMkLst>
            <pc:docMk/>
            <pc:sldMk cId="663763489" sldId="291"/>
            <ac:spMk id="181" creationId="{5D240341-3749-4F27-5C50-3A80429A1AF7}"/>
          </ac:spMkLst>
        </pc:spChg>
      </pc:sldChg>
    </pc:docChg>
  </pc:docChgLst>
  <pc:docChgLst>
    <pc:chgData name="Jorge Sanchez-Barriga Pons" userId="S::jsancheb@red.es::d0db99d6-4236-46da-a7da-a878400af5e9" providerId="AD" clId="Web-{164C43FC-F860-A0D4-9602-7DF77CE6224C}"/>
    <pc:docChg chg="addSld delSld modSld sldOrd">
      <pc:chgData name="Jorge Sanchez-Barriga Pons" userId="S::jsancheb@red.es::d0db99d6-4236-46da-a7da-a878400af5e9" providerId="AD" clId="Web-{164C43FC-F860-A0D4-9602-7DF77CE6224C}" dt="2025-05-16T11:35:23.333" v="597"/>
      <pc:docMkLst>
        <pc:docMk/>
      </pc:docMkLst>
      <pc:sldChg chg="modSp">
        <pc:chgData name="Jorge Sanchez-Barriga Pons" userId="S::jsancheb@red.es::d0db99d6-4236-46da-a7da-a878400af5e9" providerId="AD" clId="Web-{164C43FC-F860-A0D4-9602-7DF77CE6224C}" dt="2025-05-16T11:30:33.479" v="431" actId="20577"/>
        <pc:sldMkLst>
          <pc:docMk/>
          <pc:sldMk cId="537740250" sldId="257"/>
        </pc:sldMkLst>
        <pc:spChg chg="mod">
          <ac:chgData name="Jorge Sanchez-Barriga Pons" userId="S::jsancheb@red.es::d0db99d6-4236-46da-a7da-a878400af5e9" providerId="AD" clId="Web-{164C43FC-F860-A0D4-9602-7DF77CE6224C}" dt="2025-05-16T11:30:33.479" v="431" actId="20577"/>
          <ac:spMkLst>
            <pc:docMk/>
            <pc:sldMk cId="537740250" sldId="257"/>
            <ac:spMk id="13" creationId="{8F4E75CD-726A-9E76-2FCF-4CF50EBC2EFF}"/>
          </ac:spMkLst>
        </pc:spChg>
      </pc:sldChg>
      <pc:sldChg chg="modSp">
        <pc:chgData name="Jorge Sanchez-Barriga Pons" userId="S::jsancheb@red.es::d0db99d6-4236-46da-a7da-a878400af5e9" providerId="AD" clId="Web-{164C43FC-F860-A0D4-9602-7DF77CE6224C}" dt="2025-05-16T11:19:09.783" v="168" actId="20577"/>
        <pc:sldMkLst>
          <pc:docMk/>
          <pc:sldMk cId="3065319553" sldId="258"/>
        </pc:sldMkLst>
        <pc:spChg chg="mod">
          <ac:chgData name="Jorge Sanchez-Barriga Pons" userId="S::jsancheb@red.es::d0db99d6-4236-46da-a7da-a878400af5e9" providerId="AD" clId="Web-{164C43FC-F860-A0D4-9602-7DF77CE6224C}" dt="2025-05-16T11:19:09.783" v="168" actId="20577"/>
          <ac:spMkLst>
            <pc:docMk/>
            <pc:sldMk cId="3065319553" sldId="258"/>
            <ac:spMk id="8" creationId="{DE66CB56-9773-BE3B-D3CF-2244E03135A0}"/>
          </ac:spMkLst>
        </pc:spChg>
      </pc:sldChg>
      <pc:sldChg chg="modSp">
        <pc:chgData name="Jorge Sanchez-Barriga Pons" userId="S::jsancheb@red.es::d0db99d6-4236-46da-a7da-a878400af5e9" providerId="AD" clId="Web-{164C43FC-F860-A0D4-9602-7DF77CE6224C}" dt="2025-05-16T11:19:30.003" v="215" actId="20577"/>
        <pc:sldMkLst>
          <pc:docMk/>
          <pc:sldMk cId="3497851227" sldId="259"/>
        </pc:sldMkLst>
      </pc:sldChg>
      <pc:sldChg chg="del">
        <pc:chgData name="Jorge Sanchez-Barriga Pons" userId="S::jsancheb@red.es::d0db99d6-4236-46da-a7da-a878400af5e9" providerId="AD" clId="Web-{164C43FC-F860-A0D4-9602-7DF77CE6224C}" dt="2025-05-16T11:15:15.775" v="154"/>
        <pc:sldMkLst>
          <pc:docMk/>
          <pc:sldMk cId="1403638909" sldId="262"/>
        </pc:sldMkLst>
      </pc:sldChg>
      <pc:sldChg chg="del">
        <pc:chgData name="Jorge Sanchez-Barriga Pons" userId="S::jsancheb@red.es::d0db99d6-4236-46da-a7da-a878400af5e9" providerId="AD" clId="Web-{164C43FC-F860-A0D4-9602-7DF77CE6224C}" dt="2025-05-16T11:15:18.806" v="155"/>
        <pc:sldMkLst>
          <pc:docMk/>
          <pc:sldMk cId="1950026730" sldId="263"/>
        </pc:sldMkLst>
      </pc:sldChg>
      <pc:sldChg chg="addSp delSp modSp">
        <pc:chgData name="Jorge Sanchez-Barriga Pons" userId="S::jsancheb@red.es::d0db99d6-4236-46da-a7da-a878400af5e9" providerId="AD" clId="Web-{164C43FC-F860-A0D4-9602-7DF77CE6224C}" dt="2025-05-16T11:35:23.333" v="597"/>
        <pc:sldMkLst>
          <pc:docMk/>
          <pc:sldMk cId="531239139" sldId="264"/>
        </pc:sldMkLst>
        <pc:spChg chg="mod">
          <ac:chgData name="Jorge Sanchez-Barriga Pons" userId="S::jsancheb@red.es::d0db99d6-4236-46da-a7da-a878400af5e9" providerId="AD" clId="Web-{164C43FC-F860-A0D4-9602-7DF77CE6224C}" dt="2025-05-16T11:22:54.088" v="298" actId="20577"/>
          <ac:spMkLst>
            <pc:docMk/>
            <pc:sldMk cId="531239139" sldId="264"/>
            <ac:spMk id="11" creationId="{A5F448C3-5A2C-1C03-B7D2-F5D9C953D15D}"/>
          </ac:spMkLst>
        </pc:spChg>
        <pc:graphicFrameChg chg="add mod modGraphic">
          <ac:chgData name="Jorge Sanchez-Barriga Pons" userId="S::jsancheb@red.es::d0db99d6-4236-46da-a7da-a878400af5e9" providerId="AD" clId="Web-{164C43FC-F860-A0D4-9602-7DF77CE6224C}" dt="2025-05-16T11:35:23.333" v="597"/>
          <ac:graphicFrameMkLst>
            <pc:docMk/>
            <pc:sldMk cId="531239139" sldId="264"/>
            <ac:graphicFrameMk id="2" creationId="{E3688059-E3BA-6B04-61EC-7B0D51F6CB27}"/>
          </ac:graphicFrameMkLst>
        </pc:graphicFrameChg>
        <pc:picChg chg="add del">
          <ac:chgData name="Jorge Sanchez-Barriga Pons" userId="S::jsancheb@red.es::d0db99d6-4236-46da-a7da-a878400af5e9" providerId="AD" clId="Web-{164C43FC-F860-A0D4-9602-7DF77CE6224C}" dt="2025-05-16T11:23:17.354" v="302"/>
          <ac:picMkLst>
            <pc:docMk/>
            <pc:sldMk cId="531239139" sldId="264"/>
            <ac:picMk id="171" creationId="{4257C9A3-E1FB-9849-B728-E26339D9C57C}"/>
          </ac:picMkLst>
        </pc:picChg>
      </pc:sldChg>
      <pc:sldChg chg="addSp delSp modSp ord">
        <pc:chgData name="Jorge Sanchez-Barriga Pons" userId="S::jsancheb@red.es::d0db99d6-4236-46da-a7da-a878400af5e9" providerId="AD" clId="Web-{164C43FC-F860-A0D4-9602-7DF77CE6224C}" dt="2025-05-16T11:32:21.061" v="588" actId="20577"/>
        <pc:sldMkLst>
          <pc:docMk/>
          <pc:sldMk cId="3244344553" sldId="265"/>
        </pc:sldMkLst>
        <pc:spChg chg="mod">
          <ac:chgData name="Jorge Sanchez-Barriga Pons" userId="S::jsancheb@red.es::d0db99d6-4236-46da-a7da-a878400af5e9" providerId="AD" clId="Web-{164C43FC-F860-A0D4-9602-7DF77CE6224C}" dt="2025-05-16T11:24:23.294" v="339" actId="20577"/>
          <ac:spMkLst>
            <pc:docMk/>
            <pc:sldMk cId="3244344553" sldId="265"/>
            <ac:spMk id="11" creationId="{D8CF5668-6D7F-BB07-1FD1-44E22436D265}"/>
          </ac:spMkLst>
        </pc:spChg>
        <pc:spChg chg="mod">
          <ac:chgData name="Jorge Sanchez-Barriga Pons" userId="S::jsancheb@red.es::d0db99d6-4236-46da-a7da-a878400af5e9" providerId="AD" clId="Web-{164C43FC-F860-A0D4-9602-7DF77CE6224C}" dt="2025-05-16T11:31:05.886" v="485" actId="20577"/>
          <ac:spMkLst>
            <pc:docMk/>
            <pc:sldMk cId="3244344553" sldId="265"/>
            <ac:spMk id="16" creationId="{C508019C-40CD-855E-4FB1-BBA650D991EC}"/>
          </ac:spMkLst>
        </pc:spChg>
        <pc:spChg chg="mod">
          <ac:chgData name="Jorge Sanchez-Barriga Pons" userId="S::jsancheb@red.es::d0db99d6-4236-46da-a7da-a878400af5e9" providerId="AD" clId="Web-{164C43FC-F860-A0D4-9602-7DF77CE6224C}" dt="2025-05-16T11:31:11.355" v="487" actId="20577"/>
          <ac:spMkLst>
            <pc:docMk/>
            <pc:sldMk cId="3244344553" sldId="265"/>
            <ac:spMk id="18" creationId="{8BFB0969-1B31-63A9-22B6-F925B565A8F5}"/>
          </ac:spMkLst>
        </pc:spChg>
        <pc:spChg chg="mod">
          <ac:chgData name="Jorge Sanchez-Barriga Pons" userId="S::jsancheb@red.es::d0db99d6-4236-46da-a7da-a878400af5e9" providerId="AD" clId="Web-{164C43FC-F860-A0D4-9602-7DF77CE6224C}" dt="2025-05-16T11:32:21.061" v="588" actId="20577"/>
          <ac:spMkLst>
            <pc:docMk/>
            <pc:sldMk cId="3244344553" sldId="265"/>
            <ac:spMk id="19" creationId="{21965422-5699-82AD-F787-CDCB6FD160FE}"/>
          </ac:spMkLst>
        </pc:spChg>
        <pc:grpChg chg="add del">
          <ac:chgData name="Jorge Sanchez-Barriga Pons" userId="S::jsancheb@red.es::d0db99d6-4236-46da-a7da-a878400af5e9" providerId="AD" clId="Web-{164C43FC-F860-A0D4-9602-7DF77CE6224C}" dt="2025-05-16T11:31:25.028" v="492"/>
          <ac:grpSpMkLst>
            <pc:docMk/>
            <pc:sldMk cId="3244344553" sldId="265"/>
            <ac:grpSpMk id="15" creationId="{A723D6A6-D3F7-690D-7F7C-53BA25B9EBD6}"/>
          </ac:grpSpMkLst>
        </pc:grpChg>
      </pc:sldChg>
      <pc:sldChg chg="del">
        <pc:chgData name="Jorge Sanchez-Barriga Pons" userId="S::jsancheb@red.es::d0db99d6-4236-46da-a7da-a878400af5e9" providerId="AD" clId="Web-{164C43FC-F860-A0D4-9602-7DF77CE6224C}" dt="2025-05-16T11:15:31.385" v="156"/>
        <pc:sldMkLst>
          <pc:docMk/>
          <pc:sldMk cId="2891531539" sldId="266"/>
        </pc:sldMkLst>
      </pc:sldChg>
      <pc:sldChg chg="modSp">
        <pc:chgData name="Jorge Sanchez-Barriga Pons" userId="S::jsancheb@red.es::d0db99d6-4236-46da-a7da-a878400af5e9" providerId="AD" clId="Web-{164C43FC-F860-A0D4-9602-7DF77CE6224C}" dt="2025-05-16T11:24:51.264" v="373" actId="20577"/>
        <pc:sldMkLst>
          <pc:docMk/>
          <pc:sldMk cId="3375182244" sldId="267"/>
        </pc:sldMkLst>
        <pc:spChg chg="mod">
          <ac:chgData name="Jorge Sanchez-Barriga Pons" userId="S::jsancheb@red.es::d0db99d6-4236-46da-a7da-a878400af5e9" providerId="AD" clId="Web-{164C43FC-F860-A0D4-9602-7DF77CE6224C}" dt="2025-05-16T11:24:51.264" v="373" actId="20577"/>
          <ac:spMkLst>
            <pc:docMk/>
            <pc:sldMk cId="3375182244" sldId="267"/>
            <ac:spMk id="11" creationId="{C8FEFEF3-6DA0-0EA9-868F-8D1A2BFE167F}"/>
          </ac:spMkLst>
        </pc:spChg>
      </pc:sldChg>
      <pc:sldChg chg="modSp">
        <pc:chgData name="Jorge Sanchez-Barriga Pons" userId="S::jsancheb@red.es::d0db99d6-4236-46da-a7da-a878400af5e9" providerId="AD" clId="Web-{164C43FC-F860-A0D4-9602-7DF77CE6224C}" dt="2025-05-16T11:19:49.159" v="224" actId="20577"/>
        <pc:sldMkLst>
          <pc:docMk/>
          <pc:sldMk cId="3546035553" sldId="268"/>
        </pc:sldMkLst>
        <pc:spChg chg="mod">
          <ac:chgData name="Jorge Sanchez-Barriga Pons" userId="S::jsancheb@red.es::d0db99d6-4236-46da-a7da-a878400af5e9" providerId="AD" clId="Web-{164C43FC-F860-A0D4-9602-7DF77CE6224C}" dt="2025-05-16T11:19:49.159" v="224" actId="20577"/>
          <ac:spMkLst>
            <pc:docMk/>
            <pc:sldMk cId="3546035553" sldId="268"/>
            <ac:spMk id="8" creationId="{A6717E5F-6F3D-CB62-1C2E-7FD4905FEF75}"/>
          </ac:spMkLst>
        </pc:spChg>
      </pc:sldChg>
      <pc:sldChg chg="delSp modSp">
        <pc:chgData name="Jorge Sanchez-Barriga Pons" userId="S::jsancheb@red.es::d0db99d6-4236-46da-a7da-a878400af5e9" providerId="AD" clId="Web-{164C43FC-F860-A0D4-9602-7DF77CE6224C}" dt="2025-05-16T11:25:40.797" v="405" actId="20577"/>
        <pc:sldMkLst>
          <pc:docMk/>
          <pc:sldMk cId="2624123743" sldId="269"/>
        </pc:sldMkLst>
      </pc:sldChg>
      <pc:sldChg chg="del">
        <pc:chgData name="Jorge Sanchez-Barriga Pons" userId="S::jsancheb@red.es::d0db99d6-4236-46da-a7da-a878400af5e9" providerId="AD" clId="Web-{164C43FC-F860-A0D4-9602-7DF77CE6224C}" dt="2025-05-16T11:25:05.108" v="375"/>
        <pc:sldMkLst>
          <pc:docMk/>
          <pc:sldMk cId="1251548278" sldId="276"/>
        </pc:sldMkLst>
      </pc:sldChg>
      <pc:sldChg chg="del">
        <pc:chgData name="Jorge Sanchez-Barriga Pons" userId="S::jsancheb@red.es::d0db99d6-4236-46da-a7da-a878400af5e9" providerId="AD" clId="Web-{164C43FC-F860-A0D4-9602-7DF77CE6224C}" dt="2025-05-16T11:25:04.546" v="374"/>
        <pc:sldMkLst>
          <pc:docMk/>
          <pc:sldMk cId="2260240507" sldId="277"/>
        </pc:sldMkLst>
      </pc:sldChg>
      <pc:sldChg chg="delSp">
        <pc:chgData name="Jorge Sanchez-Barriga Pons" userId="S::jsancheb@red.es::d0db99d6-4236-46da-a7da-a878400af5e9" providerId="AD" clId="Web-{164C43FC-F860-A0D4-9602-7DF77CE6224C}" dt="2025-05-16T11:25:08.733" v="376"/>
        <pc:sldMkLst>
          <pc:docMk/>
          <pc:sldMk cId="2797053078" sldId="280"/>
        </pc:sldMkLst>
      </pc:sldChg>
      <pc:sldChg chg="modSp add replId">
        <pc:chgData name="Jorge Sanchez-Barriga Pons" userId="S::jsancheb@red.es::d0db99d6-4236-46da-a7da-a878400af5e9" providerId="AD" clId="Web-{164C43FC-F860-A0D4-9602-7DF77CE6224C}" dt="2025-05-16T11:26:16.907" v="412" actId="20577"/>
        <pc:sldMkLst>
          <pc:docMk/>
          <pc:sldMk cId="2992015561" sldId="281"/>
        </pc:sldMkLst>
        <pc:spChg chg="mod">
          <ac:chgData name="Jorge Sanchez-Barriga Pons" userId="S::jsancheb@red.es::d0db99d6-4236-46da-a7da-a878400af5e9" providerId="AD" clId="Web-{164C43FC-F860-A0D4-9602-7DF77CE6224C}" dt="2025-05-16T11:26:16.907" v="412" actId="20577"/>
          <ac:spMkLst>
            <pc:docMk/>
            <pc:sldMk cId="2992015561" sldId="281"/>
            <ac:spMk id="11" creationId="{E4102A6F-15CD-C7C4-939F-CE79B30AC1B7}"/>
          </ac:spMkLst>
        </pc:spChg>
      </pc:sldChg>
      <pc:sldChg chg="modSp add replId">
        <pc:chgData name="Jorge Sanchez-Barriga Pons" userId="S::jsancheb@red.es::d0db99d6-4236-46da-a7da-a878400af5e9" providerId="AD" clId="Web-{164C43FC-F860-A0D4-9602-7DF77CE6224C}" dt="2025-05-16T11:25:56.344" v="408" actId="20577"/>
        <pc:sldMkLst>
          <pc:docMk/>
          <pc:sldMk cId="1518427003" sldId="282"/>
        </pc:sldMkLst>
      </pc:sldChg>
      <pc:sldChg chg="modSp add replId">
        <pc:chgData name="Jorge Sanchez-Barriga Pons" userId="S::jsancheb@red.es::d0db99d6-4236-46da-a7da-a878400af5e9" providerId="AD" clId="Web-{164C43FC-F860-A0D4-9602-7DF77CE6224C}" dt="2025-05-16T11:26:44.846" v="420" actId="20577"/>
        <pc:sldMkLst>
          <pc:docMk/>
          <pc:sldMk cId="2733591751" sldId="283"/>
        </pc:sldMkLst>
        <pc:spChg chg="mod">
          <ac:chgData name="Jorge Sanchez-Barriga Pons" userId="S::jsancheb@red.es::d0db99d6-4236-46da-a7da-a878400af5e9" providerId="AD" clId="Web-{164C43FC-F860-A0D4-9602-7DF77CE6224C}" dt="2025-05-16T11:26:44.846" v="420" actId="20577"/>
          <ac:spMkLst>
            <pc:docMk/>
            <pc:sldMk cId="2733591751" sldId="283"/>
            <ac:spMk id="11" creationId="{EAFF3DCD-1AF4-DD06-1EF8-871D4B37408C}"/>
          </ac:spMkLst>
        </pc:spChg>
      </pc:sldChg>
    </pc:docChg>
  </pc:docChgLst>
  <pc:docChgLst>
    <pc:chgData name="Javier Masa Marín" userId="S::jmasamar@red.es::5bdf3d27-cb08-4519-a3c8-76d1a7775156" providerId="AD" clId="Web-{8141300F-D24C-0C25-4F8D-2D2818D23764}"/>
    <pc:docChg chg="addSld delSld modSld">
      <pc:chgData name="Javier Masa Marín" userId="S::jmasamar@red.es::5bdf3d27-cb08-4519-a3c8-76d1a7775156" providerId="AD" clId="Web-{8141300F-D24C-0C25-4F8D-2D2818D23764}" dt="2025-05-17T18:39:18.933" v="22"/>
      <pc:docMkLst>
        <pc:docMk/>
      </pc:docMkLst>
      <pc:sldChg chg="addSp modSp">
        <pc:chgData name="Javier Masa Marín" userId="S::jmasamar@red.es::5bdf3d27-cb08-4519-a3c8-76d1a7775156" providerId="AD" clId="Web-{8141300F-D24C-0C25-4F8D-2D2818D23764}" dt="2025-05-17T11:52:47.440" v="12" actId="14100"/>
        <pc:sldMkLst>
          <pc:docMk/>
          <pc:sldMk cId="0" sldId="256"/>
        </pc:sldMkLst>
        <pc:picChg chg="add mod ord">
          <ac:chgData name="Javier Masa Marín" userId="S::jmasamar@red.es::5bdf3d27-cb08-4519-a3c8-76d1a7775156" providerId="AD" clId="Web-{8141300F-D24C-0C25-4F8D-2D2818D23764}" dt="2025-05-17T11:52:47.440" v="12" actId="14100"/>
          <ac:picMkLst>
            <pc:docMk/>
            <pc:sldMk cId="0" sldId="256"/>
            <ac:picMk id="2" creationId="{C18BB9EC-C8A4-CFA7-F970-D982822E3273}"/>
          </ac:picMkLst>
        </pc:picChg>
      </pc:sldChg>
      <pc:sldChg chg="new del">
        <pc:chgData name="Javier Masa Marín" userId="S::jmasamar@red.es::5bdf3d27-cb08-4519-a3c8-76d1a7775156" providerId="AD" clId="Web-{8141300F-D24C-0C25-4F8D-2D2818D23764}" dt="2025-05-17T18:34:16.297" v="15"/>
        <pc:sldMkLst>
          <pc:docMk/>
          <pc:sldMk cId="2623729484" sldId="284"/>
        </pc:sldMkLst>
      </pc:sldChg>
      <pc:sldChg chg="add">
        <pc:chgData name="Javier Masa Marín" userId="S::jmasamar@red.es::5bdf3d27-cb08-4519-a3c8-76d1a7775156" providerId="AD" clId="Web-{8141300F-D24C-0C25-4F8D-2D2818D23764}" dt="2025-05-17T18:34:14.047" v="14"/>
        <pc:sldMkLst>
          <pc:docMk/>
          <pc:sldMk cId="2772632409" sldId="285"/>
        </pc:sldMkLst>
      </pc:sldChg>
      <pc:sldChg chg="new del">
        <pc:chgData name="Javier Masa Marín" userId="S::jmasamar@red.es::5bdf3d27-cb08-4519-a3c8-76d1a7775156" providerId="AD" clId="Web-{8141300F-D24C-0C25-4F8D-2D2818D23764}" dt="2025-05-17T18:34:34.032" v="18"/>
        <pc:sldMkLst>
          <pc:docMk/>
          <pc:sldMk cId="1190643352" sldId="286"/>
        </pc:sldMkLst>
      </pc:sldChg>
      <pc:sldChg chg="modSp add del">
        <pc:chgData name="Javier Masa Marín" userId="S::jmasamar@red.es::5bdf3d27-cb08-4519-a3c8-76d1a7775156" providerId="AD" clId="Web-{8141300F-D24C-0C25-4F8D-2D2818D23764}" dt="2025-05-17T18:39:18.933" v="22"/>
        <pc:sldMkLst>
          <pc:docMk/>
          <pc:sldMk cId="1478903527" sldId="289"/>
        </pc:sldMkLst>
        <pc:spChg chg="mod">
          <ac:chgData name="Javier Masa Marín" userId="S::jmasamar@red.es::5bdf3d27-cb08-4519-a3c8-76d1a7775156" providerId="AD" clId="Web-{8141300F-D24C-0C25-4F8D-2D2818D23764}" dt="2025-05-17T18:34:55.923" v="19" actId="14100"/>
          <ac:spMkLst>
            <pc:docMk/>
            <pc:sldMk cId="1478903527" sldId="289"/>
            <ac:spMk id="36" creationId="{DD156FE4-02CB-6E5D-060C-5606BFA49CEF}"/>
          </ac:spMkLst>
        </pc:spChg>
        <pc:spChg chg="mod">
          <ac:chgData name="Javier Masa Marín" userId="S::jmasamar@red.es::5bdf3d27-cb08-4519-a3c8-76d1a7775156" providerId="AD" clId="Web-{8141300F-D24C-0C25-4F8D-2D2818D23764}" dt="2025-05-17T18:35:08.549" v="21" actId="20577"/>
          <ac:spMkLst>
            <pc:docMk/>
            <pc:sldMk cId="1478903527" sldId="289"/>
            <ac:spMk id="40" creationId="{AEEFA7F8-01A7-6C47-ABFC-A79C6CAEEDA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7C5C6A-D3AE-423A-8BA3-88E8E44D5D7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2D6DCE-672E-493C-B6D5-3407E38B323C}">
      <dgm:prSet custT="1"/>
      <dgm:spPr/>
      <dgm:t>
        <a:bodyPr/>
        <a:lstStyle/>
        <a:p>
          <a:r>
            <a:rPr lang="es-ES" sz="2000" dirty="0"/>
            <a:t>Los primeros casos de uso que se ponen a disposición en el nodo NISUE son:</a:t>
          </a:r>
          <a:endParaRPr lang="en-US" sz="2000" dirty="0"/>
        </a:p>
      </dgm:t>
    </dgm:pt>
    <dgm:pt modelId="{A9BC75B4-DD9D-47D7-90AA-B762402E83BF}" type="parTrans" cxnId="{DDB2B4B5-01CC-490D-A39B-7842ADCCA9BA}">
      <dgm:prSet/>
      <dgm:spPr/>
      <dgm:t>
        <a:bodyPr/>
        <a:lstStyle/>
        <a:p>
          <a:endParaRPr lang="en-US" sz="1200"/>
        </a:p>
      </dgm:t>
    </dgm:pt>
    <dgm:pt modelId="{5C9759E0-DD0E-4402-81DD-236A3BEDCD65}" type="sibTrans" cxnId="{DDB2B4B5-01CC-490D-A39B-7842ADCCA9BA}">
      <dgm:prSet/>
      <dgm:spPr/>
      <dgm:t>
        <a:bodyPr/>
        <a:lstStyle/>
        <a:p>
          <a:endParaRPr lang="en-US" sz="1200"/>
        </a:p>
      </dgm:t>
    </dgm:pt>
    <dgm:pt modelId="{80E13CA8-CA14-4D6E-B385-AEB8B9801FF6}">
      <dgm:prSet custT="1"/>
      <dgm:spPr/>
      <dgm:t>
        <a:bodyPr/>
        <a:lstStyle/>
        <a:p>
          <a:r>
            <a:rPr lang="es-ES" sz="2000" dirty="0"/>
            <a:t>Consulta de Datos de Matrícula</a:t>
          </a:r>
        </a:p>
        <a:p>
          <a:r>
            <a:rPr lang="es-ES" sz="2000" dirty="0"/>
            <a:t>(disponible desde el 2017)</a:t>
          </a:r>
          <a:endParaRPr lang="en-US" sz="2000" dirty="0"/>
        </a:p>
      </dgm:t>
    </dgm:pt>
    <dgm:pt modelId="{D01A7022-1C06-4937-96C4-E9AA57980A20}" type="parTrans" cxnId="{93DC952F-4C32-49C0-9496-D95F19C64FBD}">
      <dgm:prSet/>
      <dgm:spPr/>
      <dgm:t>
        <a:bodyPr/>
        <a:lstStyle/>
        <a:p>
          <a:endParaRPr lang="en-US" sz="1200"/>
        </a:p>
      </dgm:t>
    </dgm:pt>
    <dgm:pt modelId="{53D4F0CA-8BA8-40EB-83B0-E75A71FE322F}" type="sibTrans" cxnId="{93DC952F-4C32-49C0-9496-D95F19C64FBD}">
      <dgm:prSet/>
      <dgm:spPr/>
      <dgm:t>
        <a:bodyPr/>
        <a:lstStyle/>
        <a:p>
          <a:endParaRPr lang="en-US" sz="1200"/>
        </a:p>
      </dgm:t>
    </dgm:pt>
    <dgm:pt modelId="{FE218C11-9084-4E7C-B5B2-78515A11A6C6}">
      <dgm:prSet custT="1"/>
      <dgm:spPr/>
      <dgm:t>
        <a:bodyPr/>
        <a:lstStyle/>
        <a:p>
          <a:r>
            <a:rPr lang="es-ES" sz="2000" dirty="0"/>
            <a:t>Permite conocer si un alumno se encuentra cursando enseñanzas oficiales en una universidad, en qué estudios y con qué número de créditos, lo que facilita su acreditación para optar a ayudas y descuentos en diferentes trámites administrativos de comunidades autónomas y ayuntamientos.</a:t>
          </a:r>
          <a:endParaRPr lang="en-US" sz="2000" dirty="0"/>
        </a:p>
      </dgm:t>
    </dgm:pt>
    <dgm:pt modelId="{611EAED6-264D-49F9-80C4-10383C8B17AD}" type="parTrans" cxnId="{D9F8F9DC-2ED1-4871-BCC8-BCDDA2EEF35B}">
      <dgm:prSet/>
      <dgm:spPr/>
      <dgm:t>
        <a:bodyPr/>
        <a:lstStyle/>
        <a:p>
          <a:endParaRPr lang="en-US" sz="1200"/>
        </a:p>
      </dgm:t>
    </dgm:pt>
    <dgm:pt modelId="{A4D0CBFB-4BCE-46BC-9803-4E0A0B2BA111}" type="sibTrans" cxnId="{D9F8F9DC-2ED1-4871-BCC8-BCDDA2EEF35B}">
      <dgm:prSet/>
      <dgm:spPr/>
      <dgm:t>
        <a:bodyPr/>
        <a:lstStyle/>
        <a:p>
          <a:endParaRPr lang="en-US" sz="1200"/>
        </a:p>
      </dgm:t>
    </dgm:pt>
    <dgm:pt modelId="{D8E8274F-E125-43DC-AE9C-21246BB9CDF8}">
      <dgm:prSet custT="1"/>
      <dgm:spPr/>
      <dgm:t>
        <a:bodyPr/>
        <a:lstStyle/>
        <a:p>
          <a:r>
            <a:rPr lang="es-ES" sz="2000" dirty="0"/>
            <a:t>Consulta de Datos de Acceso a la Universidad</a:t>
          </a:r>
          <a:endParaRPr lang="en-US" sz="2000" dirty="0"/>
        </a:p>
      </dgm:t>
    </dgm:pt>
    <dgm:pt modelId="{504BE427-6464-4655-B1B5-F92710F95B43}" type="parTrans" cxnId="{0FF55EF5-6ECA-4C20-B637-A63CAF8E73B6}">
      <dgm:prSet/>
      <dgm:spPr/>
      <dgm:t>
        <a:bodyPr/>
        <a:lstStyle/>
        <a:p>
          <a:endParaRPr lang="en-US" sz="1200"/>
        </a:p>
      </dgm:t>
    </dgm:pt>
    <dgm:pt modelId="{9E64D2AC-1B87-458C-AD54-0E1ACE6D8932}" type="sibTrans" cxnId="{0FF55EF5-6ECA-4C20-B637-A63CAF8E73B6}">
      <dgm:prSet/>
      <dgm:spPr/>
      <dgm:t>
        <a:bodyPr/>
        <a:lstStyle/>
        <a:p>
          <a:endParaRPr lang="en-US" sz="1200"/>
        </a:p>
      </dgm:t>
    </dgm:pt>
    <dgm:pt modelId="{06487FF1-061E-4F9F-A3B2-450C4C8046FE}">
      <dgm:prSet custT="1"/>
      <dgm:spPr/>
      <dgm:t>
        <a:bodyPr/>
        <a:lstStyle/>
        <a:p>
          <a:r>
            <a:rPr lang="es-ES" sz="2000" dirty="0"/>
            <a:t>Consulta de Expediente Académico</a:t>
          </a:r>
          <a:endParaRPr lang="en-US" sz="2000" dirty="0"/>
        </a:p>
      </dgm:t>
    </dgm:pt>
    <dgm:pt modelId="{7694BABA-FFAA-42D7-B092-1F58F9265E0A}" type="parTrans" cxnId="{0D27D579-C82C-463B-9EDA-F2B9A902F898}">
      <dgm:prSet/>
      <dgm:spPr/>
      <dgm:t>
        <a:bodyPr/>
        <a:lstStyle/>
        <a:p>
          <a:endParaRPr lang="en-US" sz="1200"/>
        </a:p>
      </dgm:t>
    </dgm:pt>
    <dgm:pt modelId="{0691F8AE-ED4D-462E-BC12-478FB9C7458F}" type="sibTrans" cxnId="{0D27D579-C82C-463B-9EDA-F2B9A902F898}">
      <dgm:prSet/>
      <dgm:spPr/>
      <dgm:t>
        <a:bodyPr/>
        <a:lstStyle/>
        <a:p>
          <a:endParaRPr lang="en-US" sz="1200"/>
        </a:p>
      </dgm:t>
    </dgm:pt>
    <dgm:pt modelId="{316893CA-B188-49A5-8518-8737841F93EF}">
      <dgm:prSet custT="1"/>
      <dgm:spPr/>
      <dgm:t>
        <a:bodyPr/>
        <a:lstStyle/>
        <a:p>
          <a:r>
            <a:rPr lang="es-ES" sz="2000" dirty="0"/>
            <a:t>Gestión de las titulaciones conjuntas interuniversitarias nacionales</a:t>
          </a:r>
          <a:endParaRPr lang="en-US" sz="2000" dirty="0"/>
        </a:p>
      </dgm:t>
    </dgm:pt>
    <dgm:pt modelId="{BB02CB4A-9FD1-44CB-8FF2-DB157C1A4E73}" type="parTrans" cxnId="{2BD19765-5707-4D00-9BCB-5A264048A8D6}">
      <dgm:prSet/>
      <dgm:spPr/>
      <dgm:t>
        <a:bodyPr/>
        <a:lstStyle/>
        <a:p>
          <a:endParaRPr lang="en-US" sz="1200"/>
        </a:p>
      </dgm:t>
    </dgm:pt>
    <dgm:pt modelId="{EAD91295-B6C1-4F85-90BB-CC48F4B10716}" type="sibTrans" cxnId="{2BD19765-5707-4D00-9BCB-5A264048A8D6}">
      <dgm:prSet/>
      <dgm:spPr/>
      <dgm:t>
        <a:bodyPr/>
        <a:lstStyle/>
        <a:p>
          <a:endParaRPr lang="en-US" sz="1200"/>
        </a:p>
      </dgm:t>
    </dgm:pt>
    <dgm:pt modelId="{C0E334A0-4B4E-4D5F-890B-C22A0F13DD99}">
      <dgm:prSet custT="1"/>
      <dgm:spPr/>
      <dgm:t>
        <a:bodyPr/>
        <a:lstStyle/>
        <a:p>
          <a:r>
            <a:rPr lang="en-US" sz="2000" dirty="0" err="1"/>
            <a:t>Permite</a:t>
          </a:r>
          <a:r>
            <a:rPr lang="en-US" sz="2000" dirty="0"/>
            <a:t> </a:t>
          </a:r>
          <a:r>
            <a:rPr lang="en-US" sz="2000" dirty="0" err="1"/>
            <a:t>conocer</a:t>
          </a:r>
          <a:r>
            <a:rPr lang="en-US" sz="2000" dirty="0"/>
            <a:t> </a:t>
          </a:r>
          <a:r>
            <a:rPr lang="en-US" sz="2000" dirty="0" err="1"/>
            <a:t>los</a:t>
          </a:r>
          <a:r>
            <a:rPr lang="en-US" sz="2000" dirty="0"/>
            <a:t> </a:t>
          </a:r>
          <a:r>
            <a:rPr lang="en-US" sz="2000" dirty="0" err="1"/>
            <a:t>datos</a:t>
          </a:r>
          <a:r>
            <a:rPr lang="en-US" sz="2000" dirty="0"/>
            <a:t> con </a:t>
          </a:r>
          <a:r>
            <a:rPr lang="en-US" sz="2000" dirty="0" err="1"/>
            <a:t>los</a:t>
          </a:r>
          <a:r>
            <a:rPr lang="en-US" sz="2000" dirty="0"/>
            <a:t> que un </a:t>
          </a:r>
          <a:r>
            <a:rPr lang="en-US" sz="2000" dirty="0" err="1"/>
            <a:t>alumno</a:t>
          </a:r>
          <a:r>
            <a:rPr lang="en-US" sz="2000" dirty="0"/>
            <a:t> ha </a:t>
          </a:r>
          <a:r>
            <a:rPr lang="en-US" sz="2000" dirty="0" err="1"/>
            <a:t>accedido</a:t>
          </a:r>
          <a:r>
            <a:rPr lang="en-US" sz="2000" dirty="0"/>
            <a:t> a la Universidad, </a:t>
          </a:r>
          <a:r>
            <a:rPr lang="en-US" sz="2000" dirty="0" err="1"/>
            <a:t>en</a:t>
          </a:r>
          <a:r>
            <a:rPr lang="en-US" sz="2000" dirty="0"/>
            <a:t> sus </a:t>
          </a:r>
          <a:r>
            <a:rPr lang="en-US" sz="2000" dirty="0" err="1"/>
            <a:t>diferentes</a:t>
          </a:r>
          <a:r>
            <a:rPr lang="en-US" sz="2000" dirty="0"/>
            <a:t> </a:t>
          </a:r>
          <a:r>
            <a:rPr lang="en-US" sz="2000" dirty="0" err="1"/>
            <a:t>modalidades</a:t>
          </a:r>
          <a:r>
            <a:rPr lang="en-US" sz="2000" dirty="0"/>
            <a:t> de </a:t>
          </a:r>
          <a:r>
            <a:rPr lang="en-US" sz="2000" dirty="0" err="1"/>
            <a:t>acceso</a:t>
          </a:r>
          <a:r>
            <a:rPr lang="en-US" sz="2000" dirty="0"/>
            <a:t> y </a:t>
          </a:r>
          <a:r>
            <a:rPr lang="en-US" sz="2000" dirty="0" err="1"/>
            <a:t>sobre</a:t>
          </a:r>
          <a:r>
            <a:rPr lang="en-US" sz="2000" dirty="0"/>
            <a:t> </a:t>
          </a:r>
          <a:r>
            <a:rPr lang="en-US" sz="2000" dirty="0" err="1"/>
            <a:t>calificaciones</a:t>
          </a:r>
          <a:r>
            <a:rPr lang="en-US" sz="2000" dirty="0"/>
            <a:t> </a:t>
          </a:r>
          <a:r>
            <a:rPr lang="en-US" sz="2000" dirty="0" err="1"/>
            <a:t>definitivas</a:t>
          </a:r>
          <a:r>
            <a:rPr lang="en-US" sz="2000" dirty="0"/>
            <a:t>.</a:t>
          </a:r>
        </a:p>
      </dgm:t>
    </dgm:pt>
    <dgm:pt modelId="{0B8A5A9F-812A-4869-9DBA-65955EC582A9}" type="parTrans" cxnId="{25FA4D08-9193-4197-8C22-05696F7D40A3}">
      <dgm:prSet/>
      <dgm:spPr/>
      <dgm:t>
        <a:bodyPr/>
        <a:lstStyle/>
        <a:p>
          <a:endParaRPr lang="es-ES"/>
        </a:p>
      </dgm:t>
    </dgm:pt>
    <dgm:pt modelId="{8055E427-F583-4965-B290-9B2E21BF709E}" type="sibTrans" cxnId="{25FA4D08-9193-4197-8C22-05696F7D40A3}">
      <dgm:prSet/>
      <dgm:spPr/>
      <dgm:t>
        <a:bodyPr/>
        <a:lstStyle/>
        <a:p>
          <a:endParaRPr lang="es-ES"/>
        </a:p>
      </dgm:t>
    </dgm:pt>
    <dgm:pt modelId="{B385BFBD-8F50-4C1F-A9E3-E1C712D1B1AA}">
      <dgm:prSet custT="1"/>
      <dgm:spPr/>
      <dgm:t>
        <a:bodyPr/>
        <a:lstStyle/>
        <a:p>
          <a:r>
            <a:rPr lang="en-US" sz="2000" dirty="0" err="1"/>
            <a:t>Permite</a:t>
          </a:r>
          <a:r>
            <a:rPr lang="en-US" sz="2000" dirty="0"/>
            <a:t> </a:t>
          </a:r>
          <a:r>
            <a:rPr lang="en-US" sz="2000" dirty="0" err="1"/>
            <a:t>conocer</a:t>
          </a:r>
          <a:r>
            <a:rPr lang="en-US" sz="2000" dirty="0"/>
            <a:t> </a:t>
          </a:r>
          <a:r>
            <a:rPr lang="en-US" sz="2000" dirty="0" err="1"/>
            <a:t>los</a:t>
          </a:r>
          <a:r>
            <a:rPr lang="en-US" sz="2000" dirty="0"/>
            <a:t> </a:t>
          </a:r>
          <a:r>
            <a:rPr lang="en-US" sz="2000" dirty="0" err="1"/>
            <a:t>datos</a:t>
          </a:r>
          <a:r>
            <a:rPr lang="en-US" sz="2000" dirty="0"/>
            <a:t> del </a:t>
          </a:r>
          <a:r>
            <a:rPr lang="en-US" sz="2000" dirty="0" err="1"/>
            <a:t>expediente</a:t>
          </a:r>
          <a:r>
            <a:rPr lang="en-US" sz="2000" dirty="0"/>
            <a:t> </a:t>
          </a:r>
          <a:r>
            <a:rPr lang="en-US" sz="2000" dirty="0" err="1"/>
            <a:t>académico</a:t>
          </a:r>
          <a:r>
            <a:rPr lang="en-US" sz="2000" dirty="0"/>
            <a:t> de un </a:t>
          </a:r>
          <a:r>
            <a:rPr lang="en-US" sz="2000" dirty="0" err="1"/>
            <a:t>alumno</a:t>
          </a:r>
          <a:r>
            <a:rPr lang="en-US" sz="2000" dirty="0"/>
            <a:t>, </a:t>
          </a:r>
          <a:r>
            <a:rPr lang="en-US" sz="2000" dirty="0" err="1"/>
            <a:t>facilitando</a:t>
          </a:r>
          <a:r>
            <a:rPr lang="en-US" sz="2000" dirty="0"/>
            <a:t> un </a:t>
          </a:r>
          <a:r>
            <a:rPr lang="en-US" sz="2000" dirty="0" err="1"/>
            <a:t>posible</a:t>
          </a:r>
          <a:r>
            <a:rPr lang="en-US" sz="2000" dirty="0"/>
            <a:t> </a:t>
          </a:r>
          <a:r>
            <a:rPr lang="en-US" sz="2000" dirty="0" err="1"/>
            <a:t>traslado</a:t>
          </a:r>
          <a:r>
            <a:rPr lang="en-US" sz="2000" dirty="0"/>
            <a:t> de </a:t>
          </a:r>
          <a:r>
            <a:rPr lang="en-US" sz="2000" dirty="0" err="1"/>
            <a:t>expediente</a:t>
          </a:r>
          <a:r>
            <a:rPr lang="en-US" sz="2000" dirty="0"/>
            <a:t>, </a:t>
          </a:r>
          <a:r>
            <a:rPr lang="en-US" sz="2000" dirty="0" err="1"/>
            <a:t>reconocimiento</a:t>
          </a:r>
          <a:r>
            <a:rPr lang="en-US" sz="2000" dirty="0"/>
            <a:t> de </a:t>
          </a:r>
          <a:r>
            <a:rPr lang="en-US" sz="2000" dirty="0" err="1"/>
            <a:t>créditos</a:t>
          </a:r>
          <a:r>
            <a:rPr lang="en-US" sz="2000" dirty="0"/>
            <a:t>, </a:t>
          </a:r>
          <a:r>
            <a:rPr lang="en-US" sz="2000" dirty="0" err="1"/>
            <a:t>admisión</a:t>
          </a:r>
          <a:r>
            <a:rPr lang="en-US" sz="2000" dirty="0"/>
            <a:t>, </a:t>
          </a:r>
          <a:r>
            <a:rPr lang="en-US" sz="2000" dirty="0" err="1"/>
            <a:t>concesión</a:t>
          </a:r>
          <a:r>
            <a:rPr lang="en-US" sz="2000" dirty="0"/>
            <a:t> de </a:t>
          </a:r>
          <a:r>
            <a:rPr lang="en-US" sz="2000" dirty="0" err="1"/>
            <a:t>becas</a:t>
          </a:r>
          <a:r>
            <a:rPr lang="en-US" sz="2000" dirty="0"/>
            <a:t>, </a:t>
          </a:r>
          <a:r>
            <a:rPr lang="en-US" sz="2000" dirty="0" err="1"/>
            <a:t>etc</a:t>
          </a:r>
          <a:r>
            <a:rPr lang="en-US" sz="2000" dirty="0"/>
            <a:t>…</a:t>
          </a:r>
        </a:p>
      </dgm:t>
    </dgm:pt>
    <dgm:pt modelId="{9A478C9F-55A2-41FC-A792-03EC3C326EA8}" type="parTrans" cxnId="{7FD410C5-7BE1-4C0A-B47E-812A1FBA7269}">
      <dgm:prSet/>
      <dgm:spPr/>
      <dgm:t>
        <a:bodyPr/>
        <a:lstStyle/>
        <a:p>
          <a:endParaRPr lang="es-ES"/>
        </a:p>
      </dgm:t>
    </dgm:pt>
    <dgm:pt modelId="{2857D296-35A1-4D29-ACD4-872557E51AF2}" type="sibTrans" cxnId="{7FD410C5-7BE1-4C0A-B47E-812A1FBA7269}">
      <dgm:prSet/>
      <dgm:spPr/>
      <dgm:t>
        <a:bodyPr/>
        <a:lstStyle/>
        <a:p>
          <a:endParaRPr lang="es-ES"/>
        </a:p>
      </dgm:t>
    </dgm:pt>
    <dgm:pt modelId="{16971D0F-1A5F-46F2-9B2B-1DAB24F0EBFF}">
      <dgm:prSet custT="1"/>
      <dgm:spPr/>
      <dgm:t>
        <a:bodyPr/>
        <a:lstStyle/>
        <a:p>
          <a:r>
            <a:rPr lang="en-US" sz="2000" dirty="0" err="1"/>
            <a:t>Permite</a:t>
          </a:r>
          <a:r>
            <a:rPr lang="en-US" sz="2000" dirty="0"/>
            <a:t> </a:t>
          </a:r>
          <a:r>
            <a:rPr lang="en-US" sz="2000" dirty="0" err="1"/>
            <a:t>gestionar</a:t>
          </a:r>
          <a:r>
            <a:rPr lang="en-US" sz="2000" dirty="0"/>
            <a:t>, de </a:t>
          </a:r>
          <a:r>
            <a:rPr lang="en-US" sz="2000" dirty="0" err="1"/>
            <a:t>manera</a:t>
          </a:r>
          <a:r>
            <a:rPr lang="en-US" sz="2000" dirty="0"/>
            <a:t> </a:t>
          </a:r>
          <a:r>
            <a:rPr lang="en-US" sz="2000" dirty="0" err="1"/>
            <a:t>automatizada</a:t>
          </a:r>
          <a:r>
            <a:rPr lang="en-US" sz="2000" dirty="0"/>
            <a:t>, </a:t>
          </a:r>
          <a:r>
            <a:rPr lang="en-US" sz="2000" dirty="0" err="1"/>
            <a:t>los</a:t>
          </a:r>
          <a:r>
            <a:rPr lang="en-US" sz="2000" dirty="0"/>
            <a:t> </a:t>
          </a:r>
          <a:r>
            <a:rPr lang="en-US" sz="2000" dirty="0" err="1"/>
            <a:t>procesos</a:t>
          </a:r>
          <a:r>
            <a:rPr lang="en-US" sz="2000" dirty="0"/>
            <a:t> que </a:t>
          </a:r>
          <a:r>
            <a:rPr lang="en-US" sz="2000" dirty="0" err="1"/>
            <a:t>conforman</a:t>
          </a:r>
          <a:r>
            <a:rPr lang="en-US" sz="2000" dirty="0"/>
            <a:t> </a:t>
          </a:r>
          <a:r>
            <a:rPr lang="en-US" sz="2000" dirty="0" err="1"/>
            <a:t>los</a:t>
          </a:r>
          <a:r>
            <a:rPr lang="en-US" sz="2000" dirty="0"/>
            <a:t> </a:t>
          </a:r>
          <a:r>
            <a:rPr lang="en-US" sz="2000" dirty="0" err="1"/>
            <a:t>titulaciones</a:t>
          </a:r>
          <a:r>
            <a:rPr lang="en-US" sz="2000" dirty="0"/>
            <a:t> que se </a:t>
          </a:r>
          <a:r>
            <a:rPr lang="en-US" sz="2000" dirty="0" err="1"/>
            <a:t>imparten</a:t>
          </a:r>
          <a:r>
            <a:rPr lang="en-US" sz="2000" dirty="0"/>
            <a:t> </a:t>
          </a:r>
          <a:r>
            <a:rPr lang="en-US" sz="2000" dirty="0" err="1"/>
            <a:t>por</a:t>
          </a:r>
          <a:r>
            <a:rPr lang="en-US" sz="2000" dirty="0"/>
            <a:t> </a:t>
          </a:r>
          <a:r>
            <a:rPr lang="en-US" sz="2000" dirty="0" err="1"/>
            <a:t>varias</a:t>
          </a:r>
          <a:r>
            <a:rPr lang="en-US" sz="2000" dirty="0"/>
            <a:t> </a:t>
          </a:r>
          <a:r>
            <a:rPr lang="en-US" sz="2000" dirty="0" err="1"/>
            <a:t>universidades</a:t>
          </a:r>
          <a:r>
            <a:rPr lang="en-US" sz="2000" dirty="0"/>
            <a:t> </a:t>
          </a:r>
          <a:r>
            <a:rPr lang="en-US" sz="2000" dirty="0" err="1"/>
            <a:t>españolas</a:t>
          </a:r>
          <a:r>
            <a:rPr lang="en-US" sz="2000" dirty="0"/>
            <a:t> de </a:t>
          </a:r>
          <a:r>
            <a:rPr lang="en-US" sz="2000" dirty="0" err="1"/>
            <a:t>manera</a:t>
          </a:r>
          <a:r>
            <a:rPr lang="en-US" sz="2000" dirty="0"/>
            <a:t> </a:t>
          </a:r>
          <a:r>
            <a:rPr lang="en-US" sz="2000" dirty="0" err="1"/>
            <a:t>conjunta</a:t>
          </a:r>
          <a:r>
            <a:rPr lang="en-US" sz="2000" dirty="0"/>
            <a:t>, </a:t>
          </a:r>
          <a:r>
            <a:rPr lang="en-US" sz="2000" dirty="0" err="1"/>
            <a:t>desde</a:t>
          </a:r>
          <a:r>
            <a:rPr lang="en-US" sz="2000" dirty="0"/>
            <a:t> la gestion del </a:t>
          </a:r>
          <a:r>
            <a:rPr lang="en-US" sz="2000" dirty="0" err="1"/>
            <a:t>convenio</a:t>
          </a:r>
          <a:r>
            <a:rPr lang="en-US" sz="2000" dirty="0"/>
            <a:t> de </a:t>
          </a:r>
          <a:r>
            <a:rPr lang="en-US" sz="2000" dirty="0" err="1"/>
            <a:t>colaboración</a:t>
          </a:r>
          <a:r>
            <a:rPr lang="en-US" sz="2000" dirty="0"/>
            <a:t>, </a:t>
          </a:r>
          <a:r>
            <a:rPr lang="en-US" sz="2000" dirty="0" err="1"/>
            <a:t>proceso</a:t>
          </a:r>
          <a:r>
            <a:rPr lang="en-US" sz="2000" dirty="0"/>
            <a:t> de </a:t>
          </a:r>
          <a:r>
            <a:rPr lang="en-US" sz="2000" dirty="0" err="1"/>
            <a:t>admisión</a:t>
          </a:r>
          <a:r>
            <a:rPr lang="en-US" sz="2000" dirty="0"/>
            <a:t>, </a:t>
          </a:r>
          <a:r>
            <a:rPr lang="en-US" sz="2000" dirty="0" err="1"/>
            <a:t>matriculación</a:t>
          </a:r>
          <a:r>
            <a:rPr lang="en-US" sz="2000" dirty="0"/>
            <a:t>, </a:t>
          </a:r>
          <a:r>
            <a:rPr lang="en-US" sz="2000" dirty="0" err="1"/>
            <a:t>calificaciones</a:t>
          </a:r>
          <a:r>
            <a:rPr lang="en-US" sz="2000" dirty="0"/>
            <a:t> del </a:t>
          </a:r>
          <a:r>
            <a:rPr lang="en-US" sz="2000" dirty="0" err="1"/>
            <a:t>alumno</a:t>
          </a:r>
          <a:r>
            <a:rPr lang="en-US" sz="2000" dirty="0"/>
            <a:t>, y </a:t>
          </a:r>
          <a:r>
            <a:rPr lang="en-US" sz="2000" dirty="0" err="1"/>
            <a:t>formalización</a:t>
          </a:r>
          <a:r>
            <a:rPr lang="en-US" sz="2000" dirty="0"/>
            <a:t> del </a:t>
          </a:r>
          <a:r>
            <a:rPr lang="en-US" sz="2000" dirty="0" err="1"/>
            <a:t>expediente</a:t>
          </a:r>
          <a:r>
            <a:rPr lang="en-US" sz="2000" dirty="0"/>
            <a:t> </a:t>
          </a:r>
          <a:r>
            <a:rPr lang="en-US" sz="2000" dirty="0" err="1"/>
            <a:t>académico</a:t>
          </a:r>
          <a:r>
            <a:rPr lang="en-US" sz="2000" dirty="0"/>
            <a:t>.</a:t>
          </a:r>
        </a:p>
      </dgm:t>
    </dgm:pt>
    <dgm:pt modelId="{5493B1F5-6C6F-496A-A634-D6DE2056B02D}" type="parTrans" cxnId="{52D5EAE5-F6DD-45CA-AF5E-890A1D20B636}">
      <dgm:prSet/>
      <dgm:spPr/>
      <dgm:t>
        <a:bodyPr/>
        <a:lstStyle/>
        <a:p>
          <a:endParaRPr lang="es-ES"/>
        </a:p>
      </dgm:t>
    </dgm:pt>
    <dgm:pt modelId="{630ADFEB-1CEF-4E26-9B9A-D87191BCE74B}" type="sibTrans" cxnId="{52D5EAE5-F6DD-45CA-AF5E-890A1D20B636}">
      <dgm:prSet/>
      <dgm:spPr/>
      <dgm:t>
        <a:bodyPr/>
        <a:lstStyle/>
        <a:p>
          <a:endParaRPr lang="es-ES"/>
        </a:p>
      </dgm:t>
    </dgm:pt>
    <dgm:pt modelId="{D2095E4B-CDD2-483E-8B2B-87D984C80FC1}" type="pres">
      <dgm:prSet presAssocID="{087C5C6A-D3AE-423A-8BA3-88E8E44D5D7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423F65D-1BC9-437E-BC22-233D2023CB35}" type="pres">
      <dgm:prSet presAssocID="{292D6DCE-672E-493C-B6D5-3407E38B323C}" presName="hierRoot1" presStyleCnt="0"/>
      <dgm:spPr/>
    </dgm:pt>
    <dgm:pt modelId="{3ADF6EAD-4C80-40F8-8BE1-E761EEEA9AEF}" type="pres">
      <dgm:prSet presAssocID="{292D6DCE-672E-493C-B6D5-3407E38B323C}" presName="composite" presStyleCnt="0"/>
      <dgm:spPr/>
    </dgm:pt>
    <dgm:pt modelId="{89C0CF67-6A82-4BAC-ADF2-429C36DAF2BF}" type="pres">
      <dgm:prSet presAssocID="{292D6DCE-672E-493C-B6D5-3407E38B323C}" presName="background" presStyleLbl="node0" presStyleIdx="0" presStyleCnt="1"/>
      <dgm:spPr>
        <a:solidFill>
          <a:srgbClr val="27899D"/>
        </a:solidFill>
      </dgm:spPr>
    </dgm:pt>
    <dgm:pt modelId="{8F8142DC-EADD-41F2-BDEA-9C2C116448A3}" type="pres">
      <dgm:prSet presAssocID="{292D6DCE-672E-493C-B6D5-3407E38B323C}" presName="text" presStyleLbl="fgAcc0" presStyleIdx="0" presStyleCnt="1" custScaleX="221345">
        <dgm:presLayoutVars>
          <dgm:chPref val="3"/>
        </dgm:presLayoutVars>
      </dgm:prSet>
      <dgm:spPr/>
    </dgm:pt>
    <dgm:pt modelId="{9D2A545A-D54B-4201-B7DB-03B555913D5F}" type="pres">
      <dgm:prSet presAssocID="{292D6DCE-672E-493C-B6D5-3407E38B323C}" presName="hierChild2" presStyleCnt="0"/>
      <dgm:spPr/>
    </dgm:pt>
    <dgm:pt modelId="{48E76B12-D71B-425E-B821-E4624589718B}" type="pres">
      <dgm:prSet presAssocID="{D01A7022-1C06-4937-96C4-E9AA57980A20}" presName="Name10" presStyleLbl="parChTrans1D2" presStyleIdx="0" presStyleCnt="4"/>
      <dgm:spPr/>
    </dgm:pt>
    <dgm:pt modelId="{4A9E530E-0FCB-463C-9796-C047E2E3BAB6}" type="pres">
      <dgm:prSet presAssocID="{80E13CA8-CA14-4D6E-B385-AEB8B9801FF6}" presName="hierRoot2" presStyleCnt="0"/>
      <dgm:spPr/>
    </dgm:pt>
    <dgm:pt modelId="{6E71485B-0DDA-4441-BAA9-05B4A7F457A9}" type="pres">
      <dgm:prSet presAssocID="{80E13CA8-CA14-4D6E-B385-AEB8B9801FF6}" presName="composite2" presStyleCnt="0"/>
      <dgm:spPr/>
    </dgm:pt>
    <dgm:pt modelId="{55E70A79-58DD-4527-B252-1462F7325110}" type="pres">
      <dgm:prSet presAssocID="{80E13CA8-CA14-4D6E-B385-AEB8B9801FF6}" presName="background2" presStyleLbl="node2" presStyleIdx="0" presStyleCnt="4"/>
      <dgm:spPr>
        <a:solidFill>
          <a:srgbClr val="27899D"/>
        </a:solidFill>
      </dgm:spPr>
    </dgm:pt>
    <dgm:pt modelId="{BDB80F98-A40E-4583-8178-77EB7CBF47E9}" type="pres">
      <dgm:prSet presAssocID="{80E13CA8-CA14-4D6E-B385-AEB8B9801FF6}" presName="text2" presStyleLbl="fgAcc2" presStyleIdx="0" presStyleCnt="4" custLinFactNeighborX="-11681" custLinFactNeighborY="2685">
        <dgm:presLayoutVars>
          <dgm:chPref val="3"/>
        </dgm:presLayoutVars>
      </dgm:prSet>
      <dgm:spPr/>
    </dgm:pt>
    <dgm:pt modelId="{853EEA57-6856-43B1-9DB1-E3347B17B14E}" type="pres">
      <dgm:prSet presAssocID="{80E13CA8-CA14-4D6E-B385-AEB8B9801FF6}" presName="hierChild3" presStyleCnt="0"/>
      <dgm:spPr/>
    </dgm:pt>
    <dgm:pt modelId="{F7358963-B7D2-496B-BD0C-F153B7262B30}" type="pres">
      <dgm:prSet presAssocID="{611EAED6-264D-49F9-80C4-10383C8B17AD}" presName="Name17" presStyleLbl="parChTrans1D3" presStyleIdx="0" presStyleCnt="4"/>
      <dgm:spPr/>
    </dgm:pt>
    <dgm:pt modelId="{5A530C79-C728-44C4-AB29-25353BA94EB9}" type="pres">
      <dgm:prSet presAssocID="{FE218C11-9084-4E7C-B5B2-78515A11A6C6}" presName="hierRoot3" presStyleCnt="0"/>
      <dgm:spPr/>
    </dgm:pt>
    <dgm:pt modelId="{B2172942-FAF0-4183-A9CA-C7E5D3E24CFE}" type="pres">
      <dgm:prSet presAssocID="{FE218C11-9084-4E7C-B5B2-78515A11A6C6}" presName="composite3" presStyleCnt="0"/>
      <dgm:spPr/>
    </dgm:pt>
    <dgm:pt modelId="{D158B9E7-F757-42C0-ACFF-09C6E282EB3F}" type="pres">
      <dgm:prSet presAssocID="{FE218C11-9084-4E7C-B5B2-78515A11A6C6}" presName="background3" presStyleLbl="node3" presStyleIdx="0" presStyleCnt="4"/>
      <dgm:spPr>
        <a:solidFill>
          <a:srgbClr val="27899D"/>
        </a:solidFill>
      </dgm:spPr>
    </dgm:pt>
    <dgm:pt modelId="{4B4802A8-A803-4D03-8976-64E997EE5E74}" type="pres">
      <dgm:prSet presAssocID="{FE218C11-9084-4E7C-B5B2-78515A11A6C6}" presName="text3" presStyleLbl="fgAcc3" presStyleIdx="0" presStyleCnt="4" custScaleX="178463" custScaleY="179547" custLinFactNeighborX="-47300" custLinFactNeighborY="4765">
        <dgm:presLayoutVars>
          <dgm:chPref val="3"/>
        </dgm:presLayoutVars>
      </dgm:prSet>
      <dgm:spPr/>
    </dgm:pt>
    <dgm:pt modelId="{D7939E99-93AC-4DFC-8377-102B3DF0EFE5}" type="pres">
      <dgm:prSet presAssocID="{FE218C11-9084-4E7C-B5B2-78515A11A6C6}" presName="hierChild4" presStyleCnt="0"/>
      <dgm:spPr/>
    </dgm:pt>
    <dgm:pt modelId="{985DE484-C211-48E5-AF51-097B113CD560}" type="pres">
      <dgm:prSet presAssocID="{504BE427-6464-4655-B1B5-F92710F95B43}" presName="Name10" presStyleLbl="parChTrans1D2" presStyleIdx="1" presStyleCnt="4"/>
      <dgm:spPr/>
    </dgm:pt>
    <dgm:pt modelId="{729839DF-681F-4F43-ABCA-18372FCEECBE}" type="pres">
      <dgm:prSet presAssocID="{D8E8274F-E125-43DC-AE9C-21246BB9CDF8}" presName="hierRoot2" presStyleCnt="0"/>
      <dgm:spPr/>
    </dgm:pt>
    <dgm:pt modelId="{ECB9658E-4819-4380-9087-F147D251E31F}" type="pres">
      <dgm:prSet presAssocID="{D8E8274F-E125-43DC-AE9C-21246BB9CDF8}" presName="composite2" presStyleCnt="0"/>
      <dgm:spPr/>
    </dgm:pt>
    <dgm:pt modelId="{A35C2DBC-5641-41AC-953B-2894825B320B}" type="pres">
      <dgm:prSet presAssocID="{D8E8274F-E125-43DC-AE9C-21246BB9CDF8}" presName="background2" presStyleLbl="node2" presStyleIdx="1" presStyleCnt="4"/>
      <dgm:spPr>
        <a:solidFill>
          <a:srgbClr val="27899D"/>
        </a:solidFill>
      </dgm:spPr>
    </dgm:pt>
    <dgm:pt modelId="{422386A0-71D5-4CAD-B411-565727DD58B8}" type="pres">
      <dgm:prSet presAssocID="{D8E8274F-E125-43DC-AE9C-21246BB9CDF8}" presName="text2" presStyleLbl="fgAcc2" presStyleIdx="1" presStyleCnt="4">
        <dgm:presLayoutVars>
          <dgm:chPref val="3"/>
        </dgm:presLayoutVars>
      </dgm:prSet>
      <dgm:spPr/>
    </dgm:pt>
    <dgm:pt modelId="{65DBD4A0-EF7F-466A-B744-AFCED7184EDB}" type="pres">
      <dgm:prSet presAssocID="{D8E8274F-E125-43DC-AE9C-21246BB9CDF8}" presName="hierChild3" presStyleCnt="0"/>
      <dgm:spPr/>
    </dgm:pt>
    <dgm:pt modelId="{8590EB06-2D47-4E44-86C1-2FED474D0AD3}" type="pres">
      <dgm:prSet presAssocID="{0B8A5A9F-812A-4869-9DBA-65955EC582A9}" presName="Name17" presStyleLbl="parChTrans1D3" presStyleIdx="1" presStyleCnt="4"/>
      <dgm:spPr/>
    </dgm:pt>
    <dgm:pt modelId="{C5B91CF3-2434-48BC-9A3D-6E3C9F4A6AFA}" type="pres">
      <dgm:prSet presAssocID="{C0E334A0-4B4E-4D5F-890B-C22A0F13DD99}" presName="hierRoot3" presStyleCnt="0"/>
      <dgm:spPr/>
    </dgm:pt>
    <dgm:pt modelId="{6ACAF4DA-A884-433D-B764-3539753C5C1E}" type="pres">
      <dgm:prSet presAssocID="{C0E334A0-4B4E-4D5F-890B-C22A0F13DD99}" presName="composite3" presStyleCnt="0"/>
      <dgm:spPr/>
    </dgm:pt>
    <dgm:pt modelId="{A3D9F408-DD17-46DA-9532-8B2AA5464D03}" type="pres">
      <dgm:prSet presAssocID="{C0E334A0-4B4E-4D5F-890B-C22A0F13DD99}" presName="background3" presStyleLbl="node3" presStyleIdx="1" presStyleCnt="4"/>
      <dgm:spPr>
        <a:solidFill>
          <a:srgbClr val="27899D"/>
        </a:solidFill>
      </dgm:spPr>
    </dgm:pt>
    <dgm:pt modelId="{BE9343EC-08A4-4369-A4CA-30EB985B5FA8}" type="pres">
      <dgm:prSet presAssocID="{C0E334A0-4B4E-4D5F-890B-C22A0F13DD99}" presName="text3" presStyleLbl="fgAcc3" presStyleIdx="1" presStyleCnt="4" custScaleX="174051" custScaleY="128744">
        <dgm:presLayoutVars>
          <dgm:chPref val="3"/>
        </dgm:presLayoutVars>
      </dgm:prSet>
      <dgm:spPr/>
    </dgm:pt>
    <dgm:pt modelId="{E4F8A0D7-BA11-46BE-8532-881959B53F22}" type="pres">
      <dgm:prSet presAssocID="{C0E334A0-4B4E-4D5F-890B-C22A0F13DD99}" presName="hierChild4" presStyleCnt="0"/>
      <dgm:spPr/>
    </dgm:pt>
    <dgm:pt modelId="{06DF129A-EEF6-4447-B593-35BF65D1E07B}" type="pres">
      <dgm:prSet presAssocID="{7694BABA-FFAA-42D7-B092-1F58F9265E0A}" presName="Name10" presStyleLbl="parChTrans1D2" presStyleIdx="2" presStyleCnt="4"/>
      <dgm:spPr/>
    </dgm:pt>
    <dgm:pt modelId="{CE8D2672-5689-486C-A90C-FD0D38B8C0A4}" type="pres">
      <dgm:prSet presAssocID="{06487FF1-061E-4F9F-A3B2-450C4C8046FE}" presName="hierRoot2" presStyleCnt="0"/>
      <dgm:spPr/>
    </dgm:pt>
    <dgm:pt modelId="{82BC3DB6-6F37-4901-A03D-6192A5989D61}" type="pres">
      <dgm:prSet presAssocID="{06487FF1-061E-4F9F-A3B2-450C4C8046FE}" presName="composite2" presStyleCnt="0"/>
      <dgm:spPr/>
    </dgm:pt>
    <dgm:pt modelId="{C1333A93-FA1D-4DDD-8960-4DF504A961A9}" type="pres">
      <dgm:prSet presAssocID="{06487FF1-061E-4F9F-A3B2-450C4C8046FE}" presName="background2" presStyleLbl="node2" presStyleIdx="2" presStyleCnt="4"/>
      <dgm:spPr>
        <a:solidFill>
          <a:srgbClr val="27899D"/>
        </a:solidFill>
      </dgm:spPr>
    </dgm:pt>
    <dgm:pt modelId="{7A93795E-3876-40F7-8F3F-70E7F39788EB}" type="pres">
      <dgm:prSet presAssocID="{06487FF1-061E-4F9F-A3B2-450C4C8046FE}" presName="text2" presStyleLbl="fgAcc2" presStyleIdx="2" presStyleCnt="4">
        <dgm:presLayoutVars>
          <dgm:chPref val="3"/>
        </dgm:presLayoutVars>
      </dgm:prSet>
      <dgm:spPr/>
    </dgm:pt>
    <dgm:pt modelId="{58416845-8588-413B-8CAE-605FD61AEC5F}" type="pres">
      <dgm:prSet presAssocID="{06487FF1-061E-4F9F-A3B2-450C4C8046FE}" presName="hierChild3" presStyleCnt="0"/>
      <dgm:spPr/>
    </dgm:pt>
    <dgm:pt modelId="{5D178DE4-9216-4022-AE64-C27F46608DEE}" type="pres">
      <dgm:prSet presAssocID="{9A478C9F-55A2-41FC-A792-03EC3C326EA8}" presName="Name17" presStyleLbl="parChTrans1D3" presStyleIdx="2" presStyleCnt="4"/>
      <dgm:spPr/>
    </dgm:pt>
    <dgm:pt modelId="{BBA2E914-F62D-4A51-B0DC-2AF73F305490}" type="pres">
      <dgm:prSet presAssocID="{B385BFBD-8F50-4C1F-A9E3-E1C712D1B1AA}" presName="hierRoot3" presStyleCnt="0"/>
      <dgm:spPr/>
    </dgm:pt>
    <dgm:pt modelId="{53D4EF93-B801-448C-A942-62B6C083D8C5}" type="pres">
      <dgm:prSet presAssocID="{B385BFBD-8F50-4C1F-A9E3-E1C712D1B1AA}" presName="composite3" presStyleCnt="0"/>
      <dgm:spPr/>
    </dgm:pt>
    <dgm:pt modelId="{70C4474D-3E95-4E4D-B149-8BAABA6451DD}" type="pres">
      <dgm:prSet presAssocID="{B385BFBD-8F50-4C1F-A9E3-E1C712D1B1AA}" presName="background3" presStyleLbl="node3" presStyleIdx="2" presStyleCnt="4"/>
      <dgm:spPr>
        <a:solidFill>
          <a:srgbClr val="27899D"/>
        </a:solidFill>
      </dgm:spPr>
    </dgm:pt>
    <dgm:pt modelId="{92A5714F-B65F-4005-89F3-6C68B3C7DFBB}" type="pres">
      <dgm:prSet presAssocID="{B385BFBD-8F50-4C1F-A9E3-E1C712D1B1AA}" presName="text3" presStyleLbl="fgAcc3" presStyleIdx="2" presStyleCnt="4" custScaleX="183521" custScaleY="129100">
        <dgm:presLayoutVars>
          <dgm:chPref val="3"/>
        </dgm:presLayoutVars>
      </dgm:prSet>
      <dgm:spPr/>
    </dgm:pt>
    <dgm:pt modelId="{9109AB95-BFC3-4DA9-BFF7-1CE47DDAF986}" type="pres">
      <dgm:prSet presAssocID="{B385BFBD-8F50-4C1F-A9E3-E1C712D1B1AA}" presName="hierChild4" presStyleCnt="0"/>
      <dgm:spPr/>
    </dgm:pt>
    <dgm:pt modelId="{90D10870-F371-4332-8D0B-D5E11EDD901E}" type="pres">
      <dgm:prSet presAssocID="{BB02CB4A-9FD1-44CB-8FF2-DB157C1A4E73}" presName="Name10" presStyleLbl="parChTrans1D2" presStyleIdx="3" presStyleCnt="4"/>
      <dgm:spPr/>
    </dgm:pt>
    <dgm:pt modelId="{5CBA465B-E68E-43DB-9D7A-1AA15633BCFF}" type="pres">
      <dgm:prSet presAssocID="{316893CA-B188-49A5-8518-8737841F93EF}" presName="hierRoot2" presStyleCnt="0"/>
      <dgm:spPr/>
    </dgm:pt>
    <dgm:pt modelId="{F1570DC4-090C-4EB4-97C7-48D2BB7850E5}" type="pres">
      <dgm:prSet presAssocID="{316893CA-B188-49A5-8518-8737841F93EF}" presName="composite2" presStyleCnt="0"/>
      <dgm:spPr/>
    </dgm:pt>
    <dgm:pt modelId="{F829158F-3979-4AE7-B93C-F847DE00C825}" type="pres">
      <dgm:prSet presAssocID="{316893CA-B188-49A5-8518-8737841F93EF}" presName="background2" presStyleLbl="node2" presStyleIdx="3" presStyleCnt="4"/>
      <dgm:spPr>
        <a:solidFill>
          <a:srgbClr val="27899D"/>
        </a:solidFill>
      </dgm:spPr>
    </dgm:pt>
    <dgm:pt modelId="{A48226DA-B06D-4C02-8BA5-D9D23460C17C}" type="pres">
      <dgm:prSet presAssocID="{316893CA-B188-49A5-8518-8737841F93EF}" presName="text2" presStyleLbl="fgAcc2" presStyleIdx="3" presStyleCnt="4">
        <dgm:presLayoutVars>
          <dgm:chPref val="3"/>
        </dgm:presLayoutVars>
      </dgm:prSet>
      <dgm:spPr/>
    </dgm:pt>
    <dgm:pt modelId="{43A1A3EE-9550-42E3-AD43-D4077E5BBDA7}" type="pres">
      <dgm:prSet presAssocID="{316893CA-B188-49A5-8518-8737841F93EF}" presName="hierChild3" presStyleCnt="0"/>
      <dgm:spPr/>
    </dgm:pt>
    <dgm:pt modelId="{E74169EF-37D9-4220-BF9F-E906E6E0F1AA}" type="pres">
      <dgm:prSet presAssocID="{5493B1F5-6C6F-496A-A634-D6DE2056B02D}" presName="Name17" presStyleLbl="parChTrans1D3" presStyleIdx="3" presStyleCnt="4"/>
      <dgm:spPr/>
    </dgm:pt>
    <dgm:pt modelId="{6CED1F05-9FAA-4092-BF96-59CEC204E08B}" type="pres">
      <dgm:prSet presAssocID="{16971D0F-1A5F-46F2-9B2B-1DAB24F0EBFF}" presName="hierRoot3" presStyleCnt="0"/>
      <dgm:spPr/>
    </dgm:pt>
    <dgm:pt modelId="{66B606FE-6825-4AD2-9838-95363D6C32B0}" type="pres">
      <dgm:prSet presAssocID="{16971D0F-1A5F-46F2-9B2B-1DAB24F0EBFF}" presName="composite3" presStyleCnt="0"/>
      <dgm:spPr/>
    </dgm:pt>
    <dgm:pt modelId="{3A35E098-AA8B-4238-9777-8831AEEB391A}" type="pres">
      <dgm:prSet presAssocID="{16971D0F-1A5F-46F2-9B2B-1DAB24F0EBFF}" presName="background3" presStyleLbl="node3" presStyleIdx="3" presStyleCnt="4"/>
      <dgm:spPr>
        <a:solidFill>
          <a:srgbClr val="27899D"/>
        </a:solidFill>
      </dgm:spPr>
    </dgm:pt>
    <dgm:pt modelId="{13FEEE38-5AAC-40AF-A89F-272C6B6AC541}" type="pres">
      <dgm:prSet presAssocID="{16971D0F-1A5F-46F2-9B2B-1DAB24F0EBFF}" presName="text3" presStyleLbl="fgAcc3" presStyleIdx="3" presStyleCnt="4" custScaleX="187760" custScaleY="191658">
        <dgm:presLayoutVars>
          <dgm:chPref val="3"/>
        </dgm:presLayoutVars>
      </dgm:prSet>
      <dgm:spPr/>
    </dgm:pt>
    <dgm:pt modelId="{CD4DF191-369D-41A4-96BF-896D5A4AD03A}" type="pres">
      <dgm:prSet presAssocID="{16971D0F-1A5F-46F2-9B2B-1DAB24F0EBFF}" presName="hierChild4" presStyleCnt="0"/>
      <dgm:spPr/>
    </dgm:pt>
  </dgm:ptLst>
  <dgm:cxnLst>
    <dgm:cxn modelId="{25FA4D08-9193-4197-8C22-05696F7D40A3}" srcId="{D8E8274F-E125-43DC-AE9C-21246BB9CDF8}" destId="{C0E334A0-4B4E-4D5F-890B-C22A0F13DD99}" srcOrd="0" destOrd="0" parTransId="{0B8A5A9F-812A-4869-9DBA-65955EC582A9}" sibTransId="{8055E427-F583-4965-B290-9B2E21BF709E}"/>
    <dgm:cxn modelId="{0C9EDC19-4389-40CC-ADF1-C4EEE754A4AF}" type="presOf" srcId="{7694BABA-FFAA-42D7-B092-1F58F9265E0A}" destId="{06DF129A-EEF6-4447-B593-35BF65D1E07B}" srcOrd="0" destOrd="0" presId="urn:microsoft.com/office/officeart/2005/8/layout/hierarchy1"/>
    <dgm:cxn modelId="{7D438F1C-92AB-44F2-826C-10221E244A70}" type="presOf" srcId="{80E13CA8-CA14-4D6E-B385-AEB8B9801FF6}" destId="{BDB80F98-A40E-4583-8178-77EB7CBF47E9}" srcOrd="0" destOrd="0" presId="urn:microsoft.com/office/officeart/2005/8/layout/hierarchy1"/>
    <dgm:cxn modelId="{EB0A2328-F2E2-4C19-9EC3-67F91ECFB874}" type="presOf" srcId="{06487FF1-061E-4F9F-A3B2-450C4C8046FE}" destId="{7A93795E-3876-40F7-8F3F-70E7F39788EB}" srcOrd="0" destOrd="0" presId="urn:microsoft.com/office/officeart/2005/8/layout/hierarchy1"/>
    <dgm:cxn modelId="{93DC952F-4C32-49C0-9496-D95F19C64FBD}" srcId="{292D6DCE-672E-493C-B6D5-3407E38B323C}" destId="{80E13CA8-CA14-4D6E-B385-AEB8B9801FF6}" srcOrd="0" destOrd="0" parTransId="{D01A7022-1C06-4937-96C4-E9AA57980A20}" sibTransId="{53D4F0CA-8BA8-40EB-83B0-E75A71FE322F}"/>
    <dgm:cxn modelId="{E6097447-762E-40B0-85BB-25B63AF1E625}" type="presOf" srcId="{D8E8274F-E125-43DC-AE9C-21246BB9CDF8}" destId="{422386A0-71D5-4CAD-B411-565727DD58B8}" srcOrd="0" destOrd="0" presId="urn:microsoft.com/office/officeart/2005/8/layout/hierarchy1"/>
    <dgm:cxn modelId="{8543B747-704D-4B71-95EC-80C207C6273E}" type="presOf" srcId="{C0E334A0-4B4E-4D5F-890B-C22A0F13DD99}" destId="{BE9343EC-08A4-4369-A4CA-30EB985B5FA8}" srcOrd="0" destOrd="0" presId="urn:microsoft.com/office/officeart/2005/8/layout/hierarchy1"/>
    <dgm:cxn modelId="{879AA348-7B77-458D-8335-E4D0A8A479B6}" type="presOf" srcId="{D01A7022-1C06-4937-96C4-E9AA57980A20}" destId="{48E76B12-D71B-425E-B821-E4624589718B}" srcOrd="0" destOrd="0" presId="urn:microsoft.com/office/officeart/2005/8/layout/hierarchy1"/>
    <dgm:cxn modelId="{2BD19765-5707-4D00-9BCB-5A264048A8D6}" srcId="{292D6DCE-672E-493C-B6D5-3407E38B323C}" destId="{316893CA-B188-49A5-8518-8737841F93EF}" srcOrd="3" destOrd="0" parTransId="{BB02CB4A-9FD1-44CB-8FF2-DB157C1A4E73}" sibTransId="{EAD91295-B6C1-4F85-90BB-CC48F4B10716}"/>
    <dgm:cxn modelId="{BEE06F6E-1786-4EAF-A428-A949407E19FC}" type="presOf" srcId="{9A478C9F-55A2-41FC-A792-03EC3C326EA8}" destId="{5D178DE4-9216-4022-AE64-C27F46608DEE}" srcOrd="0" destOrd="0" presId="urn:microsoft.com/office/officeart/2005/8/layout/hierarchy1"/>
    <dgm:cxn modelId="{7E967073-B2A5-472E-A55C-0F78BF516676}" type="presOf" srcId="{316893CA-B188-49A5-8518-8737841F93EF}" destId="{A48226DA-B06D-4C02-8BA5-D9D23460C17C}" srcOrd="0" destOrd="0" presId="urn:microsoft.com/office/officeart/2005/8/layout/hierarchy1"/>
    <dgm:cxn modelId="{0D27D579-C82C-463B-9EDA-F2B9A902F898}" srcId="{292D6DCE-672E-493C-B6D5-3407E38B323C}" destId="{06487FF1-061E-4F9F-A3B2-450C4C8046FE}" srcOrd="2" destOrd="0" parTransId="{7694BABA-FFAA-42D7-B092-1F58F9265E0A}" sibTransId="{0691F8AE-ED4D-462E-BC12-478FB9C7458F}"/>
    <dgm:cxn modelId="{8B8F7D7A-6EC6-420B-A8C8-021C18D36FB3}" type="presOf" srcId="{292D6DCE-672E-493C-B6D5-3407E38B323C}" destId="{8F8142DC-EADD-41F2-BDEA-9C2C116448A3}" srcOrd="0" destOrd="0" presId="urn:microsoft.com/office/officeart/2005/8/layout/hierarchy1"/>
    <dgm:cxn modelId="{B797A6A6-3EBA-46ED-AAFC-3406CFDAE1A3}" type="presOf" srcId="{0B8A5A9F-812A-4869-9DBA-65955EC582A9}" destId="{8590EB06-2D47-4E44-86C1-2FED474D0AD3}" srcOrd="0" destOrd="0" presId="urn:microsoft.com/office/officeart/2005/8/layout/hierarchy1"/>
    <dgm:cxn modelId="{DDB2B4B5-01CC-490D-A39B-7842ADCCA9BA}" srcId="{087C5C6A-D3AE-423A-8BA3-88E8E44D5D75}" destId="{292D6DCE-672E-493C-B6D5-3407E38B323C}" srcOrd="0" destOrd="0" parTransId="{A9BC75B4-DD9D-47D7-90AA-B762402E83BF}" sibTransId="{5C9759E0-DD0E-4402-81DD-236A3BEDCD65}"/>
    <dgm:cxn modelId="{0A9188BC-5C72-41C2-B11F-0A68FBB5EA72}" type="presOf" srcId="{504BE427-6464-4655-B1B5-F92710F95B43}" destId="{985DE484-C211-48E5-AF51-097B113CD560}" srcOrd="0" destOrd="0" presId="urn:microsoft.com/office/officeart/2005/8/layout/hierarchy1"/>
    <dgm:cxn modelId="{7FD410C5-7BE1-4C0A-B47E-812A1FBA7269}" srcId="{06487FF1-061E-4F9F-A3B2-450C4C8046FE}" destId="{B385BFBD-8F50-4C1F-A9E3-E1C712D1B1AA}" srcOrd="0" destOrd="0" parTransId="{9A478C9F-55A2-41FC-A792-03EC3C326EA8}" sibTransId="{2857D296-35A1-4D29-ACD4-872557E51AF2}"/>
    <dgm:cxn modelId="{204495DB-A617-4583-8192-34586CE2B2EB}" type="presOf" srcId="{611EAED6-264D-49F9-80C4-10383C8B17AD}" destId="{F7358963-B7D2-496B-BD0C-F153B7262B30}" srcOrd="0" destOrd="0" presId="urn:microsoft.com/office/officeart/2005/8/layout/hierarchy1"/>
    <dgm:cxn modelId="{D9F8F9DC-2ED1-4871-BCC8-BCDDA2EEF35B}" srcId="{80E13CA8-CA14-4D6E-B385-AEB8B9801FF6}" destId="{FE218C11-9084-4E7C-B5B2-78515A11A6C6}" srcOrd="0" destOrd="0" parTransId="{611EAED6-264D-49F9-80C4-10383C8B17AD}" sibTransId="{A4D0CBFB-4BCE-46BC-9803-4E0A0B2BA111}"/>
    <dgm:cxn modelId="{59B974DE-7203-4241-9BF6-28EA122BC026}" type="presOf" srcId="{16971D0F-1A5F-46F2-9B2B-1DAB24F0EBFF}" destId="{13FEEE38-5AAC-40AF-A89F-272C6B6AC541}" srcOrd="0" destOrd="0" presId="urn:microsoft.com/office/officeart/2005/8/layout/hierarchy1"/>
    <dgm:cxn modelId="{13C55EE3-1FED-43C8-B444-F3BD0165F9DD}" type="presOf" srcId="{5493B1F5-6C6F-496A-A634-D6DE2056B02D}" destId="{E74169EF-37D9-4220-BF9F-E906E6E0F1AA}" srcOrd="0" destOrd="0" presId="urn:microsoft.com/office/officeart/2005/8/layout/hierarchy1"/>
    <dgm:cxn modelId="{52D5EAE5-F6DD-45CA-AF5E-890A1D20B636}" srcId="{316893CA-B188-49A5-8518-8737841F93EF}" destId="{16971D0F-1A5F-46F2-9B2B-1DAB24F0EBFF}" srcOrd="0" destOrd="0" parTransId="{5493B1F5-6C6F-496A-A634-D6DE2056B02D}" sibTransId="{630ADFEB-1CEF-4E26-9B9A-D87191BCE74B}"/>
    <dgm:cxn modelId="{EB7633EB-86AB-45F7-B45C-F9057BFF5DE6}" type="presOf" srcId="{B385BFBD-8F50-4C1F-A9E3-E1C712D1B1AA}" destId="{92A5714F-B65F-4005-89F3-6C68B3C7DFBB}" srcOrd="0" destOrd="0" presId="urn:microsoft.com/office/officeart/2005/8/layout/hierarchy1"/>
    <dgm:cxn modelId="{1CEEA1EE-FF65-42B1-860E-4C6455BF758F}" type="presOf" srcId="{FE218C11-9084-4E7C-B5B2-78515A11A6C6}" destId="{4B4802A8-A803-4D03-8976-64E997EE5E74}" srcOrd="0" destOrd="0" presId="urn:microsoft.com/office/officeart/2005/8/layout/hierarchy1"/>
    <dgm:cxn modelId="{0FF55EF5-6ECA-4C20-B637-A63CAF8E73B6}" srcId="{292D6DCE-672E-493C-B6D5-3407E38B323C}" destId="{D8E8274F-E125-43DC-AE9C-21246BB9CDF8}" srcOrd="1" destOrd="0" parTransId="{504BE427-6464-4655-B1B5-F92710F95B43}" sibTransId="{9E64D2AC-1B87-458C-AD54-0E1ACE6D8932}"/>
    <dgm:cxn modelId="{3FBACDF6-74FA-4004-A59F-A667F91A8D14}" type="presOf" srcId="{087C5C6A-D3AE-423A-8BA3-88E8E44D5D75}" destId="{D2095E4B-CDD2-483E-8B2B-87D984C80FC1}" srcOrd="0" destOrd="0" presId="urn:microsoft.com/office/officeart/2005/8/layout/hierarchy1"/>
    <dgm:cxn modelId="{299CE2F8-E3C9-497E-8F2A-439DB5F9F679}" type="presOf" srcId="{BB02CB4A-9FD1-44CB-8FF2-DB157C1A4E73}" destId="{90D10870-F371-4332-8D0B-D5E11EDD901E}" srcOrd="0" destOrd="0" presId="urn:microsoft.com/office/officeart/2005/8/layout/hierarchy1"/>
    <dgm:cxn modelId="{005BA4F7-2CDC-459B-B754-49AAAD5FE6C1}" type="presParOf" srcId="{D2095E4B-CDD2-483E-8B2B-87D984C80FC1}" destId="{A423F65D-1BC9-437E-BC22-233D2023CB35}" srcOrd="0" destOrd="0" presId="urn:microsoft.com/office/officeart/2005/8/layout/hierarchy1"/>
    <dgm:cxn modelId="{38154F83-E18F-4777-BFE8-E13EED9376B1}" type="presParOf" srcId="{A423F65D-1BC9-437E-BC22-233D2023CB35}" destId="{3ADF6EAD-4C80-40F8-8BE1-E761EEEA9AEF}" srcOrd="0" destOrd="0" presId="urn:microsoft.com/office/officeart/2005/8/layout/hierarchy1"/>
    <dgm:cxn modelId="{55742C27-23E7-4A14-A23A-BB4C94F039DB}" type="presParOf" srcId="{3ADF6EAD-4C80-40F8-8BE1-E761EEEA9AEF}" destId="{89C0CF67-6A82-4BAC-ADF2-429C36DAF2BF}" srcOrd="0" destOrd="0" presId="urn:microsoft.com/office/officeart/2005/8/layout/hierarchy1"/>
    <dgm:cxn modelId="{3B35B51B-50BC-49F5-B064-EA77A7285D12}" type="presParOf" srcId="{3ADF6EAD-4C80-40F8-8BE1-E761EEEA9AEF}" destId="{8F8142DC-EADD-41F2-BDEA-9C2C116448A3}" srcOrd="1" destOrd="0" presId="urn:microsoft.com/office/officeart/2005/8/layout/hierarchy1"/>
    <dgm:cxn modelId="{F3B1BAA4-E9D1-42AC-BE50-2C844920E4D5}" type="presParOf" srcId="{A423F65D-1BC9-437E-BC22-233D2023CB35}" destId="{9D2A545A-D54B-4201-B7DB-03B555913D5F}" srcOrd="1" destOrd="0" presId="urn:microsoft.com/office/officeart/2005/8/layout/hierarchy1"/>
    <dgm:cxn modelId="{A4E842BA-32D5-4071-97F2-74DCBA95C1B2}" type="presParOf" srcId="{9D2A545A-D54B-4201-B7DB-03B555913D5F}" destId="{48E76B12-D71B-425E-B821-E4624589718B}" srcOrd="0" destOrd="0" presId="urn:microsoft.com/office/officeart/2005/8/layout/hierarchy1"/>
    <dgm:cxn modelId="{DD34F4E3-1FBB-4958-A66F-1EAF235C8D37}" type="presParOf" srcId="{9D2A545A-D54B-4201-B7DB-03B555913D5F}" destId="{4A9E530E-0FCB-463C-9796-C047E2E3BAB6}" srcOrd="1" destOrd="0" presId="urn:microsoft.com/office/officeart/2005/8/layout/hierarchy1"/>
    <dgm:cxn modelId="{07782296-EA49-422E-951D-C14A7EB948F6}" type="presParOf" srcId="{4A9E530E-0FCB-463C-9796-C047E2E3BAB6}" destId="{6E71485B-0DDA-4441-BAA9-05B4A7F457A9}" srcOrd="0" destOrd="0" presId="urn:microsoft.com/office/officeart/2005/8/layout/hierarchy1"/>
    <dgm:cxn modelId="{C0861A55-0026-4F3D-B7BC-A9153548BC68}" type="presParOf" srcId="{6E71485B-0DDA-4441-BAA9-05B4A7F457A9}" destId="{55E70A79-58DD-4527-B252-1462F7325110}" srcOrd="0" destOrd="0" presId="urn:microsoft.com/office/officeart/2005/8/layout/hierarchy1"/>
    <dgm:cxn modelId="{FF7A6621-8500-4B45-B302-1D38AFB28BEE}" type="presParOf" srcId="{6E71485B-0DDA-4441-BAA9-05B4A7F457A9}" destId="{BDB80F98-A40E-4583-8178-77EB7CBF47E9}" srcOrd="1" destOrd="0" presId="urn:microsoft.com/office/officeart/2005/8/layout/hierarchy1"/>
    <dgm:cxn modelId="{46ABE9C7-C242-470E-AF5B-69BEEAD6664D}" type="presParOf" srcId="{4A9E530E-0FCB-463C-9796-C047E2E3BAB6}" destId="{853EEA57-6856-43B1-9DB1-E3347B17B14E}" srcOrd="1" destOrd="0" presId="urn:microsoft.com/office/officeart/2005/8/layout/hierarchy1"/>
    <dgm:cxn modelId="{C07176D5-A51A-4B9E-9BFE-812813268867}" type="presParOf" srcId="{853EEA57-6856-43B1-9DB1-E3347B17B14E}" destId="{F7358963-B7D2-496B-BD0C-F153B7262B30}" srcOrd="0" destOrd="0" presId="urn:microsoft.com/office/officeart/2005/8/layout/hierarchy1"/>
    <dgm:cxn modelId="{69134CA3-CBFF-46C1-A15D-297AB67631D8}" type="presParOf" srcId="{853EEA57-6856-43B1-9DB1-E3347B17B14E}" destId="{5A530C79-C728-44C4-AB29-25353BA94EB9}" srcOrd="1" destOrd="0" presId="urn:microsoft.com/office/officeart/2005/8/layout/hierarchy1"/>
    <dgm:cxn modelId="{D4212AF1-CA2A-4FE0-BCA6-732A32DCD5F9}" type="presParOf" srcId="{5A530C79-C728-44C4-AB29-25353BA94EB9}" destId="{B2172942-FAF0-4183-A9CA-C7E5D3E24CFE}" srcOrd="0" destOrd="0" presId="urn:microsoft.com/office/officeart/2005/8/layout/hierarchy1"/>
    <dgm:cxn modelId="{04CF5B13-0306-4B8F-9B35-2F392017FE4F}" type="presParOf" srcId="{B2172942-FAF0-4183-A9CA-C7E5D3E24CFE}" destId="{D158B9E7-F757-42C0-ACFF-09C6E282EB3F}" srcOrd="0" destOrd="0" presId="urn:microsoft.com/office/officeart/2005/8/layout/hierarchy1"/>
    <dgm:cxn modelId="{CE620417-ED5C-495E-A05F-20A36177F150}" type="presParOf" srcId="{B2172942-FAF0-4183-A9CA-C7E5D3E24CFE}" destId="{4B4802A8-A803-4D03-8976-64E997EE5E74}" srcOrd="1" destOrd="0" presId="urn:microsoft.com/office/officeart/2005/8/layout/hierarchy1"/>
    <dgm:cxn modelId="{20A48847-0487-4B30-95C0-1A0966729D21}" type="presParOf" srcId="{5A530C79-C728-44C4-AB29-25353BA94EB9}" destId="{D7939E99-93AC-4DFC-8377-102B3DF0EFE5}" srcOrd="1" destOrd="0" presId="urn:microsoft.com/office/officeart/2005/8/layout/hierarchy1"/>
    <dgm:cxn modelId="{33109AA0-B0DB-4D00-A2C3-EFF0B79CEA23}" type="presParOf" srcId="{9D2A545A-D54B-4201-B7DB-03B555913D5F}" destId="{985DE484-C211-48E5-AF51-097B113CD560}" srcOrd="2" destOrd="0" presId="urn:microsoft.com/office/officeart/2005/8/layout/hierarchy1"/>
    <dgm:cxn modelId="{AB46BF65-1B07-4F72-B33B-24055AD5B331}" type="presParOf" srcId="{9D2A545A-D54B-4201-B7DB-03B555913D5F}" destId="{729839DF-681F-4F43-ABCA-18372FCEECBE}" srcOrd="3" destOrd="0" presId="urn:microsoft.com/office/officeart/2005/8/layout/hierarchy1"/>
    <dgm:cxn modelId="{9110FA68-D497-469C-8732-5189B2DCBD3B}" type="presParOf" srcId="{729839DF-681F-4F43-ABCA-18372FCEECBE}" destId="{ECB9658E-4819-4380-9087-F147D251E31F}" srcOrd="0" destOrd="0" presId="urn:microsoft.com/office/officeart/2005/8/layout/hierarchy1"/>
    <dgm:cxn modelId="{1EAA257E-82EA-4C77-A2AA-40C55818851C}" type="presParOf" srcId="{ECB9658E-4819-4380-9087-F147D251E31F}" destId="{A35C2DBC-5641-41AC-953B-2894825B320B}" srcOrd="0" destOrd="0" presId="urn:microsoft.com/office/officeart/2005/8/layout/hierarchy1"/>
    <dgm:cxn modelId="{9F53A0CB-CCB7-4AE1-9DD7-B3D7230F5D5B}" type="presParOf" srcId="{ECB9658E-4819-4380-9087-F147D251E31F}" destId="{422386A0-71D5-4CAD-B411-565727DD58B8}" srcOrd="1" destOrd="0" presId="urn:microsoft.com/office/officeart/2005/8/layout/hierarchy1"/>
    <dgm:cxn modelId="{B2BD1177-C48D-4B55-B932-63F2ACDFDC35}" type="presParOf" srcId="{729839DF-681F-4F43-ABCA-18372FCEECBE}" destId="{65DBD4A0-EF7F-466A-B744-AFCED7184EDB}" srcOrd="1" destOrd="0" presId="urn:microsoft.com/office/officeart/2005/8/layout/hierarchy1"/>
    <dgm:cxn modelId="{8DE53978-5547-46E3-BDDA-AF79FE02CEAE}" type="presParOf" srcId="{65DBD4A0-EF7F-466A-B744-AFCED7184EDB}" destId="{8590EB06-2D47-4E44-86C1-2FED474D0AD3}" srcOrd="0" destOrd="0" presId="urn:microsoft.com/office/officeart/2005/8/layout/hierarchy1"/>
    <dgm:cxn modelId="{9133691F-93F8-4939-91BC-DC8ACCFD2336}" type="presParOf" srcId="{65DBD4A0-EF7F-466A-B744-AFCED7184EDB}" destId="{C5B91CF3-2434-48BC-9A3D-6E3C9F4A6AFA}" srcOrd="1" destOrd="0" presId="urn:microsoft.com/office/officeart/2005/8/layout/hierarchy1"/>
    <dgm:cxn modelId="{16C839B4-C876-4CA1-BDF7-A1F501A8A367}" type="presParOf" srcId="{C5B91CF3-2434-48BC-9A3D-6E3C9F4A6AFA}" destId="{6ACAF4DA-A884-433D-B764-3539753C5C1E}" srcOrd="0" destOrd="0" presId="urn:microsoft.com/office/officeart/2005/8/layout/hierarchy1"/>
    <dgm:cxn modelId="{AFC27B1B-62F1-4DB1-BA4C-35ADE88DF66A}" type="presParOf" srcId="{6ACAF4DA-A884-433D-B764-3539753C5C1E}" destId="{A3D9F408-DD17-46DA-9532-8B2AA5464D03}" srcOrd="0" destOrd="0" presId="urn:microsoft.com/office/officeart/2005/8/layout/hierarchy1"/>
    <dgm:cxn modelId="{EB0E8BBF-2D4D-4524-A60F-574E0DEE1366}" type="presParOf" srcId="{6ACAF4DA-A884-433D-B764-3539753C5C1E}" destId="{BE9343EC-08A4-4369-A4CA-30EB985B5FA8}" srcOrd="1" destOrd="0" presId="urn:microsoft.com/office/officeart/2005/8/layout/hierarchy1"/>
    <dgm:cxn modelId="{CE08D1B0-6B25-4604-ACD0-0A14E8B48086}" type="presParOf" srcId="{C5B91CF3-2434-48BC-9A3D-6E3C9F4A6AFA}" destId="{E4F8A0D7-BA11-46BE-8532-881959B53F22}" srcOrd="1" destOrd="0" presId="urn:microsoft.com/office/officeart/2005/8/layout/hierarchy1"/>
    <dgm:cxn modelId="{7243AA3A-9410-4457-89CA-B4FACC4D4828}" type="presParOf" srcId="{9D2A545A-D54B-4201-B7DB-03B555913D5F}" destId="{06DF129A-EEF6-4447-B593-35BF65D1E07B}" srcOrd="4" destOrd="0" presId="urn:microsoft.com/office/officeart/2005/8/layout/hierarchy1"/>
    <dgm:cxn modelId="{9D161772-C929-41FB-9E2B-1CEA58CED750}" type="presParOf" srcId="{9D2A545A-D54B-4201-B7DB-03B555913D5F}" destId="{CE8D2672-5689-486C-A90C-FD0D38B8C0A4}" srcOrd="5" destOrd="0" presId="urn:microsoft.com/office/officeart/2005/8/layout/hierarchy1"/>
    <dgm:cxn modelId="{1182B24D-2390-4E45-8FD2-0C28B7EC7698}" type="presParOf" srcId="{CE8D2672-5689-486C-A90C-FD0D38B8C0A4}" destId="{82BC3DB6-6F37-4901-A03D-6192A5989D61}" srcOrd="0" destOrd="0" presId="urn:microsoft.com/office/officeart/2005/8/layout/hierarchy1"/>
    <dgm:cxn modelId="{75DA34F5-4329-4E4C-AC59-7CD03166CA5B}" type="presParOf" srcId="{82BC3DB6-6F37-4901-A03D-6192A5989D61}" destId="{C1333A93-FA1D-4DDD-8960-4DF504A961A9}" srcOrd="0" destOrd="0" presId="urn:microsoft.com/office/officeart/2005/8/layout/hierarchy1"/>
    <dgm:cxn modelId="{082D66F5-3B8F-46A8-9A28-47FDED7F334C}" type="presParOf" srcId="{82BC3DB6-6F37-4901-A03D-6192A5989D61}" destId="{7A93795E-3876-40F7-8F3F-70E7F39788EB}" srcOrd="1" destOrd="0" presId="urn:microsoft.com/office/officeart/2005/8/layout/hierarchy1"/>
    <dgm:cxn modelId="{470E0AAF-4A13-4CCF-84A4-D107EEFE35CF}" type="presParOf" srcId="{CE8D2672-5689-486C-A90C-FD0D38B8C0A4}" destId="{58416845-8588-413B-8CAE-605FD61AEC5F}" srcOrd="1" destOrd="0" presId="urn:microsoft.com/office/officeart/2005/8/layout/hierarchy1"/>
    <dgm:cxn modelId="{7C9E87D2-1099-40E6-83A0-FC467E83AC57}" type="presParOf" srcId="{58416845-8588-413B-8CAE-605FD61AEC5F}" destId="{5D178DE4-9216-4022-AE64-C27F46608DEE}" srcOrd="0" destOrd="0" presId="urn:microsoft.com/office/officeart/2005/8/layout/hierarchy1"/>
    <dgm:cxn modelId="{BD0F3536-DFD1-4973-BED7-843A39354C9B}" type="presParOf" srcId="{58416845-8588-413B-8CAE-605FD61AEC5F}" destId="{BBA2E914-F62D-4A51-B0DC-2AF73F305490}" srcOrd="1" destOrd="0" presId="urn:microsoft.com/office/officeart/2005/8/layout/hierarchy1"/>
    <dgm:cxn modelId="{56ED55CE-E231-42D7-B1DF-36807ADEC247}" type="presParOf" srcId="{BBA2E914-F62D-4A51-B0DC-2AF73F305490}" destId="{53D4EF93-B801-448C-A942-62B6C083D8C5}" srcOrd="0" destOrd="0" presId="urn:microsoft.com/office/officeart/2005/8/layout/hierarchy1"/>
    <dgm:cxn modelId="{34989993-04CD-4F60-AFFA-9353887AB993}" type="presParOf" srcId="{53D4EF93-B801-448C-A942-62B6C083D8C5}" destId="{70C4474D-3E95-4E4D-B149-8BAABA6451DD}" srcOrd="0" destOrd="0" presId="urn:microsoft.com/office/officeart/2005/8/layout/hierarchy1"/>
    <dgm:cxn modelId="{84BB15A0-9947-46B7-98F2-DCFD65AB465E}" type="presParOf" srcId="{53D4EF93-B801-448C-A942-62B6C083D8C5}" destId="{92A5714F-B65F-4005-89F3-6C68B3C7DFBB}" srcOrd="1" destOrd="0" presId="urn:microsoft.com/office/officeart/2005/8/layout/hierarchy1"/>
    <dgm:cxn modelId="{C3B31A26-7BAC-4334-83D6-E95118BDC354}" type="presParOf" srcId="{BBA2E914-F62D-4A51-B0DC-2AF73F305490}" destId="{9109AB95-BFC3-4DA9-BFF7-1CE47DDAF986}" srcOrd="1" destOrd="0" presId="urn:microsoft.com/office/officeart/2005/8/layout/hierarchy1"/>
    <dgm:cxn modelId="{B33203DA-A951-479A-9B61-710BCAD0478C}" type="presParOf" srcId="{9D2A545A-D54B-4201-B7DB-03B555913D5F}" destId="{90D10870-F371-4332-8D0B-D5E11EDD901E}" srcOrd="6" destOrd="0" presId="urn:microsoft.com/office/officeart/2005/8/layout/hierarchy1"/>
    <dgm:cxn modelId="{E8A1B563-1C0E-468E-9950-048967E48DAC}" type="presParOf" srcId="{9D2A545A-D54B-4201-B7DB-03B555913D5F}" destId="{5CBA465B-E68E-43DB-9D7A-1AA15633BCFF}" srcOrd="7" destOrd="0" presId="urn:microsoft.com/office/officeart/2005/8/layout/hierarchy1"/>
    <dgm:cxn modelId="{FFB512F3-A21D-4F5D-B938-760A69465529}" type="presParOf" srcId="{5CBA465B-E68E-43DB-9D7A-1AA15633BCFF}" destId="{F1570DC4-090C-4EB4-97C7-48D2BB7850E5}" srcOrd="0" destOrd="0" presId="urn:microsoft.com/office/officeart/2005/8/layout/hierarchy1"/>
    <dgm:cxn modelId="{B7B4EA4B-7E0B-4B8F-A442-8483CB93BE49}" type="presParOf" srcId="{F1570DC4-090C-4EB4-97C7-48D2BB7850E5}" destId="{F829158F-3979-4AE7-B93C-F847DE00C825}" srcOrd="0" destOrd="0" presId="urn:microsoft.com/office/officeart/2005/8/layout/hierarchy1"/>
    <dgm:cxn modelId="{E202E2E1-AF98-4A99-8071-AB770A72E90E}" type="presParOf" srcId="{F1570DC4-090C-4EB4-97C7-48D2BB7850E5}" destId="{A48226DA-B06D-4C02-8BA5-D9D23460C17C}" srcOrd="1" destOrd="0" presId="urn:microsoft.com/office/officeart/2005/8/layout/hierarchy1"/>
    <dgm:cxn modelId="{D57516AF-4881-4853-8C3F-3F1B463DA763}" type="presParOf" srcId="{5CBA465B-E68E-43DB-9D7A-1AA15633BCFF}" destId="{43A1A3EE-9550-42E3-AD43-D4077E5BBDA7}" srcOrd="1" destOrd="0" presId="urn:microsoft.com/office/officeart/2005/8/layout/hierarchy1"/>
    <dgm:cxn modelId="{1476C055-A3CC-41DC-B8B0-715FA693A951}" type="presParOf" srcId="{43A1A3EE-9550-42E3-AD43-D4077E5BBDA7}" destId="{E74169EF-37D9-4220-BF9F-E906E6E0F1AA}" srcOrd="0" destOrd="0" presId="urn:microsoft.com/office/officeart/2005/8/layout/hierarchy1"/>
    <dgm:cxn modelId="{A66E7DF3-D1B2-424E-ADCD-C81C942A9741}" type="presParOf" srcId="{43A1A3EE-9550-42E3-AD43-D4077E5BBDA7}" destId="{6CED1F05-9FAA-4092-BF96-59CEC204E08B}" srcOrd="1" destOrd="0" presId="urn:microsoft.com/office/officeart/2005/8/layout/hierarchy1"/>
    <dgm:cxn modelId="{DA755D64-F31B-411C-9952-4B4B90D5457C}" type="presParOf" srcId="{6CED1F05-9FAA-4092-BF96-59CEC204E08B}" destId="{66B606FE-6825-4AD2-9838-95363D6C32B0}" srcOrd="0" destOrd="0" presId="urn:microsoft.com/office/officeart/2005/8/layout/hierarchy1"/>
    <dgm:cxn modelId="{A2B06C42-FFF5-4FEB-B4A1-6B24DD47F7A5}" type="presParOf" srcId="{66B606FE-6825-4AD2-9838-95363D6C32B0}" destId="{3A35E098-AA8B-4238-9777-8831AEEB391A}" srcOrd="0" destOrd="0" presId="urn:microsoft.com/office/officeart/2005/8/layout/hierarchy1"/>
    <dgm:cxn modelId="{C26AB81C-2415-4239-AF6B-BAE7CFEBB1A4}" type="presParOf" srcId="{66B606FE-6825-4AD2-9838-95363D6C32B0}" destId="{13FEEE38-5AAC-40AF-A89F-272C6B6AC541}" srcOrd="1" destOrd="0" presId="urn:microsoft.com/office/officeart/2005/8/layout/hierarchy1"/>
    <dgm:cxn modelId="{4EED2159-B990-40F9-9786-8BA1628B0394}" type="presParOf" srcId="{6CED1F05-9FAA-4092-BF96-59CEC204E08B}" destId="{CD4DF191-369D-41A4-96BF-896D5A4AD03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169EF-37D9-4220-BF9F-E906E6E0F1AA}">
      <dsp:nvSpPr>
        <dsp:cNvPr id="0" name=""/>
        <dsp:cNvSpPr/>
      </dsp:nvSpPr>
      <dsp:spPr>
        <a:xfrm>
          <a:off x="17842068" y="4924684"/>
          <a:ext cx="91440" cy="7462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4625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D10870-F371-4332-8D0B-D5E11EDD901E}">
      <dsp:nvSpPr>
        <dsp:cNvPr id="0" name=""/>
        <dsp:cNvSpPr/>
      </dsp:nvSpPr>
      <dsp:spPr>
        <a:xfrm>
          <a:off x="10095708" y="2549063"/>
          <a:ext cx="7792080" cy="746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552"/>
              </a:lnTo>
              <a:lnTo>
                <a:pt x="7792080" y="508552"/>
              </a:lnTo>
              <a:lnTo>
                <a:pt x="7792080" y="7462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78DE4-9216-4022-AE64-C27F46608DEE}">
      <dsp:nvSpPr>
        <dsp:cNvPr id="0" name=""/>
        <dsp:cNvSpPr/>
      </dsp:nvSpPr>
      <dsp:spPr>
        <a:xfrm>
          <a:off x="12508463" y="4924684"/>
          <a:ext cx="91440" cy="7462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4625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F129A-EEF6-4447-B593-35BF65D1E07B}">
      <dsp:nvSpPr>
        <dsp:cNvPr id="0" name=""/>
        <dsp:cNvSpPr/>
      </dsp:nvSpPr>
      <dsp:spPr>
        <a:xfrm>
          <a:off x="10095708" y="2549063"/>
          <a:ext cx="2458474" cy="746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552"/>
              </a:lnTo>
              <a:lnTo>
                <a:pt x="2458474" y="508552"/>
              </a:lnTo>
              <a:lnTo>
                <a:pt x="2458474" y="7462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0EB06-2D47-4E44-86C1-2FED474D0AD3}">
      <dsp:nvSpPr>
        <dsp:cNvPr id="0" name=""/>
        <dsp:cNvSpPr/>
      </dsp:nvSpPr>
      <dsp:spPr>
        <a:xfrm>
          <a:off x="7350740" y="4924684"/>
          <a:ext cx="91440" cy="7462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4625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5DE484-C211-48E5-AF51-097B113CD560}">
      <dsp:nvSpPr>
        <dsp:cNvPr id="0" name=""/>
        <dsp:cNvSpPr/>
      </dsp:nvSpPr>
      <dsp:spPr>
        <a:xfrm>
          <a:off x="7396460" y="2549063"/>
          <a:ext cx="2699248" cy="746257"/>
        </a:xfrm>
        <a:custGeom>
          <a:avLst/>
          <a:gdLst/>
          <a:ahLst/>
          <a:cxnLst/>
          <a:rect l="0" t="0" r="0" b="0"/>
          <a:pathLst>
            <a:path>
              <a:moveTo>
                <a:pt x="2699248" y="0"/>
              </a:moveTo>
              <a:lnTo>
                <a:pt x="2699248" y="508552"/>
              </a:lnTo>
              <a:lnTo>
                <a:pt x="0" y="508552"/>
              </a:lnTo>
              <a:lnTo>
                <a:pt x="0" y="7462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358963-B7D2-496B-BD0C-F153B7262B30}">
      <dsp:nvSpPr>
        <dsp:cNvPr id="0" name=""/>
        <dsp:cNvSpPr/>
      </dsp:nvSpPr>
      <dsp:spPr>
        <a:xfrm>
          <a:off x="1958183" y="4968432"/>
          <a:ext cx="91440" cy="7801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2443"/>
              </a:lnTo>
              <a:lnTo>
                <a:pt x="46328" y="542443"/>
              </a:lnTo>
              <a:lnTo>
                <a:pt x="46328" y="7801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76B12-D71B-425E-B821-E4624589718B}">
      <dsp:nvSpPr>
        <dsp:cNvPr id="0" name=""/>
        <dsp:cNvSpPr/>
      </dsp:nvSpPr>
      <dsp:spPr>
        <a:xfrm>
          <a:off x="2003903" y="2549063"/>
          <a:ext cx="8091805" cy="790005"/>
        </a:xfrm>
        <a:custGeom>
          <a:avLst/>
          <a:gdLst/>
          <a:ahLst/>
          <a:cxnLst/>
          <a:rect l="0" t="0" r="0" b="0"/>
          <a:pathLst>
            <a:path>
              <a:moveTo>
                <a:pt x="8091805" y="0"/>
              </a:moveTo>
              <a:lnTo>
                <a:pt x="8091805" y="552300"/>
              </a:lnTo>
              <a:lnTo>
                <a:pt x="0" y="552300"/>
              </a:lnTo>
              <a:lnTo>
                <a:pt x="0" y="7900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C0CF67-6A82-4BAC-ADF2-429C36DAF2BF}">
      <dsp:nvSpPr>
        <dsp:cNvPr id="0" name=""/>
        <dsp:cNvSpPr/>
      </dsp:nvSpPr>
      <dsp:spPr>
        <a:xfrm>
          <a:off x="7255933" y="919700"/>
          <a:ext cx="5679550" cy="1629363"/>
        </a:xfrm>
        <a:prstGeom prst="roundRect">
          <a:avLst>
            <a:gd name="adj" fmla="val 10000"/>
          </a:avLst>
        </a:prstGeom>
        <a:solidFill>
          <a:srgbClr val="278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142DC-EADD-41F2-BDEA-9C2C116448A3}">
      <dsp:nvSpPr>
        <dsp:cNvPr id="0" name=""/>
        <dsp:cNvSpPr/>
      </dsp:nvSpPr>
      <dsp:spPr>
        <a:xfrm>
          <a:off x="7541036" y="1190548"/>
          <a:ext cx="5679550" cy="1629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Los primeros casos de uso que se ponen a disposición en el nodo NISUE son:</a:t>
          </a:r>
          <a:endParaRPr lang="en-US" sz="2000" kern="1200" dirty="0"/>
        </a:p>
      </dsp:txBody>
      <dsp:txXfrm>
        <a:off x="7588758" y="1238270"/>
        <a:ext cx="5584106" cy="1533919"/>
      </dsp:txXfrm>
    </dsp:sp>
    <dsp:sp modelId="{55E70A79-58DD-4527-B252-1462F7325110}">
      <dsp:nvSpPr>
        <dsp:cNvPr id="0" name=""/>
        <dsp:cNvSpPr/>
      </dsp:nvSpPr>
      <dsp:spPr>
        <a:xfrm>
          <a:off x="720939" y="3339069"/>
          <a:ext cx="2565926" cy="1629363"/>
        </a:xfrm>
        <a:prstGeom prst="roundRect">
          <a:avLst>
            <a:gd name="adj" fmla="val 10000"/>
          </a:avLst>
        </a:prstGeom>
        <a:solidFill>
          <a:srgbClr val="278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80F98-A40E-4583-8178-77EB7CBF47E9}">
      <dsp:nvSpPr>
        <dsp:cNvPr id="0" name=""/>
        <dsp:cNvSpPr/>
      </dsp:nvSpPr>
      <dsp:spPr>
        <a:xfrm>
          <a:off x="1006042" y="3609917"/>
          <a:ext cx="2565926" cy="1629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Consulta de Datos de Matrícula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(disponible desde el 2017)</a:t>
          </a:r>
          <a:endParaRPr lang="en-US" sz="2000" kern="1200" dirty="0"/>
        </a:p>
      </dsp:txBody>
      <dsp:txXfrm>
        <a:off x="1053764" y="3657639"/>
        <a:ext cx="2470482" cy="1533919"/>
      </dsp:txXfrm>
    </dsp:sp>
    <dsp:sp modelId="{D158B9E7-F757-42C0-ACFF-09C6E282EB3F}">
      <dsp:nvSpPr>
        <dsp:cNvPr id="0" name=""/>
        <dsp:cNvSpPr/>
      </dsp:nvSpPr>
      <dsp:spPr>
        <a:xfrm>
          <a:off x="-285102" y="5748580"/>
          <a:ext cx="4579229" cy="2925473"/>
        </a:xfrm>
        <a:prstGeom prst="roundRect">
          <a:avLst>
            <a:gd name="adj" fmla="val 10000"/>
          </a:avLst>
        </a:prstGeom>
        <a:solidFill>
          <a:srgbClr val="278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802A8-A803-4D03-8976-64E997EE5E74}">
      <dsp:nvSpPr>
        <dsp:cNvPr id="0" name=""/>
        <dsp:cNvSpPr/>
      </dsp:nvSpPr>
      <dsp:spPr>
        <a:xfrm>
          <a:off x="0" y="6019428"/>
          <a:ext cx="4579229" cy="29254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Permite conocer si un alumno se encuentra cursando enseñanzas oficiales en una universidad, en qué estudios y con qué número de créditos, lo que facilita su acreditación para optar a ayudas y descuentos en diferentes trámites administrativos de comunidades autónomas y ayuntamientos.</a:t>
          </a:r>
          <a:endParaRPr lang="en-US" sz="2000" kern="1200" dirty="0"/>
        </a:p>
      </dsp:txBody>
      <dsp:txXfrm>
        <a:off x="85684" y="6105112"/>
        <a:ext cx="4407861" cy="2754105"/>
      </dsp:txXfrm>
    </dsp:sp>
    <dsp:sp modelId="{A35C2DBC-5641-41AC-953B-2894825B320B}">
      <dsp:nvSpPr>
        <dsp:cNvPr id="0" name=""/>
        <dsp:cNvSpPr/>
      </dsp:nvSpPr>
      <dsp:spPr>
        <a:xfrm>
          <a:off x="6113496" y="3295320"/>
          <a:ext cx="2565926" cy="1629363"/>
        </a:xfrm>
        <a:prstGeom prst="roundRect">
          <a:avLst>
            <a:gd name="adj" fmla="val 10000"/>
          </a:avLst>
        </a:prstGeom>
        <a:solidFill>
          <a:srgbClr val="278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386A0-71D5-4CAD-B411-565727DD58B8}">
      <dsp:nvSpPr>
        <dsp:cNvPr id="0" name=""/>
        <dsp:cNvSpPr/>
      </dsp:nvSpPr>
      <dsp:spPr>
        <a:xfrm>
          <a:off x="6398599" y="3566168"/>
          <a:ext cx="2565926" cy="1629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Consulta de Datos de Acceso a la Universidad</a:t>
          </a:r>
          <a:endParaRPr lang="en-US" sz="2000" kern="1200" dirty="0"/>
        </a:p>
      </dsp:txBody>
      <dsp:txXfrm>
        <a:off x="6446321" y="3613890"/>
        <a:ext cx="2470482" cy="1533919"/>
      </dsp:txXfrm>
    </dsp:sp>
    <dsp:sp modelId="{A3D9F408-DD17-46DA-9532-8B2AA5464D03}">
      <dsp:nvSpPr>
        <dsp:cNvPr id="0" name=""/>
        <dsp:cNvSpPr/>
      </dsp:nvSpPr>
      <dsp:spPr>
        <a:xfrm>
          <a:off x="5163449" y="5670941"/>
          <a:ext cx="4466021" cy="2097707"/>
        </a:xfrm>
        <a:prstGeom prst="roundRect">
          <a:avLst>
            <a:gd name="adj" fmla="val 10000"/>
          </a:avLst>
        </a:prstGeom>
        <a:solidFill>
          <a:srgbClr val="278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343EC-08A4-4369-A4CA-30EB985B5FA8}">
      <dsp:nvSpPr>
        <dsp:cNvPr id="0" name=""/>
        <dsp:cNvSpPr/>
      </dsp:nvSpPr>
      <dsp:spPr>
        <a:xfrm>
          <a:off x="5448552" y="5941789"/>
          <a:ext cx="4466021" cy="20977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Permite</a:t>
          </a:r>
          <a:r>
            <a:rPr lang="en-US" sz="2000" kern="1200" dirty="0"/>
            <a:t> </a:t>
          </a:r>
          <a:r>
            <a:rPr lang="en-US" sz="2000" kern="1200" dirty="0" err="1"/>
            <a:t>conocer</a:t>
          </a:r>
          <a:r>
            <a:rPr lang="en-US" sz="2000" kern="1200" dirty="0"/>
            <a:t> </a:t>
          </a:r>
          <a:r>
            <a:rPr lang="en-US" sz="2000" kern="1200" dirty="0" err="1"/>
            <a:t>los</a:t>
          </a:r>
          <a:r>
            <a:rPr lang="en-US" sz="2000" kern="1200" dirty="0"/>
            <a:t> </a:t>
          </a:r>
          <a:r>
            <a:rPr lang="en-US" sz="2000" kern="1200" dirty="0" err="1"/>
            <a:t>datos</a:t>
          </a:r>
          <a:r>
            <a:rPr lang="en-US" sz="2000" kern="1200" dirty="0"/>
            <a:t> con </a:t>
          </a:r>
          <a:r>
            <a:rPr lang="en-US" sz="2000" kern="1200" dirty="0" err="1"/>
            <a:t>los</a:t>
          </a:r>
          <a:r>
            <a:rPr lang="en-US" sz="2000" kern="1200" dirty="0"/>
            <a:t> que un </a:t>
          </a:r>
          <a:r>
            <a:rPr lang="en-US" sz="2000" kern="1200" dirty="0" err="1"/>
            <a:t>alumno</a:t>
          </a:r>
          <a:r>
            <a:rPr lang="en-US" sz="2000" kern="1200" dirty="0"/>
            <a:t> ha </a:t>
          </a:r>
          <a:r>
            <a:rPr lang="en-US" sz="2000" kern="1200" dirty="0" err="1"/>
            <a:t>accedido</a:t>
          </a:r>
          <a:r>
            <a:rPr lang="en-US" sz="2000" kern="1200" dirty="0"/>
            <a:t> a la Universidad, </a:t>
          </a:r>
          <a:r>
            <a:rPr lang="en-US" sz="2000" kern="1200" dirty="0" err="1"/>
            <a:t>en</a:t>
          </a:r>
          <a:r>
            <a:rPr lang="en-US" sz="2000" kern="1200" dirty="0"/>
            <a:t> sus </a:t>
          </a:r>
          <a:r>
            <a:rPr lang="en-US" sz="2000" kern="1200" dirty="0" err="1"/>
            <a:t>diferentes</a:t>
          </a:r>
          <a:r>
            <a:rPr lang="en-US" sz="2000" kern="1200" dirty="0"/>
            <a:t> </a:t>
          </a:r>
          <a:r>
            <a:rPr lang="en-US" sz="2000" kern="1200" dirty="0" err="1"/>
            <a:t>modalidades</a:t>
          </a:r>
          <a:r>
            <a:rPr lang="en-US" sz="2000" kern="1200" dirty="0"/>
            <a:t> de </a:t>
          </a:r>
          <a:r>
            <a:rPr lang="en-US" sz="2000" kern="1200" dirty="0" err="1"/>
            <a:t>acceso</a:t>
          </a:r>
          <a:r>
            <a:rPr lang="en-US" sz="2000" kern="1200" dirty="0"/>
            <a:t> y </a:t>
          </a:r>
          <a:r>
            <a:rPr lang="en-US" sz="2000" kern="1200" dirty="0" err="1"/>
            <a:t>sobre</a:t>
          </a:r>
          <a:r>
            <a:rPr lang="en-US" sz="2000" kern="1200" dirty="0"/>
            <a:t> </a:t>
          </a:r>
          <a:r>
            <a:rPr lang="en-US" sz="2000" kern="1200" dirty="0" err="1"/>
            <a:t>calificaciones</a:t>
          </a:r>
          <a:r>
            <a:rPr lang="en-US" sz="2000" kern="1200" dirty="0"/>
            <a:t> </a:t>
          </a:r>
          <a:r>
            <a:rPr lang="en-US" sz="2000" kern="1200" dirty="0" err="1"/>
            <a:t>definitivas</a:t>
          </a:r>
          <a:r>
            <a:rPr lang="en-US" sz="2000" kern="1200" dirty="0"/>
            <a:t>.</a:t>
          </a:r>
        </a:p>
      </dsp:txBody>
      <dsp:txXfrm>
        <a:off x="5509992" y="6003229"/>
        <a:ext cx="4343141" cy="1974827"/>
      </dsp:txXfrm>
    </dsp:sp>
    <dsp:sp modelId="{C1333A93-FA1D-4DDD-8960-4DF504A961A9}">
      <dsp:nvSpPr>
        <dsp:cNvPr id="0" name=""/>
        <dsp:cNvSpPr/>
      </dsp:nvSpPr>
      <dsp:spPr>
        <a:xfrm>
          <a:off x="11271220" y="3295320"/>
          <a:ext cx="2565926" cy="1629363"/>
        </a:xfrm>
        <a:prstGeom prst="roundRect">
          <a:avLst>
            <a:gd name="adj" fmla="val 10000"/>
          </a:avLst>
        </a:prstGeom>
        <a:solidFill>
          <a:srgbClr val="278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3795E-3876-40F7-8F3F-70E7F39788EB}">
      <dsp:nvSpPr>
        <dsp:cNvPr id="0" name=""/>
        <dsp:cNvSpPr/>
      </dsp:nvSpPr>
      <dsp:spPr>
        <a:xfrm>
          <a:off x="11556323" y="3566168"/>
          <a:ext cx="2565926" cy="1629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Consulta de Expediente Académico</a:t>
          </a:r>
          <a:endParaRPr lang="en-US" sz="2000" kern="1200" dirty="0"/>
        </a:p>
      </dsp:txBody>
      <dsp:txXfrm>
        <a:off x="11604045" y="3613890"/>
        <a:ext cx="2470482" cy="1533919"/>
      </dsp:txXfrm>
    </dsp:sp>
    <dsp:sp modelId="{70C4474D-3E95-4E4D-B149-8BAABA6451DD}">
      <dsp:nvSpPr>
        <dsp:cNvPr id="0" name=""/>
        <dsp:cNvSpPr/>
      </dsp:nvSpPr>
      <dsp:spPr>
        <a:xfrm>
          <a:off x="10199676" y="5670941"/>
          <a:ext cx="4709014" cy="2103508"/>
        </a:xfrm>
        <a:prstGeom prst="roundRect">
          <a:avLst>
            <a:gd name="adj" fmla="val 10000"/>
          </a:avLst>
        </a:prstGeom>
        <a:solidFill>
          <a:srgbClr val="278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5714F-B65F-4005-89F3-6C68B3C7DFBB}">
      <dsp:nvSpPr>
        <dsp:cNvPr id="0" name=""/>
        <dsp:cNvSpPr/>
      </dsp:nvSpPr>
      <dsp:spPr>
        <a:xfrm>
          <a:off x="10484779" y="5941789"/>
          <a:ext cx="4709014" cy="2103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Permite</a:t>
          </a:r>
          <a:r>
            <a:rPr lang="en-US" sz="2000" kern="1200" dirty="0"/>
            <a:t> </a:t>
          </a:r>
          <a:r>
            <a:rPr lang="en-US" sz="2000" kern="1200" dirty="0" err="1"/>
            <a:t>conocer</a:t>
          </a:r>
          <a:r>
            <a:rPr lang="en-US" sz="2000" kern="1200" dirty="0"/>
            <a:t> </a:t>
          </a:r>
          <a:r>
            <a:rPr lang="en-US" sz="2000" kern="1200" dirty="0" err="1"/>
            <a:t>los</a:t>
          </a:r>
          <a:r>
            <a:rPr lang="en-US" sz="2000" kern="1200" dirty="0"/>
            <a:t> </a:t>
          </a:r>
          <a:r>
            <a:rPr lang="en-US" sz="2000" kern="1200" dirty="0" err="1"/>
            <a:t>datos</a:t>
          </a:r>
          <a:r>
            <a:rPr lang="en-US" sz="2000" kern="1200" dirty="0"/>
            <a:t> del </a:t>
          </a:r>
          <a:r>
            <a:rPr lang="en-US" sz="2000" kern="1200" dirty="0" err="1"/>
            <a:t>expediente</a:t>
          </a:r>
          <a:r>
            <a:rPr lang="en-US" sz="2000" kern="1200" dirty="0"/>
            <a:t> </a:t>
          </a:r>
          <a:r>
            <a:rPr lang="en-US" sz="2000" kern="1200" dirty="0" err="1"/>
            <a:t>académico</a:t>
          </a:r>
          <a:r>
            <a:rPr lang="en-US" sz="2000" kern="1200" dirty="0"/>
            <a:t> de un </a:t>
          </a:r>
          <a:r>
            <a:rPr lang="en-US" sz="2000" kern="1200" dirty="0" err="1"/>
            <a:t>alumno</a:t>
          </a:r>
          <a:r>
            <a:rPr lang="en-US" sz="2000" kern="1200" dirty="0"/>
            <a:t>, </a:t>
          </a:r>
          <a:r>
            <a:rPr lang="en-US" sz="2000" kern="1200" dirty="0" err="1"/>
            <a:t>facilitando</a:t>
          </a:r>
          <a:r>
            <a:rPr lang="en-US" sz="2000" kern="1200" dirty="0"/>
            <a:t> un </a:t>
          </a:r>
          <a:r>
            <a:rPr lang="en-US" sz="2000" kern="1200" dirty="0" err="1"/>
            <a:t>posible</a:t>
          </a:r>
          <a:r>
            <a:rPr lang="en-US" sz="2000" kern="1200" dirty="0"/>
            <a:t> </a:t>
          </a:r>
          <a:r>
            <a:rPr lang="en-US" sz="2000" kern="1200" dirty="0" err="1"/>
            <a:t>traslado</a:t>
          </a:r>
          <a:r>
            <a:rPr lang="en-US" sz="2000" kern="1200" dirty="0"/>
            <a:t> de </a:t>
          </a:r>
          <a:r>
            <a:rPr lang="en-US" sz="2000" kern="1200" dirty="0" err="1"/>
            <a:t>expediente</a:t>
          </a:r>
          <a:r>
            <a:rPr lang="en-US" sz="2000" kern="1200" dirty="0"/>
            <a:t>, </a:t>
          </a:r>
          <a:r>
            <a:rPr lang="en-US" sz="2000" kern="1200" dirty="0" err="1"/>
            <a:t>reconocimiento</a:t>
          </a:r>
          <a:r>
            <a:rPr lang="en-US" sz="2000" kern="1200" dirty="0"/>
            <a:t> de </a:t>
          </a:r>
          <a:r>
            <a:rPr lang="en-US" sz="2000" kern="1200" dirty="0" err="1"/>
            <a:t>créditos</a:t>
          </a:r>
          <a:r>
            <a:rPr lang="en-US" sz="2000" kern="1200" dirty="0"/>
            <a:t>, </a:t>
          </a:r>
          <a:r>
            <a:rPr lang="en-US" sz="2000" kern="1200" dirty="0" err="1"/>
            <a:t>admisión</a:t>
          </a:r>
          <a:r>
            <a:rPr lang="en-US" sz="2000" kern="1200" dirty="0"/>
            <a:t>, </a:t>
          </a:r>
          <a:r>
            <a:rPr lang="en-US" sz="2000" kern="1200" dirty="0" err="1"/>
            <a:t>concesión</a:t>
          </a:r>
          <a:r>
            <a:rPr lang="en-US" sz="2000" kern="1200" dirty="0"/>
            <a:t> de </a:t>
          </a:r>
          <a:r>
            <a:rPr lang="en-US" sz="2000" kern="1200" dirty="0" err="1"/>
            <a:t>becas</a:t>
          </a:r>
          <a:r>
            <a:rPr lang="en-US" sz="2000" kern="1200" dirty="0"/>
            <a:t>, </a:t>
          </a:r>
          <a:r>
            <a:rPr lang="en-US" sz="2000" kern="1200" dirty="0" err="1"/>
            <a:t>etc</a:t>
          </a:r>
          <a:r>
            <a:rPr lang="en-US" sz="2000" kern="1200" dirty="0"/>
            <a:t>…</a:t>
          </a:r>
        </a:p>
      </dsp:txBody>
      <dsp:txXfrm>
        <a:off x="10546389" y="6003399"/>
        <a:ext cx="4585794" cy="1980288"/>
      </dsp:txXfrm>
    </dsp:sp>
    <dsp:sp modelId="{F829158F-3979-4AE7-B93C-F847DE00C825}">
      <dsp:nvSpPr>
        <dsp:cNvPr id="0" name=""/>
        <dsp:cNvSpPr/>
      </dsp:nvSpPr>
      <dsp:spPr>
        <a:xfrm>
          <a:off x="16604825" y="3295320"/>
          <a:ext cx="2565926" cy="1629363"/>
        </a:xfrm>
        <a:prstGeom prst="roundRect">
          <a:avLst>
            <a:gd name="adj" fmla="val 10000"/>
          </a:avLst>
        </a:prstGeom>
        <a:solidFill>
          <a:srgbClr val="278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226DA-B06D-4C02-8BA5-D9D23460C17C}">
      <dsp:nvSpPr>
        <dsp:cNvPr id="0" name=""/>
        <dsp:cNvSpPr/>
      </dsp:nvSpPr>
      <dsp:spPr>
        <a:xfrm>
          <a:off x="16889928" y="3566168"/>
          <a:ext cx="2565926" cy="1629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Gestión de las titulaciones conjuntas interuniversitarias nacionales</a:t>
          </a:r>
          <a:endParaRPr lang="en-US" sz="2000" kern="1200" dirty="0"/>
        </a:p>
      </dsp:txBody>
      <dsp:txXfrm>
        <a:off x="16937650" y="3613890"/>
        <a:ext cx="2470482" cy="1533919"/>
      </dsp:txXfrm>
    </dsp:sp>
    <dsp:sp modelId="{3A35E098-AA8B-4238-9777-8831AEEB391A}">
      <dsp:nvSpPr>
        <dsp:cNvPr id="0" name=""/>
        <dsp:cNvSpPr/>
      </dsp:nvSpPr>
      <dsp:spPr>
        <a:xfrm>
          <a:off x="15478897" y="5670941"/>
          <a:ext cx="4817783" cy="3122805"/>
        </a:xfrm>
        <a:prstGeom prst="roundRect">
          <a:avLst>
            <a:gd name="adj" fmla="val 10000"/>
          </a:avLst>
        </a:prstGeom>
        <a:solidFill>
          <a:srgbClr val="2789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EEE38-5AAC-40AF-A89F-272C6B6AC541}">
      <dsp:nvSpPr>
        <dsp:cNvPr id="0" name=""/>
        <dsp:cNvSpPr/>
      </dsp:nvSpPr>
      <dsp:spPr>
        <a:xfrm>
          <a:off x="15763999" y="5941789"/>
          <a:ext cx="4817783" cy="3122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Permite</a:t>
          </a:r>
          <a:r>
            <a:rPr lang="en-US" sz="2000" kern="1200" dirty="0"/>
            <a:t> </a:t>
          </a:r>
          <a:r>
            <a:rPr lang="en-US" sz="2000" kern="1200" dirty="0" err="1"/>
            <a:t>gestionar</a:t>
          </a:r>
          <a:r>
            <a:rPr lang="en-US" sz="2000" kern="1200" dirty="0"/>
            <a:t>, de </a:t>
          </a:r>
          <a:r>
            <a:rPr lang="en-US" sz="2000" kern="1200" dirty="0" err="1"/>
            <a:t>manera</a:t>
          </a:r>
          <a:r>
            <a:rPr lang="en-US" sz="2000" kern="1200" dirty="0"/>
            <a:t> </a:t>
          </a:r>
          <a:r>
            <a:rPr lang="en-US" sz="2000" kern="1200" dirty="0" err="1"/>
            <a:t>automatizada</a:t>
          </a:r>
          <a:r>
            <a:rPr lang="en-US" sz="2000" kern="1200" dirty="0"/>
            <a:t>, </a:t>
          </a:r>
          <a:r>
            <a:rPr lang="en-US" sz="2000" kern="1200" dirty="0" err="1"/>
            <a:t>los</a:t>
          </a:r>
          <a:r>
            <a:rPr lang="en-US" sz="2000" kern="1200" dirty="0"/>
            <a:t> </a:t>
          </a:r>
          <a:r>
            <a:rPr lang="en-US" sz="2000" kern="1200" dirty="0" err="1"/>
            <a:t>procesos</a:t>
          </a:r>
          <a:r>
            <a:rPr lang="en-US" sz="2000" kern="1200" dirty="0"/>
            <a:t> que </a:t>
          </a:r>
          <a:r>
            <a:rPr lang="en-US" sz="2000" kern="1200" dirty="0" err="1"/>
            <a:t>conforman</a:t>
          </a:r>
          <a:r>
            <a:rPr lang="en-US" sz="2000" kern="1200" dirty="0"/>
            <a:t> </a:t>
          </a:r>
          <a:r>
            <a:rPr lang="en-US" sz="2000" kern="1200" dirty="0" err="1"/>
            <a:t>los</a:t>
          </a:r>
          <a:r>
            <a:rPr lang="en-US" sz="2000" kern="1200" dirty="0"/>
            <a:t> </a:t>
          </a:r>
          <a:r>
            <a:rPr lang="en-US" sz="2000" kern="1200" dirty="0" err="1"/>
            <a:t>titulaciones</a:t>
          </a:r>
          <a:r>
            <a:rPr lang="en-US" sz="2000" kern="1200" dirty="0"/>
            <a:t> que se </a:t>
          </a:r>
          <a:r>
            <a:rPr lang="en-US" sz="2000" kern="1200" dirty="0" err="1"/>
            <a:t>imparten</a:t>
          </a:r>
          <a:r>
            <a:rPr lang="en-US" sz="2000" kern="1200" dirty="0"/>
            <a:t> </a:t>
          </a:r>
          <a:r>
            <a:rPr lang="en-US" sz="2000" kern="1200" dirty="0" err="1"/>
            <a:t>por</a:t>
          </a:r>
          <a:r>
            <a:rPr lang="en-US" sz="2000" kern="1200" dirty="0"/>
            <a:t> </a:t>
          </a:r>
          <a:r>
            <a:rPr lang="en-US" sz="2000" kern="1200" dirty="0" err="1"/>
            <a:t>varias</a:t>
          </a:r>
          <a:r>
            <a:rPr lang="en-US" sz="2000" kern="1200" dirty="0"/>
            <a:t> </a:t>
          </a:r>
          <a:r>
            <a:rPr lang="en-US" sz="2000" kern="1200" dirty="0" err="1"/>
            <a:t>universidades</a:t>
          </a:r>
          <a:r>
            <a:rPr lang="en-US" sz="2000" kern="1200" dirty="0"/>
            <a:t> </a:t>
          </a:r>
          <a:r>
            <a:rPr lang="en-US" sz="2000" kern="1200" dirty="0" err="1"/>
            <a:t>españolas</a:t>
          </a:r>
          <a:r>
            <a:rPr lang="en-US" sz="2000" kern="1200" dirty="0"/>
            <a:t> de </a:t>
          </a:r>
          <a:r>
            <a:rPr lang="en-US" sz="2000" kern="1200" dirty="0" err="1"/>
            <a:t>manera</a:t>
          </a:r>
          <a:r>
            <a:rPr lang="en-US" sz="2000" kern="1200" dirty="0"/>
            <a:t> </a:t>
          </a:r>
          <a:r>
            <a:rPr lang="en-US" sz="2000" kern="1200" dirty="0" err="1"/>
            <a:t>conjunta</a:t>
          </a:r>
          <a:r>
            <a:rPr lang="en-US" sz="2000" kern="1200" dirty="0"/>
            <a:t>, </a:t>
          </a:r>
          <a:r>
            <a:rPr lang="en-US" sz="2000" kern="1200" dirty="0" err="1"/>
            <a:t>desde</a:t>
          </a:r>
          <a:r>
            <a:rPr lang="en-US" sz="2000" kern="1200" dirty="0"/>
            <a:t> la gestion del </a:t>
          </a:r>
          <a:r>
            <a:rPr lang="en-US" sz="2000" kern="1200" dirty="0" err="1"/>
            <a:t>convenio</a:t>
          </a:r>
          <a:r>
            <a:rPr lang="en-US" sz="2000" kern="1200" dirty="0"/>
            <a:t> de </a:t>
          </a:r>
          <a:r>
            <a:rPr lang="en-US" sz="2000" kern="1200" dirty="0" err="1"/>
            <a:t>colaboración</a:t>
          </a:r>
          <a:r>
            <a:rPr lang="en-US" sz="2000" kern="1200" dirty="0"/>
            <a:t>, </a:t>
          </a:r>
          <a:r>
            <a:rPr lang="en-US" sz="2000" kern="1200" dirty="0" err="1"/>
            <a:t>proceso</a:t>
          </a:r>
          <a:r>
            <a:rPr lang="en-US" sz="2000" kern="1200" dirty="0"/>
            <a:t> de </a:t>
          </a:r>
          <a:r>
            <a:rPr lang="en-US" sz="2000" kern="1200" dirty="0" err="1"/>
            <a:t>admisión</a:t>
          </a:r>
          <a:r>
            <a:rPr lang="en-US" sz="2000" kern="1200" dirty="0"/>
            <a:t>, </a:t>
          </a:r>
          <a:r>
            <a:rPr lang="en-US" sz="2000" kern="1200" dirty="0" err="1"/>
            <a:t>matriculación</a:t>
          </a:r>
          <a:r>
            <a:rPr lang="en-US" sz="2000" kern="1200" dirty="0"/>
            <a:t>, </a:t>
          </a:r>
          <a:r>
            <a:rPr lang="en-US" sz="2000" kern="1200" dirty="0" err="1"/>
            <a:t>calificaciones</a:t>
          </a:r>
          <a:r>
            <a:rPr lang="en-US" sz="2000" kern="1200" dirty="0"/>
            <a:t> del </a:t>
          </a:r>
          <a:r>
            <a:rPr lang="en-US" sz="2000" kern="1200" dirty="0" err="1"/>
            <a:t>alumno</a:t>
          </a:r>
          <a:r>
            <a:rPr lang="en-US" sz="2000" kern="1200" dirty="0"/>
            <a:t>, y </a:t>
          </a:r>
          <a:r>
            <a:rPr lang="en-US" sz="2000" kern="1200" dirty="0" err="1"/>
            <a:t>formalización</a:t>
          </a:r>
          <a:r>
            <a:rPr lang="en-US" sz="2000" kern="1200" dirty="0"/>
            <a:t> del </a:t>
          </a:r>
          <a:r>
            <a:rPr lang="en-US" sz="2000" kern="1200" dirty="0" err="1"/>
            <a:t>expediente</a:t>
          </a:r>
          <a:r>
            <a:rPr lang="en-US" sz="2000" kern="1200" dirty="0"/>
            <a:t> </a:t>
          </a:r>
          <a:r>
            <a:rPr lang="en-US" sz="2000" kern="1200" dirty="0" err="1"/>
            <a:t>académico</a:t>
          </a:r>
          <a:r>
            <a:rPr lang="en-US" sz="2000" kern="1200" dirty="0"/>
            <a:t>.</a:t>
          </a:r>
        </a:p>
      </dsp:txBody>
      <dsp:txXfrm>
        <a:off x="15855463" y="6033253"/>
        <a:ext cx="4634855" cy="2939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621FC-4864-BCB8-1634-295712CEB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0E34B7-29E7-2B00-ECB2-66C0FB30C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1CAC8-89A6-F9CD-3F07-3200C3FC3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2862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5931D-1B39-2E93-2D39-0E3FEC72F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7EF6CA-1A86-9715-7480-8281DF6BB5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3225E-D0E5-71D9-3AAB-D1DAFAF6D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CA4B7-66C1-6FEE-7B33-C13FD81AE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53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A53A-CB9E-2ED4-9118-BC566C8A0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5DE0A1-C40F-958F-6F6A-EE606E4682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468D53-C117-533C-5D82-D73E43FD8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0774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8261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6989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02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76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25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0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12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la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10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10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relacionados con la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ción fáctic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fáctica</a:t>
            </a:r>
          </a:p>
        </p:txBody>
      </p:sp>
      <p:sp>
        <p:nvSpPr>
          <p:cNvPr id="12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3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 destacable”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enco de ensalada con arroz frito, huevos duros y palillo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uenco con pasteles de salmón, ensalada y hummus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uenco de pappardelle con mantequilla de perejil, avellanas tostadas y lascas de queso parmesan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enco de ensalada con arroz frito, huevos duros y palillo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8693" y="12915900"/>
            <a:ext cx="287100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6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8693" y="12915900"/>
            <a:ext cx="287100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4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guacates y lima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la presentación</a:t>
            </a:r>
          </a:p>
        </p:txBody>
      </p:sp>
      <p:sp>
        <p:nvSpPr>
          <p:cNvPr id="23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8693" y="12915900"/>
            <a:ext cx="287100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49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8693" y="12915900"/>
            <a:ext cx="287100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92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8693" y="12915900"/>
            <a:ext cx="287100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35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8693" y="12915900"/>
            <a:ext cx="287100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2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enco con pasteles de salmón, ensalada y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de la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43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Cuenco de pappardelle con mantequilla de perejil, avellanas tostadas y lascas de queso parmesan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vídeo pequeñ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7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8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la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11" Type="http://schemas.openxmlformats.org/officeDocument/2006/relationships/image" Target="../media/image5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7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BB9EC-C8A4-CFA7-F970-D982822E3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4462" y="12562183"/>
            <a:ext cx="4220134" cy="1122613"/>
          </a:xfrm>
          <a:prstGeom prst="rect">
            <a:avLst/>
          </a:prstGeom>
        </p:spPr>
      </p:pic>
      <p:pic>
        <p:nvPicPr>
          <p:cNvPr id="171" name="plantilla ponencias.pdf" descr="plantilla ponencias.pdf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oogle Shape;489;p1">
            <a:extLst>
              <a:ext uri="{FF2B5EF4-FFF2-40B4-BE49-F238E27FC236}">
                <a16:creationId xmlns:a16="http://schemas.microsoft.com/office/drawing/2014/main" id="{9972B948-97F7-ABAF-F82A-D3DAA26A44B1}"/>
              </a:ext>
            </a:extLst>
          </p:cNvPr>
          <p:cNvSpPr txBox="1">
            <a:spLocks/>
          </p:cNvSpPr>
          <p:nvPr/>
        </p:nvSpPr>
        <p:spPr>
          <a:xfrm>
            <a:off x="1776848" y="2591844"/>
            <a:ext cx="5688000" cy="17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9000"/>
              <a:buFont typeface="Arial"/>
              <a:buNone/>
              <a:tabLst/>
              <a:defRPr/>
            </a:pPr>
            <a:r>
              <a:rPr kumimoji="0" lang="es-ES" sz="9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RedIRIS</a:t>
            </a:r>
          </a:p>
        </p:txBody>
      </p:sp>
      <p:sp>
        <p:nvSpPr>
          <p:cNvPr id="6" name="Google Shape;490;p1">
            <a:extLst>
              <a:ext uri="{FF2B5EF4-FFF2-40B4-BE49-F238E27FC236}">
                <a16:creationId xmlns:a16="http://schemas.microsoft.com/office/drawing/2014/main" id="{6906AC80-70A6-11F2-D78D-939E52851D78}"/>
              </a:ext>
            </a:extLst>
          </p:cNvPr>
          <p:cNvSpPr txBox="1"/>
          <p:nvPr/>
        </p:nvSpPr>
        <p:spPr>
          <a:xfrm>
            <a:off x="1776848" y="4333331"/>
            <a:ext cx="18792600" cy="1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defTabSz="914400" hangingPunct="1">
              <a:spcBef>
                <a:spcPts val="0"/>
              </a:spcBef>
              <a:buClr>
                <a:srgbClr val="3B858C"/>
              </a:buClr>
              <a:buSzPts val="2400"/>
              <a:buFont typeface="Arial"/>
              <a:buNone/>
            </a:pPr>
            <a:r>
              <a:rPr lang="es-ES"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Conectando las universidades y la I+D+i española desde 1988</a:t>
            </a:r>
            <a:endParaRPr sz="40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914400" hangingPunct="1">
              <a:spcBef>
                <a:spcPts val="0"/>
              </a:spcBef>
              <a:buClr>
                <a:srgbClr val="3B858C"/>
              </a:buClr>
              <a:buSzPts val="2400"/>
              <a:buFont typeface="Arial"/>
              <a:buNone/>
            </a:pPr>
            <a:endParaRPr sz="40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914400" hangingPunct="1">
              <a:spcBef>
                <a:spcPts val="0"/>
              </a:spcBef>
              <a:buClr>
                <a:srgbClr val="3B858C"/>
              </a:buClr>
              <a:buSzPts val="2400"/>
              <a:buFont typeface="Arial"/>
              <a:buNone/>
            </a:pPr>
            <a:r>
              <a:rPr lang="es-ES"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www.rediris.es</a:t>
            </a:r>
            <a:endParaRPr sz="4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914400" hangingPunct="1">
              <a:spcBef>
                <a:spcPts val="0"/>
              </a:spcBef>
              <a:buClr>
                <a:srgbClr val="3B858C"/>
              </a:buClr>
              <a:buSzPts val="2400"/>
              <a:buFont typeface="Arial"/>
              <a:buNone/>
            </a:pPr>
            <a:endParaRPr sz="30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79;p1">
            <a:extLst>
              <a:ext uri="{FF2B5EF4-FFF2-40B4-BE49-F238E27FC236}">
                <a16:creationId xmlns:a16="http://schemas.microsoft.com/office/drawing/2014/main" id="{AC727D1D-4B85-CCBE-50A6-89C55EF1527F}"/>
              </a:ext>
            </a:extLst>
          </p:cNvPr>
          <p:cNvSpPr txBox="1"/>
          <p:nvPr/>
        </p:nvSpPr>
        <p:spPr>
          <a:xfrm>
            <a:off x="2187709" y="6297191"/>
            <a:ext cx="20242500" cy="4375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400"/>
              <a:buFont typeface="Arial"/>
              <a:buNone/>
              <a:tabLst/>
              <a:defRPr/>
            </a:pPr>
            <a:r>
              <a:rPr kumimoji="0" lang="es-E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GGTT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400"/>
              <a:buFont typeface="Arial"/>
              <a:buNone/>
              <a:tabLst/>
              <a:defRPr/>
            </a:pPr>
            <a:endParaRPr kumimoji="0" lang="es-E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400"/>
              <a:buFont typeface="Arial"/>
              <a:buNone/>
              <a:tabLst/>
              <a:defRPr/>
            </a:pPr>
            <a:r>
              <a:rPr kumimoji="0" lang="es-E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Jose Maria Fontanillo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400"/>
              <a:buFont typeface="Arial"/>
              <a:buNone/>
              <a:tabLst/>
              <a:defRPr/>
            </a:pPr>
            <a:r>
              <a:rPr lang="es-ES" sz="4800" b="1" dirty="0">
                <a:solidFill>
                  <a:srgbClr val="FFFFFF"/>
                </a:solidFill>
              </a:rPr>
              <a:t>Jefe de Área de Middleware</a:t>
            </a: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400"/>
              <a:buFont typeface="Arial"/>
              <a:buNone/>
              <a:tabLst/>
              <a:defRPr/>
            </a:pPr>
            <a:endParaRPr kumimoji="0" lang="es-E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400"/>
              <a:buFont typeface="Arial"/>
              <a:buNone/>
              <a:tabLst/>
              <a:defRPr/>
            </a:pPr>
            <a:endParaRPr kumimoji="0" lang="es-ES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400"/>
              <a:buFont typeface="Arial"/>
              <a:buNone/>
              <a:tabLst/>
              <a:defRPr/>
            </a:pPr>
            <a:r>
              <a:rPr kumimoji="0" lang="es-E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XXXIII Jornadas Técnicas de </a:t>
            </a:r>
            <a:r>
              <a:rPr kumimoji="0" lang="es-E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RedIRIS</a:t>
            </a: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400"/>
              <a:buFont typeface="Arial"/>
              <a:buNone/>
              <a:tabLst/>
              <a:defRPr/>
            </a:pPr>
            <a:r>
              <a:rPr kumimoji="0" lang="es-E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Toledo, 2</a:t>
            </a:r>
            <a:r>
              <a:rPr kumimoji="0" lang="es-ES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</a:t>
            </a:r>
            <a:r>
              <a:rPr kumimoji="0" lang="es-E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mayo de 2025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4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3C8A3-C673-A019-3C33-A1D0FFD29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4257C9A3-E1FB-9849-B728-E26339D9C5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6;g230b6c47b17_1_3497">
            <a:extLst>
              <a:ext uri="{FF2B5EF4-FFF2-40B4-BE49-F238E27FC236}">
                <a16:creationId xmlns:a16="http://schemas.microsoft.com/office/drawing/2014/main" id="{CBD5A7FE-B87D-6058-F3AD-6B500950AA70}"/>
              </a:ext>
            </a:extLst>
          </p:cNvPr>
          <p:cNvSpPr txBox="1">
            <a:spLocks/>
          </p:cNvSpPr>
          <p:nvPr/>
        </p:nvSpPr>
        <p:spPr>
          <a:xfrm>
            <a:off x="1123200" y="262800"/>
            <a:ext cx="19236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Georgia"/>
              <a:buNone/>
              <a:defRPr sz="6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SERVICIOS CON LA DIRECTIVA NIS 2</a:t>
            </a:r>
          </a:p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endParaRPr lang="es-ES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97;g230b6c47b17_1_3497">
            <a:extLst>
              <a:ext uri="{FF2B5EF4-FFF2-40B4-BE49-F238E27FC236}">
                <a16:creationId xmlns:a16="http://schemas.microsoft.com/office/drawing/2014/main" id="{18632C6C-937E-4738-A36C-7DD1E4483E83}"/>
              </a:ext>
            </a:extLst>
          </p:cNvPr>
          <p:cNvSpPr/>
          <p:nvPr/>
        </p:nvSpPr>
        <p:spPr>
          <a:xfrm>
            <a:off x="548" y="-32450"/>
            <a:ext cx="24383100" cy="1275900"/>
          </a:xfrm>
          <a:prstGeom prst="rect">
            <a:avLst/>
          </a:prstGeom>
          <a:solidFill>
            <a:srgbClr val="008495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98;g230b6c47b17_1_3497">
            <a:extLst>
              <a:ext uri="{FF2B5EF4-FFF2-40B4-BE49-F238E27FC236}">
                <a16:creationId xmlns:a16="http://schemas.microsoft.com/office/drawing/2014/main" id="{DE83BD9F-19FF-5CE0-569A-CCA51740878E}"/>
              </a:ext>
            </a:extLst>
          </p:cNvPr>
          <p:cNvSpPr/>
          <p:nvPr/>
        </p:nvSpPr>
        <p:spPr>
          <a:xfrm>
            <a:off x="300" y="1220750"/>
            <a:ext cx="24383100" cy="274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A5F448C3-5A2C-1C03-B7D2-F5D9C953D15D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  <a:defRPr/>
            </a:pPr>
            <a:r>
              <a:rPr kumimoji="0" lang="es-ES" sz="5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lc="http://schemas.openxmlformats.org/drawingml/2006/lockedCanvas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5"/>
                  </a:ext>
                </a:extLst>
              </a:rPr>
              <a:t>UNI-DIGITAL </a:t>
            </a:r>
            <a:r>
              <a:rPr kumimoji="0" lang="es-ES" sz="5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lc="http://schemas.openxmlformats.org/drawingml/2006/lockedCanvas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5"/>
                  </a:ext>
                </a:extLst>
              </a:rPr>
              <a:t>RedIRIS</a:t>
            </a:r>
            <a:r>
              <a:rPr lang="es-E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lc="http://schemas.openxmlformats.org/drawingml/2006/lockedCanvas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5"/>
                  </a:ext>
                </a:extLst>
              </a:rPr>
              <a:t> -</a:t>
            </a:r>
            <a:r>
              <a:rPr kumimoji="0" lang="es-ES" sz="5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lc="http://schemas.openxmlformats.org/drawingml/2006/lockedCanvas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5"/>
                  </a:ext>
                </a:extLst>
              </a:rPr>
              <a:t> </a:t>
            </a:r>
            <a:r>
              <a:rPr lang="es-E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lc="http://schemas.openxmlformats.org/drawingml/2006/lockedCanvas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5"/>
                  </a:ext>
                </a:extLst>
              </a:rPr>
              <a:t>Docencia Hibrida </a:t>
            </a: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3688059-E3BA-6B04-61EC-7B0D51F6C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778583"/>
              </p:ext>
            </p:extLst>
          </p:nvPr>
        </p:nvGraphicFramePr>
        <p:xfrm>
          <a:off x="215152" y="1739152"/>
          <a:ext cx="23798544" cy="9994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32848">
                  <a:extLst>
                    <a:ext uri="{9D8B030D-6E8A-4147-A177-3AD203B41FA5}">
                      <a16:colId xmlns:a16="http://schemas.microsoft.com/office/drawing/2014/main" val="4149948286"/>
                    </a:ext>
                  </a:extLst>
                </a:gridCol>
                <a:gridCol w="7932848">
                  <a:extLst>
                    <a:ext uri="{9D8B030D-6E8A-4147-A177-3AD203B41FA5}">
                      <a16:colId xmlns:a16="http://schemas.microsoft.com/office/drawing/2014/main" val="724741025"/>
                    </a:ext>
                  </a:extLst>
                </a:gridCol>
                <a:gridCol w="7932848">
                  <a:extLst>
                    <a:ext uri="{9D8B030D-6E8A-4147-A177-3AD203B41FA5}">
                      <a16:colId xmlns:a16="http://schemas.microsoft.com/office/drawing/2014/main" val="3313177318"/>
                    </a:ext>
                  </a:extLst>
                </a:gridCol>
              </a:tblGrid>
              <a:tr h="9994533">
                <a:tc>
                  <a:txBody>
                    <a:bodyPr/>
                    <a:lstStyle/>
                    <a:p>
                      <a:pPr algn="ctr"/>
                      <a:r>
                        <a:rPr lang="es-ES" sz="4800" b="1"/>
                        <a:t>Genially</a:t>
                      </a:r>
                    </a:p>
                    <a:p>
                      <a:pPr algn="ctr"/>
                      <a:endParaRPr lang="es-ES" sz="48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4000"/>
                        <a:t>Fecha de entrega de licencias: 30 septiembre de 2024</a:t>
                      </a:r>
                      <a:br>
                        <a:rPr lang="es-ES" sz="4000"/>
                      </a:br>
                      <a:endParaRPr lang="es-ES" sz="40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4000"/>
                        <a:t>Licencias en uso: 23% de 36K</a:t>
                      </a:r>
                      <a:br>
                        <a:rPr lang="es-ES" sz="4000"/>
                      </a:br>
                      <a:endParaRPr lang="es-ES" sz="40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4000"/>
                        <a:t>Número de creaciones: 7k mensuales</a:t>
                      </a:r>
                      <a:endParaRPr lang="es-ES" sz="3600"/>
                    </a:p>
                    <a:p>
                      <a:pPr marL="685800" indent="-685800" algn="l">
                        <a:buFont typeface="Arial" panose="020B0604020202020204" pitchFamily="34" charset="0"/>
                        <a:buChar char="•"/>
                      </a:pPr>
                      <a:endParaRPr lang="es-E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4800" b="1"/>
                        <a:t>Kahoot</a:t>
                      </a:r>
                    </a:p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4800" b="1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4000"/>
                        <a:t>Fecha de entrega de licencias: 1 de octubre de 2024</a:t>
                      </a:r>
                      <a:br>
                        <a:rPr lang="es-ES" sz="4000"/>
                      </a:br>
                      <a:endParaRPr lang="es-ES" sz="40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4000"/>
                        <a:t>Licencias en uso: 1600</a:t>
                      </a:r>
                      <a:br>
                        <a:rPr lang="es-ES" sz="4000"/>
                      </a:br>
                      <a:endParaRPr lang="es-ES" sz="40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4000"/>
                        <a:t>Número de creaciones: 4300 al mes</a:t>
                      </a:r>
                      <a:endParaRPr lang="es-ES" sz="3600"/>
                    </a:p>
                    <a:p>
                      <a:endParaRPr lang="es-ES" sz="4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4800" b="1"/>
                        <a:t>Kaltura</a:t>
                      </a:r>
                    </a:p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48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4000"/>
                        <a:t>Fecha de entrega de licencias: 1 de abril de 2025</a:t>
                      </a:r>
                      <a:br>
                        <a:rPr lang="es-ES" sz="4000"/>
                      </a:br>
                      <a:endParaRPr lang="es-ES" sz="40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4000"/>
                        <a:t>Licencias en uso: 14 universidades que ya hacían uso</a:t>
                      </a:r>
                      <a:br>
                        <a:rPr lang="es-ES" sz="4000"/>
                      </a:br>
                      <a:endParaRPr lang="es-ES" sz="4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449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123913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FA725-7174-6304-4597-6A41DA5C7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9F4F2013-52B1-D59D-3807-4C885CB53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6;g230b6c47b17_1_3497">
            <a:extLst>
              <a:ext uri="{FF2B5EF4-FFF2-40B4-BE49-F238E27FC236}">
                <a16:creationId xmlns:a16="http://schemas.microsoft.com/office/drawing/2014/main" id="{7460D508-0A6D-3CB1-E6F7-999996A6F21C}"/>
              </a:ext>
            </a:extLst>
          </p:cNvPr>
          <p:cNvSpPr txBox="1">
            <a:spLocks/>
          </p:cNvSpPr>
          <p:nvPr/>
        </p:nvSpPr>
        <p:spPr>
          <a:xfrm>
            <a:off x="1123200" y="262800"/>
            <a:ext cx="19236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Georgia"/>
              <a:buNone/>
              <a:defRPr sz="6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SERVICIOS CON LA DIRECTIVA NIS 2</a:t>
            </a:r>
          </a:p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endParaRPr lang="es-ES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97;g230b6c47b17_1_3497">
            <a:extLst>
              <a:ext uri="{FF2B5EF4-FFF2-40B4-BE49-F238E27FC236}">
                <a16:creationId xmlns:a16="http://schemas.microsoft.com/office/drawing/2014/main" id="{A0BA3189-7390-C194-A419-70E0BFA31FD1}"/>
              </a:ext>
            </a:extLst>
          </p:cNvPr>
          <p:cNvSpPr/>
          <p:nvPr/>
        </p:nvSpPr>
        <p:spPr>
          <a:xfrm>
            <a:off x="548" y="-32450"/>
            <a:ext cx="24383100" cy="1275900"/>
          </a:xfrm>
          <a:prstGeom prst="rect">
            <a:avLst/>
          </a:prstGeom>
          <a:solidFill>
            <a:srgbClr val="008495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98;g230b6c47b17_1_3497">
            <a:extLst>
              <a:ext uri="{FF2B5EF4-FFF2-40B4-BE49-F238E27FC236}">
                <a16:creationId xmlns:a16="http://schemas.microsoft.com/office/drawing/2014/main" id="{BF11019A-B592-06A8-AA38-EECA341AC369}"/>
              </a:ext>
            </a:extLst>
          </p:cNvPr>
          <p:cNvSpPr/>
          <p:nvPr/>
        </p:nvSpPr>
        <p:spPr>
          <a:xfrm>
            <a:off x="300" y="1220750"/>
            <a:ext cx="24383100" cy="274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C8FEFEF3-6DA0-0EA9-868F-8D1A2BFE167F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  <a:defRPr/>
            </a:pPr>
            <a:r>
              <a:rPr kumimoji="0" lang="es-ES" sz="5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:lc="http://schemas.openxmlformats.org/drawingml/2006/lockedCanvas" xmlns="" textRoundtripDataId="5"/>
                  </a:ext>
                </a:extLst>
              </a:rPr>
              <a:t>UNI-DIGITAL </a:t>
            </a:r>
            <a:r>
              <a:rPr kumimoji="0" lang="es-ES" sz="5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:lc="http://schemas.openxmlformats.org/drawingml/2006/lockedCanvas" xmlns="" textRoundtripDataId="5"/>
                  </a:ext>
                </a:extLst>
              </a:rPr>
              <a:t>RedIRIS</a:t>
            </a:r>
            <a:r>
              <a:rPr lang="es-E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:lc="http://schemas.openxmlformats.org/drawingml/2006/lockedCanvas" xmlns="" textRoundtripDataId="5"/>
                  </a:ext>
                </a:extLst>
              </a:rPr>
              <a:t> - Infraestructura en la Nube</a:t>
            </a: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" name="Tabla 12">
            <a:extLst>
              <a:ext uri="{FF2B5EF4-FFF2-40B4-BE49-F238E27FC236}">
                <a16:creationId xmlns:a16="http://schemas.microsoft.com/office/drawing/2014/main" id="{E8BCA2CA-4590-5FBF-70EA-2D2B4F48B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655690"/>
              </p:ext>
            </p:extLst>
          </p:nvPr>
        </p:nvGraphicFramePr>
        <p:xfrm>
          <a:off x="1123200" y="2439100"/>
          <a:ext cx="12205938" cy="7067333"/>
        </p:xfrm>
        <a:graphic>
          <a:graphicData uri="http://schemas.openxmlformats.org/drawingml/2006/table">
            <a:tbl>
              <a:tblPr firstRow="1" firstCol="1" bandRow="1"/>
              <a:tblGrid>
                <a:gridCol w="4328031">
                  <a:extLst>
                    <a:ext uri="{9D8B030D-6E8A-4147-A177-3AD203B41FA5}">
                      <a16:colId xmlns:a16="http://schemas.microsoft.com/office/drawing/2014/main" val="905323822"/>
                    </a:ext>
                  </a:extLst>
                </a:gridCol>
                <a:gridCol w="7877907">
                  <a:extLst>
                    <a:ext uri="{9D8B030D-6E8A-4147-A177-3AD203B41FA5}">
                      <a16:colId xmlns:a16="http://schemas.microsoft.com/office/drawing/2014/main" val="547282297"/>
                    </a:ext>
                  </a:extLst>
                </a:gridCol>
              </a:tblGrid>
              <a:tr h="599177">
                <a:tc>
                  <a:txBody>
                    <a:bodyPr/>
                    <a:lstStyle/>
                    <a:p>
                      <a:pPr algn="l" fontAlgn="base"/>
                      <a:r>
                        <a:rPr lang="es-ES" sz="3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DigitAll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32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Arial"/>
                        </a:rPr>
                        <a:t> Desplegado y en uso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341803"/>
                  </a:ext>
                </a:extLst>
              </a:tr>
              <a:tr h="547278">
                <a:tc>
                  <a:txBody>
                    <a:bodyPr/>
                    <a:lstStyle/>
                    <a:p>
                      <a:pPr algn="l" fontAlgn="base"/>
                      <a:r>
                        <a:rPr lang="es-ES" sz="3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MADAI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32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Arial"/>
                        </a:rPr>
                        <a:t>Desplegado y en uso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19364"/>
                  </a:ext>
                </a:extLst>
              </a:tr>
              <a:tr h="747433">
                <a:tc>
                  <a:txBody>
                    <a:bodyPr/>
                    <a:lstStyle/>
                    <a:p>
                      <a:pPr algn="l" fontAlgn="base"/>
                      <a:r>
                        <a:rPr lang="es-ES" sz="3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ADAPLEARN</a:t>
                      </a:r>
                      <a:r>
                        <a:rPr lang="es-ES" sz="3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32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Arial"/>
                        </a:rPr>
                        <a:t>Desplegado y en uso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770526"/>
                  </a:ext>
                </a:extLst>
              </a:tr>
              <a:tr h="547278">
                <a:tc>
                  <a:txBody>
                    <a:bodyPr/>
                    <a:lstStyle/>
                    <a:p>
                      <a:pPr algn="l" fontAlgn="base"/>
                      <a:r>
                        <a:rPr lang="es-ES" sz="3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POA</a:t>
                      </a:r>
                      <a:r>
                        <a:rPr lang="es-ES" sz="3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32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Arial"/>
                        </a:rPr>
                        <a:t>Desplegado y en uso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86443"/>
                  </a:ext>
                </a:extLst>
              </a:tr>
              <a:tr h="43426">
                <a:tc>
                  <a:txBody>
                    <a:bodyPr/>
                    <a:lstStyle/>
                    <a:p>
                      <a:pPr algn="l" fontAlgn="base"/>
                      <a:r>
                        <a:rPr lang="es-ES" sz="3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CertiDigital</a:t>
                      </a:r>
                      <a:r>
                        <a:rPr lang="es-ES" sz="3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32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Arial"/>
                        </a:rPr>
                        <a:t>Desplegado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888450"/>
                  </a:ext>
                </a:extLst>
              </a:tr>
              <a:tr h="549130">
                <a:tc>
                  <a:txBody>
                    <a:bodyPr/>
                    <a:lstStyle/>
                    <a:p>
                      <a:pPr algn="l" fontAlgn="base"/>
                      <a:r>
                        <a:rPr lang="es-ES" sz="3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DigiRepo</a:t>
                      </a:r>
                      <a:r>
                        <a:rPr lang="es-ES" sz="3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32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Desplegado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21839"/>
                  </a:ext>
                </a:extLst>
              </a:tr>
              <a:tr h="775929">
                <a:tc>
                  <a:txBody>
                    <a:bodyPr/>
                    <a:lstStyle/>
                    <a:p>
                      <a:pPr algn="l" fontAlgn="base"/>
                      <a:r>
                        <a:rPr lang="es-ES" sz="3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SMARTUNI</a:t>
                      </a:r>
                      <a:r>
                        <a:rPr lang="es-ES" sz="3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32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Arial"/>
                        </a:rPr>
                        <a:t>Desplegado y en uso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3459"/>
                  </a:ext>
                </a:extLst>
              </a:tr>
              <a:tr h="549130">
                <a:tc>
                  <a:txBody>
                    <a:bodyPr/>
                    <a:lstStyle/>
                    <a:p>
                      <a:pPr algn="l" fontAlgn="base"/>
                      <a:r>
                        <a:rPr lang="es-ES" sz="3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OpenEDX</a:t>
                      </a:r>
                      <a:r>
                        <a:rPr lang="es-ES" sz="3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32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Arial"/>
                        </a:rPr>
                        <a:t>Desplegado y en uso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147495"/>
                  </a:ext>
                </a:extLst>
              </a:tr>
              <a:tr h="549130">
                <a:tc>
                  <a:txBody>
                    <a:bodyPr/>
                    <a:lstStyle/>
                    <a:p>
                      <a:pPr algn="l" fontAlgn="base"/>
                      <a:r>
                        <a:rPr lang="es-ES" sz="3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OpenGsys</a:t>
                      </a:r>
                      <a:r>
                        <a:rPr lang="es-ES" sz="3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32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Arial"/>
                        </a:rPr>
                        <a:t>Desplegado y en uso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586309"/>
                  </a:ext>
                </a:extLst>
              </a:tr>
              <a:tr h="549130">
                <a:tc>
                  <a:txBody>
                    <a:bodyPr/>
                    <a:lstStyle/>
                    <a:p>
                      <a:pPr algn="l" fontAlgn="base"/>
                      <a:r>
                        <a:rPr lang="es-ES" sz="3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INTERAE</a:t>
                      </a:r>
                      <a:r>
                        <a:rPr lang="es-ES" sz="3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32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Arial"/>
                        </a:rPr>
                        <a:t>Desplegado y en uso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46495"/>
                  </a:ext>
                </a:extLst>
              </a:tr>
              <a:tr h="547278">
                <a:tc>
                  <a:txBody>
                    <a:bodyPr/>
                    <a:lstStyle/>
                    <a:p>
                      <a:pPr marL="0" marR="0" indent="0" algn="l" defTabSz="584200" rtl="0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3200" b="1" i="0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PROTDAT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32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Arial"/>
                        </a:rPr>
                        <a:t>Desplegado y en uso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274138"/>
                  </a:ext>
                </a:extLst>
              </a:tr>
              <a:tr h="618760">
                <a:tc>
                  <a:txBody>
                    <a:bodyPr/>
                    <a:lstStyle/>
                    <a:p>
                      <a:pPr algn="l" fontAlgn="base"/>
                      <a:r>
                        <a:rPr lang="es-ES" sz="3200" b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DigiCompEDU-FyA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32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Arial"/>
                        </a:rPr>
                        <a:t>Desplegado y en uso</a:t>
                      </a:r>
                      <a:endParaRPr lang="es-ES" sz="3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441546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B5D3C4EB-CF47-1607-4FFD-D39D674E757A}"/>
              </a:ext>
            </a:extLst>
          </p:cNvPr>
          <p:cNvSpPr txBox="1"/>
          <p:nvPr/>
        </p:nvSpPr>
        <p:spPr>
          <a:xfrm>
            <a:off x="13997353" y="2748450"/>
            <a:ext cx="8254195" cy="52455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Consumo mensual actual: 20k€ </a:t>
            </a:r>
          </a:p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/>
              <a:t>La próxima semana estará todo desplegado y listo para el uso de las universidades</a:t>
            </a:r>
            <a:endParaRPr kumimoji="0" lang="es-E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751822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83AA5-B890-28AA-6B3A-4A5A0EC2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2BC69C40-4372-7ACB-6F2D-D552B6342D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6;g230b6c47b17_1_3497">
            <a:extLst>
              <a:ext uri="{FF2B5EF4-FFF2-40B4-BE49-F238E27FC236}">
                <a16:creationId xmlns:a16="http://schemas.microsoft.com/office/drawing/2014/main" id="{0AE503CC-7C91-2E37-235A-D16CBE3D7D63}"/>
              </a:ext>
            </a:extLst>
          </p:cNvPr>
          <p:cNvSpPr txBox="1">
            <a:spLocks/>
          </p:cNvSpPr>
          <p:nvPr/>
        </p:nvSpPr>
        <p:spPr>
          <a:xfrm>
            <a:off x="1123200" y="262800"/>
            <a:ext cx="19236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Georgia"/>
              <a:buNone/>
              <a:defRPr sz="6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SERVICIOS CON LA DIRECTIVA NIS 2</a:t>
            </a:r>
          </a:p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endParaRPr lang="es-ES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97;g230b6c47b17_1_3497">
            <a:extLst>
              <a:ext uri="{FF2B5EF4-FFF2-40B4-BE49-F238E27FC236}">
                <a16:creationId xmlns:a16="http://schemas.microsoft.com/office/drawing/2014/main" id="{A71B9292-0B78-958A-52C5-68E6D12AEE91}"/>
              </a:ext>
            </a:extLst>
          </p:cNvPr>
          <p:cNvSpPr/>
          <p:nvPr/>
        </p:nvSpPr>
        <p:spPr>
          <a:xfrm>
            <a:off x="548" y="-32450"/>
            <a:ext cx="24383100" cy="1275900"/>
          </a:xfrm>
          <a:prstGeom prst="rect">
            <a:avLst/>
          </a:prstGeom>
          <a:solidFill>
            <a:srgbClr val="008495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98;g230b6c47b17_1_3497">
            <a:extLst>
              <a:ext uri="{FF2B5EF4-FFF2-40B4-BE49-F238E27FC236}">
                <a16:creationId xmlns:a16="http://schemas.microsoft.com/office/drawing/2014/main" id="{E954F1B5-AEB8-A82E-8B01-901CDCB7C773}"/>
              </a:ext>
            </a:extLst>
          </p:cNvPr>
          <p:cNvSpPr/>
          <p:nvPr/>
        </p:nvSpPr>
        <p:spPr>
          <a:xfrm>
            <a:off x="300" y="1220750"/>
            <a:ext cx="24383100" cy="274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D8CF5668-6D7F-BB07-1FD1-44E22436D265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  <a:buFont typeface="Arial"/>
              <a:defRPr/>
            </a:pPr>
            <a:r>
              <a:rPr kumimoji="0" lang="es-ES" sz="5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:lc="http://schemas.openxmlformats.org/drawingml/2006/lockedCanvas" xmlns="" textRoundtripDataId="5"/>
                  </a:ext>
                </a:extLst>
              </a:rPr>
              <a:t>UNI-DIGITAL </a:t>
            </a:r>
            <a:r>
              <a:rPr kumimoji="0" lang="es-ES" sz="5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:lc="http://schemas.openxmlformats.org/drawingml/2006/lockedCanvas" xmlns="" textRoundtripDataId="5"/>
                  </a:ext>
                </a:extLst>
              </a:rPr>
              <a:t>RedIRIS</a:t>
            </a:r>
            <a:r>
              <a:rPr kumimoji="0" lang="es-ES" sz="5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:lc="http://schemas.openxmlformats.org/drawingml/2006/lockedCanvas" xmlns="" textRoundtripDataId="5"/>
                  </a:ext>
                </a:extLst>
              </a:rPr>
              <a:t> </a:t>
            </a:r>
            <a:r>
              <a:rPr lang="es-E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:lc="http://schemas.openxmlformats.org/drawingml/2006/lockedCanvas" xmlns="" textRoundtripDataId="5"/>
                  </a:ext>
                </a:extLst>
              </a:rPr>
              <a:t>– Próximos</a:t>
            </a:r>
            <a:endParaRPr lang="es-E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grpSp>
        <p:nvGrpSpPr>
          <p:cNvPr id="15" name="Grupo 13">
            <a:extLst>
              <a:ext uri="{FF2B5EF4-FFF2-40B4-BE49-F238E27FC236}">
                <a16:creationId xmlns:a16="http://schemas.microsoft.com/office/drawing/2014/main" id="{A723D6A6-D3F7-690D-7F7C-53BA25B9EBD6}"/>
              </a:ext>
            </a:extLst>
          </p:cNvPr>
          <p:cNvGrpSpPr/>
          <p:nvPr/>
        </p:nvGrpSpPr>
        <p:grpSpPr>
          <a:xfrm>
            <a:off x="461851" y="2236815"/>
            <a:ext cx="23460299" cy="8955920"/>
            <a:chOff x="532093" y="2948558"/>
            <a:chExt cx="23460299" cy="8955920"/>
          </a:xfrm>
        </p:grpSpPr>
        <p:sp>
          <p:nvSpPr>
            <p:cNvPr id="16" name="Google Shape;2812;g25a0d9cc586_0_0">
              <a:extLst>
                <a:ext uri="{FF2B5EF4-FFF2-40B4-BE49-F238E27FC236}">
                  <a16:creationId xmlns:a16="http://schemas.microsoft.com/office/drawing/2014/main" id="{C508019C-40CD-855E-4FB1-BBA650D991EC}"/>
                </a:ext>
              </a:extLst>
            </p:cNvPr>
            <p:cNvSpPr txBox="1"/>
            <p:nvPr/>
          </p:nvSpPr>
          <p:spPr>
            <a:xfrm>
              <a:off x="609892" y="2948558"/>
              <a:ext cx="10110549" cy="11053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914400" hangingPunct="1">
                <a:lnSpc>
                  <a:spcPct val="120000"/>
                </a:lnSpc>
                <a:buClr>
                  <a:srgbClr val="006271"/>
                </a:buClr>
                <a:buSzPts val="3600"/>
                <a:defRPr/>
              </a:pPr>
              <a:r>
                <a:rPr lang="es-ES" sz="4000" b="1">
                  <a:solidFill>
                    <a:srgbClr val="006271"/>
                  </a:solidFill>
                </a:rPr>
                <a:t>BLUE: Blockchain para las Universidades Españolas</a:t>
              </a:r>
              <a:endParaRPr lang="es-ES" sz="4000" b="1" i="0" u="none" strike="noStrike" kern="0" cap="none" spc="0" normalizeH="0" baseline="0" noProof="0">
                <a:ln>
                  <a:noFill/>
                </a:ln>
                <a:solidFill>
                  <a:srgbClr val="006271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7" name="Google Shape;2812;g25a0d9cc586_0_0">
              <a:extLst>
                <a:ext uri="{FF2B5EF4-FFF2-40B4-BE49-F238E27FC236}">
                  <a16:creationId xmlns:a16="http://schemas.microsoft.com/office/drawing/2014/main" id="{BA06A61E-F7C8-DB4C-36B9-AE5645CF21B8}"/>
                </a:ext>
              </a:extLst>
            </p:cNvPr>
            <p:cNvSpPr txBox="1"/>
            <p:nvPr/>
          </p:nvSpPr>
          <p:spPr>
            <a:xfrm>
              <a:off x="11625359" y="2948558"/>
              <a:ext cx="12367033" cy="1417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271"/>
                </a:buClr>
                <a:buSzPts val="3600"/>
                <a:buFont typeface="Arial"/>
                <a:buNone/>
                <a:tabLst/>
                <a:defRPr/>
              </a:pPr>
              <a:r>
                <a:rPr kumimoji="0" lang="es-ES" sz="4000" b="1" i="0" u="none" strike="noStrike" kern="0" cap="none" spc="0" normalizeH="0" baseline="0" noProof="0">
                  <a:ln>
                    <a:noFill/>
                  </a:ln>
                  <a:solidFill>
                    <a:srgbClr val="00627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PLATICA: Plataforma Transversal de Impulso a la Ciencia Abierta</a:t>
              </a:r>
            </a:p>
          </p:txBody>
        </p:sp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8BFB0969-1B31-63A9-22B6-F925B565A8F5}"/>
                </a:ext>
              </a:extLst>
            </p:cNvPr>
            <p:cNvSpPr txBox="1"/>
            <p:nvPr/>
          </p:nvSpPr>
          <p:spPr>
            <a:xfrm>
              <a:off x="532093" y="4190102"/>
              <a:ext cx="10870127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es-ES" sz="40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21965422-5699-82AD-F787-CDCB6FD160FE}"/>
                </a:ext>
              </a:extLst>
            </p:cNvPr>
            <p:cNvSpPr txBox="1"/>
            <p:nvPr/>
          </p:nvSpPr>
          <p:spPr>
            <a:xfrm>
              <a:off x="12002719" y="4752671"/>
              <a:ext cx="11555650" cy="31700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571500" lvl="1" indent="-571500" algn="just" defTabSz="914400" hangingPunct="1">
                <a:buFont typeface="Arial"/>
                <a:buChar char="•"/>
                <a:defRPr/>
              </a:pPr>
              <a:r>
                <a:rPr lang="es-ES" sz="4000" err="1">
                  <a:solidFill>
                    <a:srgbClr val="0D0D0D"/>
                  </a:solidFill>
                </a:rPr>
                <a:t>Kickoff</a:t>
              </a:r>
              <a:r>
                <a:rPr lang="es-ES" sz="4000">
                  <a:solidFill>
                    <a:srgbClr val="0D0D0D"/>
                  </a:solidFill>
                </a:rPr>
                <a:t> iniciado</a:t>
              </a:r>
            </a:p>
            <a:p>
              <a:pPr marL="571500" lvl="1" indent="-571500" algn="just" defTabSz="914400">
                <a:buFont typeface="Arial"/>
                <a:buChar char="•"/>
                <a:defRPr/>
              </a:pPr>
              <a:r>
                <a:rPr lang="es-ES" sz="4000">
                  <a:solidFill>
                    <a:srgbClr val="0D0D0D"/>
                  </a:solidFill>
                </a:rPr>
                <a:t>Estructura de gobernanza terminada</a:t>
              </a:r>
            </a:p>
            <a:p>
              <a:pPr marL="571500" lvl="1" indent="-571500" algn="just" defTabSz="914400">
                <a:buFont typeface="Arial"/>
                <a:buChar char="•"/>
                <a:defRPr/>
              </a:pPr>
              <a:r>
                <a:rPr lang="es-ES" sz="4000">
                  <a:solidFill>
                    <a:srgbClr val="0D0D0D"/>
                  </a:solidFill>
                </a:rPr>
                <a:t>Inicio de trabajos de desarrollo a la vuelta de las JJTT</a:t>
              </a:r>
            </a:p>
            <a:p>
              <a:pPr marL="571500" lvl="1" indent="-571500" algn="just" defTabSz="914400">
                <a:buFont typeface="Arial"/>
                <a:buChar char="•"/>
                <a:defRPr/>
              </a:pPr>
              <a:r>
                <a:rPr lang="es-ES" sz="4000">
                  <a:solidFill>
                    <a:srgbClr val="0D0D0D"/>
                  </a:solidFill>
                </a:rPr>
                <a:t>Primer piloto en 2026</a:t>
              </a:r>
            </a:p>
          </p:txBody>
        </p:sp>
        <p:cxnSp>
          <p:nvCxnSpPr>
            <p:cNvPr id="20" name="Straight Connector 5">
              <a:extLst>
                <a:ext uri="{FF2B5EF4-FFF2-40B4-BE49-F238E27FC236}">
                  <a16:creationId xmlns:a16="http://schemas.microsoft.com/office/drawing/2014/main" id="{70DDCBC0-4040-2CE2-2CF8-6EF9F782CCAF}"/>
                </a:ext>
              </a:extLst>
            </p:cNvPr>
            <p:cNvCxnSpPr>
              <a:cxnSpLocks/>
            </p:cNvCxnSpPr>
            <p:nvPr/>
          </p:nvCxnSpPr>
          <p:spPr>
            <a:xfrm>
              <a:off x="11487622" y="4315385"/>
              <a:ext cx="0" cy="7589093"/>
            </a:xfrm>
            <a:prstGeom prst="line">
              <a:avLst/>
            </a:prstGeom>
            <a:noFill/>
            <a:ln w="57150" cap="flat" cmpd="sng" algn="ctr">
              <a:solidFill>
                <a:srgbClr val="008495"/>
              </a:solidFill>
              <a:prstDash val="solid"/>
            </a:ln>
            <a:effectLst/>
          </p:spPr>
        </p:cxnSp>
      </p:grpSp>
      <p:sp>
        <p:nvSpPr>
          <p:cNvPr id="5" name="TextBox 3">
            <a:extLst>
              <a:ext uri="{FF2B5EF4-FFF2-40B4-BE49-F238E27FC236}">
                <a16:creationId xmlns:a16="http://schemas.microsoft.com/office/drawing/2014/main" id="{7680788D-906D-4809-A206-BBEB1CF7DB25}"/>
              </a:ext>
            </a:extLst>
          </p:cNvPr>
          <p:cNvSpPr txBox="1"/>
          <p:nvPr/>
        </p:nvSpPr>
        <p:spPr>
          <a:xfrm>
            <a:off x="895873" y="4040928"/>
            <a:ext cx="10006410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lvl="1" indent="-571500" algn="just" defTabSz="914400" hangingPunct="1">
              <a:buFont typeface="Arial"/>
              <a:buChar char="•"/>
              <a:defRPr/>
            </a:pPr>
            <a:r>
              <a:rPr lang="es-ES" sz="4000">
                <a:solidFill>
                  <a:srgbClr val="0D0D0D"/>
                </a:solidFill>
              </a:rPr>
              <a:t>Adjudicado</a:t>
            </a:r>
          </a:p>
          <a:p>
            <a:pPr marL="571500" lvl="1" indent="-571500" algn="just" defTabSz="914400" hangingPunct="1">
              <a:buFont typeface="Arial"/>
              <a:buChar char="•"/>
              <a:defRPr/>
            </a:pPr>
            <a:r>
              <a:rPr lang="es-ES" sz="4000">
                <a:solidFill>
                  <a:srgbClr val="0D0D0D"/>
                </a:solidFill>
              </a:rPr>
              <a:t>Espera de fecha de </a:t>
            </a:r>
            <a:r>
              <a:rPr lang="es-ES" sz="4000" err="1">
                <a:solidFill>
                  <a:srgbClr val="0D0D0D"/>
                </a:solidFill>
              </a:rPr>
              <a:t>Kickoff</a:t>
            </a:r>
            <a:endParaRPr lang="es-ES" sz="4000">
              <a:solidFill>
                <a:srgbClr val="0D0D0D"/>
              </a:solidFill>
            </a:endParaRPr>
          </a:p>
          <a:p>
            <a:pPr marL="571500" lvl="1" indent="-571500" algn="just" defTabSz="914400" hangingPunct="1">
              <a:buFont typeface="Arial"/>
              <a:buChar char="•"/>
              <a:defRPr/>
            </a:pPr>
            <a:r>
              <a:rPr lang="es-ES" sz="4000">
                <a:solidFill>
                  <a:srgbClr val="0D0D0D"/>
                </a:solidFill>
              </a:rPr>
              <a:t>Inicio de conversaciones con integración de </a:t>
            </a:r>
            <a:r>
              <a:rPr lang="es-ES" sz="4000" err="1">
                <a:solidFill>
                  <a:srgbClr val="0D0D0D"/>
                </a:solidFill>
              </a:rPr>
              <a:t>CertiDigital</a:t>
            </a:r>
            <a:endParaRPr lang="es-ES" sz="400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445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7D8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6D3B47-4F5F-BE02-2449-A09B214EC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1B86D068-5EC0-4B85-4D92-E081095ED5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507;g230e51fe7a0_0_1624">
            <a:extLst>
              <a:ext uri="{FF2B5EF4-FFF2-40B4-BE49-F238E27FC236}">
                <a16:creationId xmlns:a16="http://schemas.microsoft.com/office/drawing/2014/main" id="{CE737B3A-9C89-B167-87A7-0999C049F912}"/>
              </a:ext>
            </a:extLst>
          </p:cNvPr>
          <p:cNvSpPr txBox="1">
            <a:spLocks/>
          </p:cNvSpPr>
          <p:nvPr/>
        </p:nvSpPr>
        <p:spPr>
          <a:xfrm>
            <a:off x="885826" y="857248"/>
            <a:ext cx="4296000" cy="6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0"/>
              <a:buFont typeface="Arial"/>
              <a:buNone/>
              <a:defRPr sz="28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800"/>
              <a:buFont typeface="Arial"/>
              <a:buNone/>
              <a:tabLst/>
              <a:defRPr/>
            </a:pPr>
            <a:r>
              <a:rPr kumimoji="0" lang="es-ES" sz="4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endParaRPr kumimoji="0" lang="es-ES" sz="28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508;g230e51fe7a0_0_1624">
            <a:extLst>
              <a:ext uri="{FF2B5EF4-FFF2-40B4-BE49-F238E27FC236}">
                <a16:creationId xmlns:a16="http://schemas.microsoft.com/office/drawing/2014/main" id="{A6717E5F-6F3D-CB62-1C2E-7FD4905FEF75}"/>
              </a:ext>
            </a:extLst>
          </p:cNvPr>
          <p:cNvSpPr txBox="1"/>
          <p:nvPr/>
        </p:nvSpPr>
        <p:spPr>
          <a:xfrm>
            <a:off x="4104640" y="7359525"/>
            <a:ext cx="20279400" cy="2215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97250" tIns="274300" rIns="1097250" bIns="45720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ES" sz="9600" b="1">
                <a:solidFill>
                  <a:srgbClr val="008495"/>
                </a:solidFill>
                <a:latin typeface="Arial"/>
                <a:cs typeface="Arial"/>
              </a:rPr>
              <a:t>Administración Electrónica </a:t>
            </a:r>
            <a:endParaRPr lang="es-ES" sz="9600" b="1">
              <a:solidFill>
                <a:srgbClr val="0084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3555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DD28D-C91A-6E34-7B8B-8DA13A27F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39A689C3-17A4-5556-1D24-CFDB4FD14C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6;g230b6c47b17_1_3497">
            <a:extLst>
              <a:ext uri="{FF2B5EF4-FFF2-40B4-BE49-F238E27FC236}">
                <a16:creationId xmlns:a16="http://schemas.microsoft.com/office/drawing/2014/main" id="{DA14A6EC-AB21-42E6-1B02-F429107DDAD6}"/>
              </a:ext>
            </a:extLst>
          </p:cNvPr>
          <p:cNvSpPr txBox="1">
            <a:spLocks/>
          </p:cNvSpPr>
          <p:nvPr/>
        </p:nvSpPr>
        <p:spPr>
          <a:xfrm>
            <a:off x="1123200" y="262800"/>
            <a:ext cx="19236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Georgia"/>
              <a:buNone/>
              <a:defRPr sz="6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s-ES" sz="6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SERVICIOS CON LA DIRECTIVA NIS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lang="es-ES" sz="6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97;g230b6c47b17_1_3497">
            <a:extLst>
              <a:ext uri="{FF2B5EF4-FFF2-40B4-BE49-F238E27FC236}">
                <a16:creationId xmlns:a16="http://schemas.microsoft.com/office/drawing/2014/main" id="{FF4B33AA-5113-3A38-7D15-F0D37B4A2850}"/>
              </a:ext>
            </a:extLst>
          </p:cNvPr>
          <p:cNvSpPr/>
          <p:nvPr/>
        </p:nvSpPr>
        <p:spPr>
          <a:xfrm>
            <a:off x="548" y="-32450"/>
            <a:ext cx="24383100" cy="1275900"/>
          </a:xfrm>
          <a:prstGeom prst="rect">
            <a:avLst/>
          </a:prstGeom>
          <a:solidFill>
            <a:srgbClr val="008495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  <a:tabLst/>
              <a:defRPr/>
            </a:pPr>
            <a:endParaRPr kumimoji="0" sz="2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98;g230b6c47b17_1_3497">
            <a:extLst>
              <a:ext uri="{FF2B5EF4-FFF2-40B4-BE49-F238E27FC236}">
                <a16:creationId xmlns:a16="http://schemas.microsoft.com/office/drawing/2014/main" id="{1BB0CD96-AE39-C861-54C9-48315EE1126F}"/>
              </a:ext>
            </a:extLst>
          </p:cNvPr>
          <p:cNvSpPr/>
          <p:nvPr/>
        </p:nvSpPr>
        <p:spPr>
          <a:xfrm>
            <a:off x="300" y="1220750"/>
            <a:ext cx="24383100" cy="274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  <a:tabLst/>
              <a:defRPr/>
            </a:pPr>
            <a:endParaRPr kumimoji="0" sz="2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E4102A6F-15CD-C7C4-939F-CE79B30AC1B7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  <a:defRPr/>
            </a:pPr>
            <a:r>
              <a:rPr lang="es-E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Administración electrónica - ECASUE</a:t>
            </a:r>
            <a:endParaRPr lang="es-ES" sz="5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graphicFrame>
        <p:nvGraphicFramePr>
          <p:cNvPr id="2" name="CuadroTexto 1">
            <a:extLst>
              <a:ext uri="{FF2B5EF4-FFF2-40B4-BE49-F238E27FC236}">
                <a16:creationId xmlns:a16="http://schemas.microsoft.com/office/drawing/2014/main" id="{D2AEC636-183D-099A-78A1-33D52ED40C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83672"/>
              </p:ext>
            </p:extLst>
          </p:nvPr>
        </p:nvGraphicFramePr>
        <p:xfrm>
          <a:off x="2511337" y="1907186"/>
          <a:ext cx="20595798" cy="998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201556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81197-5734-39C6-C68B-F25664D36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5566B217-FE07-BE35-685E-C09E802CE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6;g230b6c47b17_1_3497">
            <a:extLst>
              <a:ext uri="{FF2B5EF4-FFF2-40B4-BE49-F238E27FC236}">
                <a16:creationId xmlns:a16="http://schemas.microsoft.com/office/drawing/2014/main" id="{67447A08-09BE-640C-3191-8A72FE5DFD11}"/>
              </a:ext>
            </a:extLst>
          </p:cNvPr>
          <p:cNvSpPr txBox="1">
            <a:spLocks/>
          </p:cNvSpPr>
          <p:nvPr/>
        </p:nvSpPr>
        <p:spPr>
          <a:xfrm>
            <a:off x="1123200" y="262800"/>
            <a:ext cx="19236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Georgia"/>
              <a:buNone/>
              <a:defRPr sz="6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s-ES" sz="6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SERVICIOS CON LA DIRECTIVA NIS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lang="es-ES" sz="6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97;g230b6c47b17_1_3497">
            <a:extLst>
              <a:ext uri="{FF2B5EF4-FFF2-40B4-BE49-F238E27FC236}">
                <a16:creationId xmlns:a16="http://schemas.microsoft.com/office/drawing/2014/main" id="{BB6F821D-87CF-4283-E18D-7E27FB19048C}"/>
              </a:ext>
            </a:extLst>
          </p:cNvPr>
          <p:cNvSpPr/>
          <p:nvPr/>
        </p:nvSpPr>
        <p:spPr>
          <a:xfrm>
            <a:off x="548" y="-32450"/>
            <a:ext cx="24383100" cy="1275900"/>
          </a:xfrm>
          <a:prstGeom prst="rect">
            <a:avLst/>
          </a:prstGeom>
          <a:solidFill>
            <a:srgbClr val="008495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  <a:tabLst/>
              <a:defRPr/>
            </a:pP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98;g230b6c47b17_1_3497">
            <a:extLst>
              <a:ext uri="{FF2B5EF4-FFF2-40B4-BE49-F238E27FC236}">
                <a16:creationId xmlns:a16="http://schemas.microsoft.com/office/drawing/2014/main" id="{D41EF201-4AC1-D298-06B7-B8E9713BA5D9}"/>
              </a:ext>
            </a:extLst>
          </p:cNvPr>
          <p:cNvSpPr/>
          <p:nvPr/>
        </p:nvSpPr>
        <p:spPr>
          <a:xfrm>
            <a:off x="300" y="1220750"/>
            <a:ext cx="24383100" cy="274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  <a:tabLst/>
              <a:defRPr/>
            </a:pPr>
            <a:endParaRPr kumimoji="0" sz="2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EAFF3DCD-1AF4-DD06-1EF8-871D4B37408C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  <a:defRPr/>
            </a:pPr>
            <a:r>
              <a:rPr lang="es-E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Administración electrónica – Afirma y Archive</a:t>
            </a:r>
            <a:endParaRPr lang="es-ES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EB7081A-3B5D-6360-751D-2F461B1EA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08386"/>
              </p:ext>
            </p:extLst>
          </p:nvPr>
        </p:nvGraphicFramePr>
        <p:xfrm>
          <a:off x="3733649" y="8259333"/>
          <a:ext cx="169164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34249">
                  <a:extLst>
                    <a:ext uri="{9D8B030D-6E8A-4147-A177-3AD203B41FA5}">
                      <a16:colId xmlns:a16="http://schemas.microsoft.com/office/drawing/2014/main" val="1401003052"/>
                    </a:ext>
                  </a:extLst>
                </a:gridCol>
                <a:gridCol w="8382151">
                  <a:extLst>
                    <a:ext uri="{9D8B030D-6E8A-4147-A177-3AD203B41FA5}">
                      <a16:colId xmlns:a16="http://schemas.microsoft.com/office/drawing/2014/main" val="565445532"/>
                    </a:ext>
                  </a:extLst>
                </a:gridCol>
              </a:tblGrid>
              <a:tr h="667616">
                <a:tc>
                  <a:txBody>
                    <a:bodyPr/>
                    <a:lstStyle/>
                    <a:p>
                      <a:r>
                        <a:rPr lang="es-ES" sz="4800" b="1" dirty="0"/>
                        <a:t>@firma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4800" b="1"/>
                        <a:t>Archive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646838"/>
                  </a:ext>
                </a:extLst>
              </a:tr>
              <a:tr h="2299565"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endParaRPr lang="es-ES" sz="36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/>
                        <a:t>12 instituciones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/>
                        <a:t>4 Millones de peticiones de 2024</a:t>
                      </a:r>
                      <a:br>
                        <a:rPr lang="es-ES" sz="3600"/>
                      </a:br>
                      <a:endParaRPr lang="es-ES" sz="36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endParaRPr lang="es-E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endParaRPr lang="es-ES" sz="3600" dirty="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 dirty="0"/>
                        <a:t>6 instituciones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 dirty="0"/>
                        <a:t>8300 Preingresos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endParaRPr lang="es-E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778007"/>
                  </a:ext>
                </a:extLst>
              </a:tr>
            </a:tbl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B55FAB3-C278-7439-50DD-FC44D0344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537097"/>
              </p:ext>
            </p:extLst>
          </p:nvPr>
        </p:nvGraphicFramePr>
        <p:xfrm>
          <a:off x="831325" y="2039115"/>
          <a:ext cx="22721049" cy="56763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73683">
                  <a:extLst>
                    <a:ext uri="{9D8B030D-6E8A-4147-A177-3AD203B41FA5}">
                      <a16:colId xmlns:a16="http://schemas.microsoft.com/office/drawing/2014/main" val="1401003052"/>
                    </a:ext>
                  </a:extLst>
                </a:gridCol>
                <a:gridCol w="7573683">
                  <a:extLst>
                    <a:ext uri="{9D8B030D-6E8A-4147-A177-3AD203B41FA5}">
                      <a16:colId xmlns:a16="http://schemas.microsoft.com/office/drawing/2014/main" val="565445532"/>
                    </a:ext>
                  </a:extLst>
                </a:gridCol>
                <a:gridCol w="7573683">
                  <a:extLst>
                    <a:ext uri="{9D8B030D-6E8A-4147-A177-3AD203B41FA5}">
                      <a16:colId xmlns:a16="http://schemas.microsoft.com/office/drawing/2014/main" val="3369033080"/>
                    </a:ext>
                  </a:extLst>
                </a:gridCol>
              </a:tblGrid>
              <a:tr h="877472">
                <a:tc>
                  <a:txBody>
                    <a:bodyPr/>
                    <a:lstStyle/>
                    <a:p>
                      <a:r>
                        <a:rPr lang="es-ES" sz="4800" b="1"/>
                        <a:t>IRIS-SARA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4800" b="1" err="1"/>
                        <a:t>FIRe</a:t>
                      </a:r>
                      <a:endParaRPr lang="es-ES" sz="4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4800" b="1"/>
                        <a:t>Intermediación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646838"/>
                  </a:ext>
                </a:extLst>
              </a:tr>
              <a:tr h="4798881"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endParaRPr lang="es-ES" sz="36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/>
                        <a:t>110 instituciones</a:t>
                      </a:r>
                      <a:br>
                        <a:rPr lang="es-ES" sz="3600"/>
                      </a:br>
                      <a:endParaRPr lang="es-ES" sz="36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/>
                        <a:t>1252 servicios usándose</a:t>
                      </a:r>
                      <a:br>
                        <a:rPr lang="es-ES" sz="3600"/>
                      </a:br>
                      <a:endParaRPr lang="es-ES" sz="36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/>
                        <a:t>6TB de media mensuales</a:t>
                      </a:r>
                      <a:br>
                        <a:rPr lang="es-ES" sz="3600"/>
                      </a:br>
                      <a:endParaRPr lang="es-ES" sz="36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endParaRPr lang="es-E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endParaRPr lang="es-ES" sz="36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/>
                        <a:t>15 instituciones en producción</a:t>
                      </a:r>
                      <a:br>
                        <a:rPr lang="es-ES" sz="3600"/>
                      </a:br>
                      <a:endParaRPr lang="es-ES" sz="36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/>
                        <a:t>65k documentos firmados de media mensuales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endParaRPr lang="es-E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endParaRPr lang="es-ES" sz="36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/>
                        <a:t>1118 usuarios en Cliente ligero</a:t>
                      </a:r>
                      <a:br>
                        <a:rPr lang="es-ES" sz="3600"/>
                      </a:br>
                      <a:endParaRPr lang="es-ES" sz="36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/>
                        <a:t>19 universidades en producción</a:t>
                      </a:r>
                      <a:br>
                        <a:rPr lang="es-ES" sz="3600"/>
                      </a:br>
                      <a:endParaRPr lang="es-ES" sz="36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/>
                        <a:t>140 servicios</a:t>
                      </a:r>
                      <a:br>
                        <a:rPr lang="es-ES" sz="3600"/>
                      </a:br>
                      <a:endParaRPr lang="es-ES" sz="3600"/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3600"/>
                        <a:t>2 millones de peticiones anuales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778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5917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7D8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FFD8F1-83A9-11C8-F223-97F59D67B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AED02D84-E6E1-1271-17A6-7978C011E9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507;g230e51fe7a0_0_1624">
            <a:extLst>
              <a:ext uri="{FF2B5EF4-FFF2-40B4-BE49-F238E27FC236}">
                <a16:creationId xmlns:a16="http://schemas.microsoft.com/office/drawing/2014/main" id="{67E1E765-27D7-9CA2-6D18-90833E2A9213}"/>
              </a:ext>
            </a:extLst>
          </p:cNvPr>
          <p:cNvSpPr txBox="1">
            <a:spLocks/>
          </p:cNvSpPr>
          <p:nvPr/>
        </p:nvSpPr>
        <p:spPr>
          <a:xfrm>
            <a:off x="885826" y="857248"/>
            <a:ext cx="4296000" cy="6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0"/>
              <a:buFont typeface="Arial"/>
              <a:buNone/>
              <a:defRPr sz="28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800"/>
              <a:buFont typeface="Arial"/>
              <a:buNone/>
              <a:tabLst/>
              <a:defRPr/>
            </a:pPr>
            <a:r>
              <a:rPr kumimoji="0" lang="es-ES" sz="4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  <a:endParaRPr kumimoji="0" lang="es-ES" sz="28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508;g230e51fe7a0_0_1624">
            <a:extLst>
              <a:ext uri="{FF2B5EF4-FFF2-40B4-BE49-F238E27FC236}">
                <a16:creationId xmlns:a16="http://schemas.microsoft.com/office/drawing/2014/main" id="{0A5B5044-7CE5-30B6-4736-26D318D32CDC}"/>
              </a:ext>
            </a:extLst>
          </p:cNvPr>
          <p:cNvSpPr txBox="1"/>
          <p:nvPr/>
        </p:nvSpPr>
        <p:spPr>
          <a:xfrm>
            <a:off x="4104640" y="6802963"/>
            <a:ext cx="20279400" cy="3329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97250" tIns="274300" rIns="1097250" bIns="457200" anchor="ctr" anchorCtr="0">
            <a:spAutoFit/>
          </a:bodyPr>
          <a:lstStyle/>
          <a:p>
            <a:pPr>
              <a:lnSpc>
                <a:spcPts val="5600"/>
              </a:lnSpc>
            </a:pPr>
            <a:r>
              <a:rPr lang="en-US" sz="9600" dirty="0" err="1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Avances</a:t>
            </a:r>
            <a:r>
              <a:rPr lang="en-US" sz="96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y </a:t>
            </a:r>
            <a:r>
              <a:rPr lang="en-US" sz="9600" dirty="0" err="1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Mejoras</a:t>
            </a:r>
            <a:r>
              <a:rPr lang="en-US" sz="96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</a:t>
            </a:r>
            <a:r>
              <a:rPr lang="en-US" sz="9600" dirty="0" err="1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en</a:t>
            </a:r>
            <a:r>
              <a:rPr lang="en-US" sz="96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la </a:t>
            </a:r>
            <a:r>
              <a:rPr lang="en-US" sz="9600" dirty="0" err="1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Federación</a:t>
            </a:r>
            <a:r>
              <a:rPr lang="en-US" sz="96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</a:t>
            </a:r>
          </a:p>
          <a:p>
            <a:pPr>
              <a:lnSpc>
                <a:spcPts val="5600"/>
              </a:lnSpc>
            </a:pPr>
            <a:r>
              <a:rPr lang="en-US" sz="96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SIR2 y </a:t>
            </a:r>
            <a:r>
              <a:rPr lang="en-US" sz="9600" dirty="0" err="1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el</a:t>
            </a:r>
            <a:r>
              <a:rPr lang="en-US" sz="96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</a:t>
            </a:r>
            <a:r>
              <a:rPr lang="en-US" sz="9600" dirty="0" err="1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ServicioIdPnube</a:t>
            </a:r>
            <a:r>
              <a:rPr lang="en-US" sz="96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92208027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0" y="0"/>
            <a:ext cx="9144000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22984" y="3306963"/>
            <a:ext cx="12594035" cy="2480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750"/>
              </a:lnSpc>
            </a:pPr>
            <a:r>
              <a:rPr lang="en-US" sz="7750" b="1" dirty="0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Actualización de Avances en la Federación SIR2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22984" y="6354764"/>
            <a:ext cx="125940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4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Durante los últimos meses, nuestra federación de identidades SIR2 ha experimentado mejoras significativas. Hemos ampliado nuestras capacidades de conexión para instituciones.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1322983" y="9501780"/>
            <a:ext cx="125940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4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Facilitamos la integración de diversos proveedores de identidad (IdPs) con nuestra plataforma. Nuestro enfoque prioriza la flexibilidad y compatibilidad.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55283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0" y="0"/>
            <a:ext cx="9144000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22984" y="1735337"/>
            <a:ext cx="11300023" cy="1240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9750"/>
              </a:lnSpc>
            </a:pPr>
            <a:r>
              <a:rPr lang="en-US" sz="7750" b="1" dirty="0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Mejoras en Conectividad</a:t>
            </a:r>
            <a:endParaRPr lang="en-US" sz="7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983" y="3542705"/>
            <a:ext cx="1890117" cy="28126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780037" y="3920728"/>
            <a:ext cx="4961732" cy="620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33"/>
              </a:lnSpc>
            </a:pPr>
            <a:r>
              <a:rPr lang="en-US" sz="3833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14 Tipos de Conexión</a:t>
            </a:r>
            <a:endParaRPr lang="en-US" sz="3833" dirty="0"/>
          </a:p>
        </p:txBody>
      </p:sp>
      <p:sp>
        <p:nvSpPr>
          <p:cNvPr id="6" name="Text 2"/>
          <p:cNvSpPr/>
          <p:nvPr/>
        </p:nvSpPr>
        <p:spPr>
          <a:xfrm>
            <a:off x="3780037" y="4767661"/>
            <a:ext cx="1013698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291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Implementamos múltiples métodos de integración para adaptarnos a cualquier infraestructura existente.</a:t>
            </a:r>
            <a:endParaRPr lang="en-US" sz="2917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983" y="6355359"/>
            <a:ext cx="1890117" cy="28126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780038" y="6733382"/>
            <a:ext cx="6872685" cy="620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33"/>
              </a:lnSpc>
            </a:pPr>
            <a:r>
              <a:rPr lang="en-US" sz="3833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Soporte Técnico Especializado</a:t>
            </a:r>
            <a:endParaRPr lang="en-US" sz="3833" dirty="0"/>
          </a:p>
        </p:txBody>
      </p:sp>
      <p:sp>
        <p:nvSpPr>
          <p:cNvPr id="9" name="Text 4"/>
          <p:cNvSpPr/>
          <p:nvPr/>
        </p:nvSpPr>
        <p:spPr>
          <a:xfrm>
            <a:off x="3780037" y="7580313"/>
            <a:ext cx="1013698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291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Ofrecemos asistencia dedicada durante todo el proceso de integración.</a:t>
            </a:r>
            <a:endParaRPr lang="en-US" sz="2917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983" y="9168012"/>
            <a:ext cx="1890117" cy="28126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780037" y="9546035"/>
            <a:ext cx="6312892" cy="620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33"/>
              </a:lnSpc>
            </a:pPr>
            <a:r>
              <a:rPr lang="en-US" sz="3833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Configuración Simplificada</a:t>
            </a:r>
            <a:endParaRPr lang="en-US" sz="3833" dirty="0"/>
          </a:p>
        </p:txBody>
      </p:sp>
      <p:sp>
        <p:nvSpPr>
          <p:cNvPr id="12" name="Text 6"/>
          <p:cNvSpPr/>
          <p:nvPr/>
        </p:nvSpPr>
        <p:spPr>
          <a:xfrm>
            <a:off x="3780037" y="10392966"/>
            <a:ext cx="1013698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291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Reducimos las barreras técnicas para facilitar la incorporación de nuevas instituciones.</a:t>
            </a:r>
            <a:endParaRPr lang="en-US" sz="2917" dirty="0"/>
          </a:p>
        </p:txBody>
      </p:sp>
    </p:spTree>
    <p:extLst>
      <p:ext uri="{BB962C8B-B14F-4D97-AF65-F5344CB8AC3E}">
        <p14:creationId xmlns:p14="http://schemas.microsoft.com/office/powerpoint/2010/main" val="1598190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2984" y="2816424"/>
            <a:ext cx="15689462" cy="1240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9750"/>
              </a:lnSpc>
            </a:pPr>
            <a:r>
              <a:rPr lang="en-US" sz="7750" b="1" dirty="0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Suites de Operabilidad Soportadas</a:t>
            </a:r>
            <a:endParaRPr lang="en-US" sz="7750" dirty="0"/>
          </a:p>
        </p:txBody>
      </p:sp>
      <p:sp>
        <p:nvSpPr>
          <p:cNvPr id="3" name="Text 1"/>
          <p:cNvSpPr/>
          <p:nvPr/>
        </p:nvSpPr>
        <p:spPr>
          <a:xfrm>
            <a:off x="3620096" y="5164337"/>
            <a:ext cx="4961732" cy="620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4833"/>
              </a:lnSpc>
            </a:pPr>
            <a:r>
              <a:rPr lang="en-US" sz="3833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Google Workspace</a:t>
            </a:r>
            <a:endParaRPr lang="en-US" sz="3833" dirty="0"/>
          </a:p>
        </p:txBody>
      </p:sp>
      <p:sp>
        <p:nvSpPr>
          <p:cNvPr id="4" name="Text 2"/>
          <p:cNvSpPr/>
          <p:nvPr/>
        </p:nvSpPr>
        <p:spPr>
          <a:xfrm>
            <a:off x="1322984" y="6011268"/>
            <a:ext cx="7258843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4750"/>
              </a:lnSpc>
            </a:pPr>
            <a:r>
              <a:rPr lang="en-US" sz="291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Compatibilidad completa con GSuite para instituciones educativas.</a:t>
            </a:r>
            <a:endParaRPr lang="en-US" sz="2917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764" y="4812904"/>
            <a:ext cx="6086475" cy="608647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9648230" y="5312370"/>
            <a:ext cx="944960" cy="944960"/>
          </a:xfrm>
          <a:prstGeom prst="roundRect">
            <a:avLst>
              <a:gd name="adj" fmla="val 161115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ES" sz="800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986" y="5518944"/>
            <a:ext cx="425252" cy="53161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802174" y="5164337"/>
            <a:ext cx="4961732" cy="620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33"/>
              </a:lnSpc>
            </a:pPr>
            <a:r>
              <a:rPr lang="en-US" sz="3833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Microsoft Solutions</a:t>
            </a:r>
            <a:endParaRPr lang="en-US" sz="3833" dirty="0"/>
          </a:p>
        </p:txBody>
      </p:sp>
      <p:sp>
        <p:nvSpPr>
          <p:cNvPr id="9" name="Text 5"/>
          <p:cNvSpPr/>
          <p:nvPr/>
        </p:nvSpPr>
        <p:spPr>
          <a:xfrm>
            <a:off x="15802174" y="6011268"/>
            <a:ext cx="7258843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291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Soporte para Azure AD y ADFS con configuración optimizada.</a:t>
            </a:r>
            <a:endParaRPr lang="en-US" sz="2917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764" y="4812904"/>
            <a:ext cx="6086475" cy="6086475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13790613" y="5312370"/>
            <a:ext cx="944960" cy="944960"/>
          </a:xfrm>
          <a:prstGeom prst="roundRect">
            <a:avLst>
              <a:gd name="adj" fmla="val 161115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ES" sz="800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0367" y="5518944"/>
            <a:ext cx="425252" cy="5316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5802174" y="8491140"/>
            <a:ext cx="4961732" cy="620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33"/>
              </a:lnSpc>
            </a:pPr>
            <a:r>
              <a:rPr lang="en-US" sz="3833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EntryID y ADAS SSO</a:t>
            </a:r>
            <a:endParaRPr lang="en-US" sz="3833" dirty="0"/>
          </a:p>
        </p:txBody>
      </p:sp>
      <p:sp>
        <p:nvSpPr>
          <p:cNvPr id="14" name="Text 8"/>
          <p:cNvSpPr/>
          <p:nvPr/>
        </p:nvSpPr>
        <p:spPr>
          <a:xfrm>
            <a:off x="15802174" y="9338073"/>
            <a:ext cx="7258843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291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Integración perfecta con estas plataformas de gestión de identidad.</a:t>
            </a:r>
            <a:endParaRPr lang="en-US" sz="2917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8764" y="4812904"/>
            <a:ext cx="6086475" cy="6086475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13790613" y="9454753"/>
            <a:ext cx="944960" cy="944960"/>
          </a:xfrm>
          <a:prstGeom prst="roundRect">
            <a:avLst>
              <a:gd name="adj" fmla="val 161115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ES" sz="800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50367" y="9661327"/>
            <a:ext cx="425252" cy="531613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3620096" y="8491140"/>
            <a:ext cx="4961732" cy="620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4833"/>
              </a:lnSpc>
            </a:pPr>
            <a:r>
              <a:rPr lang="en-US" sz="3833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Código Abierto</a:t>
            </a:r>
            <a:endParaRPr lang="en-US" sz="3833" dirty="0"/>
          </a:p>
        </p:txBody>
      </p:sp>
      <p:sp>
        <p:nvSpPr>
          <p:cNvPr id="19" name="Text 11"/>
          <p:cNvSpPr/>
          <p:nvPr/>
        </p:nvSpPr>
        <p:spPr>
          <a:xfrm>
            <a:off x="1322984" y="9338073"/>
            <a:ext cx="7258843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4750"/>
              </a:lnSpc>
            </a:pPr>
            <a:r>
              <a:rPr lang="en-US" sz="291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Compatibilidad con Shibboleth y SimpleSAMLphp para mayor flexibilidad.</a:t>
            </a:r>
            <a:endParaRPr lang="en-US" sz="2917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8764" y="4812904"/>
            <a:ext cx="6086475" cy="6086475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9648230" y="9454753"/>
            <a:ext cx="944960" cy="944960"/>
          </a:xfrm>
          <a:prstGeom prst="roundRect">
            <a:avLst>
              <a:gd name="adj" fmla="val 161115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ES" sz="8000"/>
          </a:p>
        </p:txBody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7986" y="9661327"/>
            <a:ext cx="425252" cy="5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2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DDE13-424F-BB79-74D2-3325C2496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9259C1FE-485A-32E1-B872-D1BB383B18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6;g230b6c47b17_1_3497">
            <a:extLst>
              <a:ext uri="{FF2B5EF4-FFF2-40B4-BE49-F238E27FC236}">
                <a16:creationId xmlns:a16="http://schemas.microsoft.com/office/drawing/2014/main" id="{26BAD9B6-B9AC-9CFF-3FBE-63BEAAE45D28}"/>
              </a:ext>
            </a:extLst>
          </p:cNvPr>
          <p:cNvSpPr txBox="1">
            <a:spLocks/>
          </p:cNvSpPr>
          <p:nvPr/>
        </p:nvSpPr>
        <p:spPr>
          <a:xfrm>
            <a:off x="1123200" y="262800"/>
            <a:ext cx="19236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Georgia"/>
              <a:buNone/>
              <a:defRPr sz="6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SERVICIOS CON LA DIRECTIVA NIS 2</a:t>
            </a:r>
          </a:p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endParaRPr lang="es-ES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97;g230b6c47b17_1_3497">
            <a:extLst>
              <a:ext uri="{FF2B5EF4-FFF2-40B4-BE49-F238E27FC236}">
                <a16:creationId xmlns:a16="http://schemas.microsoft.com/office/drawing/2014/main" id="{8B242FAF-E676-950C-0182-08DFDDDA4981}"/>
              </a:ext>
            </a:extLst>
          </p:cNvPr>
          <p:cNvSpPr/>
          <p:nvPr/>
        </p:nvSpPr>
        <p:spPr>
          <a:xfrm>
            <a:off x="548" y="-32450"/>
            <a:ext cx="24383100" cy="1275900"/>
          </a:xfrm>
          <a:prstGeom prst="rect">
            <a:avLst/>
          </a:prstGeom>
          <a:solidFill>
            <a:srgbClr val="008495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98;g230b6c47b17_1_3497">
            <a:extLst>
              <a:ext uri="{FF2B5EF4-FFF2-40B4-BE49-F238E27FC236}">
                <a16:creationId xmlns:a16="http://schemas.microsoft.com/office/drawing/2014/main" id="{C2F28014-C829-D8CC-3A26-9218C38F1769}"/>
              </a:ext>
            </a:extLst>
          </p:cNvPr>
          <p:cNvSpPr/>
          <p:nvPr/>
        </p:nvSpPr>
        <p:spPr>
          <a:xfrm>
            <a:off x="300" y="1220750"/>
            <a:ext cx="24383100" cy="274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CEDBEA5C-E430-5AF6-2F4B-7A4625B0C722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  <a:buFont typeface="Arial"/>
              <a:buNone/>
            </a:pPr>
            <a:r>
              <a:rPr lang="es-ES" sz="5400">
                <a:solidFill>
                  <a:srgbClr val="FFFFFF"/>
                </a:solidFill>
                <a:latin typeface="Arial"/>
                <a:cs typeface="Arial"/>
                <a:sym typeface="Arial"/>
              </a:rPr>
              <a:t>Índice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500;g230b6c47b17_1_3497">
            <a:extLst>
              <a:ext uri="{FF2B5EF4-FFF2-40B4-BE49-F238E27FC236}">
                <a16:creationId xmlns:a16="http://schemas.microsoft.com/office/drawing/2014/main" id="{6DC8304A-2C52-6125-F4CF-4B89860BDE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602" t="12144" r="15619" b="8684"/>
          <a:stretch/>
        </p:blipFill>
        <p:spPr>
          <a:xfrm>
            <a:off x="8910536" y="1495133"/>
            <a:ext cx="15472995" cy="1106693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01;g230b6c47b17_1_3497">
            <a:extLst>
              <a:ext uri="{FF2B5EF4-FFF2-40B4-BE49-F238E27FC236}">
                <a16:creationId xmlns:a16="http://schemas.microsoft.com/office/drawing/2014/main" id="{8F4E75CD-726A-9E76-2FCF-4CF50EBC2EFF}"/>
              </a:ext>
            </a:extLst>
          </p:cNvPr>
          <p:cNvSpPr txBox="1"/>
          <p:nvPr/>
        </p:nvSpPr>
        <p:spPr>
          <a:xfrm>
            <a:off x="-8740" y="4166335"/>
            <a:ext cx="8969675" cy="86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defTabSz="91440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s-ES" sz="4400" b="1">
                <a:solidFill>
                  <a:srgbClr val="FFD670"/>
                </a:solidFill>
                <a:latin typeface="Arial"/>
                <a:cs typeface="Arial"/>
                <a:sym typeface="Arial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3"/>
                  </a:ext>
                </a:extLst>
              </a:rPr>
              <a:t>ÍNDICE</a:t>
            </a:r>
          </a:p>
          <a:p>
            <a:pPr marL="889000" indent="-514350" defTabSz="91440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FFD670"/>
              </a:buClr>
              <a:buSzPts val="3700"/>
              <a:buFont typeface="+mj-lt"/>
              <a:buAutoNum type="arabicPeriod"/>
            </a:pPr>
            <a:r>
              <a:rPr lang="es-ES" sz="4400" b="1">
                <a:solidFill>
                  <a:srgbClr val="A7A7A7"/>
                </a:solidFill>
                <a:latin typeface="Arial"/>
                <a:cs typeface="Arial"/>
              </a:rPr>
              <a:t>Nueva Web </a:t>
            </a:r>
          </a:p>
          <a:p>
            <a:pPr marL="889000" indent="-514350" defTabSz="9144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Clr>
                <a:srgbClr val="FFD670"/>
              </a:buClr>
              <a:buSzPts val="3700"/>
              <a:buAutoNum type="arabicPeriod"/>
            </a:pPr>
            <a:r>
              <a:rPr lang="es-ES" sz="4400" b="1">
                <a:solidFill>
                  <a:srgbClr val="A7A7A7"/>
                </a:solidFill>
                <a:latin typeface="Arial"/>
                <a:cs typeface="Arial"/>
              </a:rPr>
              <a:t>Nuevo Proveedor TCS</a:t>
            </a:r>
          </a:p>
          <a:p>
            <a:pPr marL="889000" indent="-514350" defTabSz="9144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Clr>
                <a:srgbClr val="FFD670"/>
              </a:buClr>
              <a:buSzPts val="3700"/>
              <a:buFontTx/>
              <a:buAutoNum type="arabicPeriod"/>
            </a:pPr>
            <a:r>
              <a:rPr lang="es-ES" sz="4400" b="1" err="1">
                <a:solidFill>
                  <a:srgbClr val="A7A7A7"/>
                </a:solidFill>
                <a:latin typeface="Arial"/>
                <a:cs typeface="Arial"/>
              </a:rPr>
              <a:t>UniDigital</a:t>
            </a:r>
          </a:p>
          <a:p>
            <a:pPr marL="889000" indent="-514350" defTabSz="9144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Clr>
                <a:srgbClr val="FFD670"/>
              </a:buClr>
              <a:buSzPts val="3700"/>
              <a:buFontTx/>
              <a:buAutoNum type="arabicPeriod"/>
            </a:pPr>
            <a:r>
              <a:rPr lang="es-ES" sz="4400" b="1">
                <a:solidFill>
                  <a:srgbClr val="A7A7A7"/>
                </a:solidFill>
                <a:latin typeface="Arial"/>
                <a:cs typeface="Arial"/>
              </a:rPr>
              <a:t>Administración Electrónica</a:t>
            </a:r>
          </a:p>
          <a:p>
            <a:pPr marL="889000" indent="-514350" defTabSz="9144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Clr>
                <a:srgbClr val="FFD670"/>
              </a:buClr>
              <a:buSzPts val="3700"/>
              <a:buAutoNum type="arabicPeriod"/>
            </a:pPr>
            <a:r>
              <a:rPr lang="es-ES" sz="4400" b="1">
                <a:solidFill>
                  <a:srgbClr val="A7A7A7"/>
                </a:solidFill>
                <a:latin typeface="Arial"/>
                <a:cs typeface="Arial"/>
              </a:rPr>
              <a:t>Identidad Digital</a:t>
            </a:r>
          </a:p>
          <a:p>
            <a:pPr marL="889000" lvl="1" defTabSz="9144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Clr>
                <a:srgbClr val="FFD670"/>
              </a:buClr>
              <a:buSzPts val="3700"/>
            </a:pPr>
            <a:endParaRPr lang="es-ES" sz="4400" b="1">
              <a:solidFill>
                <a:srgbClr val="A7A7A7"/>
              </a:solidFill>
              <a:latin typeface="Arial"/>
              <a:cs typeface="Arial"/>
            </a:endParaRPr>
          </a:p>
          <a:p>
            <a:pPr marL="889000" indent="-514350" defTabSz="9144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Clr>
                <a:srgbClr val="FFD670"/>
              </a:buClr>
              <a:buSzPts val="3700"/>
              <a:buAutoNum type="arabicPeriod"/>
            </a:pPr>
            <a:endParaRPr lang="es-ES" sz="4400" b="1">
              <a:solidFill>
                <a:srgbClr val="A7A7A7"/>
              </a:solidFill>
              <a:latin typeface="Arial"/>
              <a:cs typeface="Arial"/>
            </a:endParaRPr>
          </a:p>
          <a:p>
            <a:pPr marL="889000" indent="-514350" defTabSz="9144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Clr>
                <a:srgbClr val="FFD670"/>
              </a:buClr>
              <a:buSzPts val="3700"/>
              <a:buFontTx/>
              <a:buAutoNum type="arabicPeriod"/>
            </a:pPr>
            <a:endParaRPr lang="es-ES" sz="4400" b="1">
              <a:solidFill>
                <a:srgbClr val="A7A7A7"/>
              </a:solidFill>
              <a:latin typeface="Arial"/>
              <a:cs typeface="Arial"/>
            </a:endParaRPr>
          </a:p>
          <a:p>
            <a:pPr marL="889000" indent="-514350" defTabSz="91440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FFD670"/>
              </a:buClr>
              <a:buSzPts val="3700"/>
              <a:buFont typeface="Helvetica Neue"/>
              <a:buAutoNum type="arabicPeriod"/>
            </a:pPr>
            <a:endParaRPr lang="es-ES" sz="4400" b="1">
              <a:solidFill>
                <a:srgbClr val="A7A7A7"/>
              </a:solidFill>
              <a:latin typeface="Arial"/>
              <a:cs typeface="Arial"/>
            </a:endParaRPr>
          </a:p>
          <a:p>
            <a:pPr marL="889000" indent="-514350" defTabSz="91440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FFD670"/>
              </a:buClr>
              <a:buSzPts val="3700"/>
              <a:buFont typeface="+mj-lt"/>
              <a:buAutoNum type="arabicPeriod"/>
            </a:pPr>
            <a:endParaRPr lang="es-ES" sz="4400" b="1">
              <a:solidFill>
                <a:srgbClr val="A7A7A7"/>
              </a:solidFill>
              <a:latin typeface="Arial"/>
              <a:cs typeface="Arial"/>
            </a:endParaRPr>
          </a:p>
          <a:p>
            <a:pPr marL="889000" indent="-514350" defTabSz="91440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FFD670"/>
              </a:buClr>
              <a:buSzPts val="3700"/>
              <a:buFont typeface="+mj-lt"/>
              <a:buAutoNum type="arabicPeriod"/>
            </a:pPr>
            <a:endParaRPr lang="es-ES" sz="4400" b="1">
              <a:solidFill>
                <a:srgbClr val="A7A7A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74025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2984" y="2136776"/>
            <a:ext cx="16027202" cy="1054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8250"/>
              </a:lnSpc>
            </a:pPr>
            <a:r>
              <a:rPr lang="en-US" sz="6583" b="1" dirty="0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Beneficios para Proveedores de Identidad</a:t>
            </a:r>
            <a:endParaRPr lang="en-US" sz="6583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384" y="3833613"/>
            <a:ext cx="2690018" cy="187622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372" y="4722415"/>
            <a:ext cx="451842" cy="5647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423672" y="4154885"/>
            <a:ext cx="4217392" cy="52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Acceso Global</a:t>
            </a:r>
            <a:endParaRPr lang="en-US" sz="3250" dirty="0"/>
          </a:p>
        </p:txBody>
      </p:sp>
      <p:sp>
        <p:nvSpPr>
          <p:cNvPr id="6" name="Text 2"/>
          <p:cNvSpPr/>
          <p:nvPr/>
        </p:nvSpPr>
        <p:spPr>
          <a:xfrm>
            <a:off x="8423673" y="4874617"/>
            <a:ext cx="7615238" cy="513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00"/>
              </a:lnSpc>
            </a:pPr>
            <a:r>
              <a:rPr lang="en-US" sz="2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Conexión a recursos nacionales e internacionales.</a:t>
            </a:r>
            <a:endParaRPr lang="en-US" sz="2500" dirty="0"/>
          </a:p>
        </p:txBody>
      </p:sp>
      <p:sp>
        <p:nvSpPr>
          <p:cNvPr id="7" name="Shape 3"/>
          <p:cNvSpPr/>
          <p:nvPr/>
        </p:nvSpPr>
        <p:spPr>
          <a:xfrm>
            <a:off x="8182571" y="5734050"/>
            <a:ext cx="14798278" cy="19050"/>
          </a:xfrm>
          <a:prstGeom prst="roundRect">
            <a:avLst>
              <a:gd name="adj" fmla="val 708465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s-ES" sz="800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373" y="5790010"/>
            <a:ext cx="5380037" cy="1876227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372" y="6445647"/>
            <a:ext cx="451842" cy="564753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768682" y="6111280"/>
            <a:ext cx="4217392" cy="52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Seguridad Reforzada</a:t>
            </a:r>
            <a:endParaRPr lang="en-US" sz="3250" dirty="0"/>
          </a:p>
        </p:txBody>
      </p:sp>
      <p:sp>
        <p:nvSpPr>
          <p:cNvPr id="11" name="Text 5"/>
          <p:cNvSpPr/>
          <p:nvPr/>
        </p:nvSpPr>
        <p:spPr>
          <a:xfrm>
            <a:off x="9768682" y="6831014"/>
            <a:ext cx="7131447" cy="513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00"/>
              </a:lnSpc>
            </a:pPr>
            <a:r>
              <a:rPr lang="en-US" sz="2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Protocolos estandarizados y cifrado avanzado.</a:t>
            </a:r>
            <a:endParaRPr lang="en-US" sz="2500" dirty="0"/>
          </a:p>
        </p:txBody>
      </p:sp>
      <p:sp>
        <p:nvSpPr>
          <p:cNvPr id="12" name="Shape 6"/>
          <p:cNvSpPr/>
          <p:nvPr/>
        </p:nvSpPr>
        <p:spPr>
          <a:xfrm>
            <a:off x="9527581" y="7690445"/>
            <a:ext cx="13453268" cy="19050"/>
          </a:xfrm>
          <a:prstGeom prst="roundRect">
            <a:avLst>
              <a:gd name="adj" fmla="val 708465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s-ES" sz="800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2363" y="7746405"/>
            <a:ext cx="8070057" cy="1876227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372" y="8402042"/>
            <a:ext cx="451842" cy="56475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1113690" y="8067675"/>
            <a:ext cx="4629547" cy="52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Compatibilidad Técnica</a:t>
            </a:r>
            <a:endParaRPr lang="en-US" sz="3250" dirty="0"/>
          </a:p>
        </p:txBody>
      </p:sp>
      <p:sp>
        <p:nvSpPr>
          <p:cNvPr id="16" name="Text 8"/>
          <p:cNvSpPr/>
          <p:nvPr/>
        </p:nvSpPr>
        <p:spPr>
          <a:xfrm>
            <a:off x="11113690" y="8787409"/>
            <a:ext cx="9878417" cy="513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00"/>
              </a:lnSpc>
            </a:pPr>
            <a:r>
              <a:rPr lang="en-US" sz="2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Integración con infraestructuras existentes sin cambios mayores.</a:t>
            </a:r>
            <a:endParaRPr lang="en-US" sz="2500" dirty="0"/>
          </a:p>
        </p:txBody>
      </p:sp>
      <p:sp>
        <p:nvSpPr>
          <p:cNvPr id="17" name="Shape 9"/>
          <p:cNvSpPr/>
          <p:nvPr/>
        </p:nvSpPr>
        <p:spPr>
          <a:xfrm>
            <a:off x="10872588" y="9646840"/>
            <a:ext cx="12108260" cy="19050"/>
          </a:xfrm>
          <a:prstGeom prst="roundRect">
            <a:avLst>
              <a:gd name="adj" fmla="val 708465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s-ES" sz="800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7157" y="9702800"/>
            <a:ext cx="10760273" cy="1876227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1174" y="10358437"/>
            <a:ext cx="451842" cy="564753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12458701" y="10024070"/>
            <a:ext cx="4217392" cy="52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Flexibilidad</a:t>
            </a:r>
            <a:endParaRPr lang="en-US" sz="3250" dirty="0"/>
          </a:p>
        </p:txBody>
      </p:sp>
      <p:sp>
        <p:nvSpPr>
          <p:cNvPr id="21" name="Text 11"/>
          <p:cNvSpPr/>
          <p:nvPr/>
        </p:nvSpPr>
        <p:spPr>
          <a:xfrm>
            <a:off x="12458700" y="10743804"/>
            <a:ext cx="8272263" cy="513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00"/>
              </a:lnSpc>
            </a:pPr>
            <a:r>
              <a:rPr lang="en-US" sz="2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Libertad para elegir la tecnología que mejor se adapte.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49104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0" y="0"/>
            <a:ext cx="9144000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22984" y="1089621"/>
            <a:ext cx="12594035" cy="2480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750"/>
              </a:lnSpc>
            </a:pPr>
            <a:r>
              <a:rPr lang="en-US" sz="7750" b="1" dirty="0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Estado Actual y Migración PAPI</a:t>
            </a:r>
            <a:endParaRPr lang="en-US" sz="7750" dirty="0"/>
          </a:p>
        </p:txBody>
      </p:sp>
      <p:sp>
        <p:nvSpPr>
          <p:cNvPr id="4" name="Shape 1"/>
          <p:cNvSpPr/>
          <p:nvPr/>
        </p:nvSpPr>
        <p:spPr>
          <a:xfrm>
            <a:off x="1322984" y="4137422"/>
            <a:ext cx="6108105" cy="5272683"/>
          </a:xfrm>
          <a:prstGeom prst="roundRect">
            <a:avLst>
              <a:gd name="adj" fmla="val 30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ES" sz="8000"/>
          </a:p>
        </p:txBody>
      </p:sp>
      <p:sp>
        <p:nvSpPr>
          <p:cNvPr id="5" name="Text 2"/>
          <p:cNvSpPr/>
          <p:nvPr/>
        </p:nvSpPr>
        <p:spPr>
          <a:xfrm>
            <a:off x="1713708" y="4528146"/>
            <a:ext cx="5326658" cy="12402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33"/>
              </a:lnSpc>
            </a:pPr>
            <a:r>
              <a:rPr lang="en-US" sz="3833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Federación en Crecimiento</a:t>
            </a:r>
            <a:endParaRPr lang="en-US" sz="3833" dirty="0"/>
          </a:p>
        </p:txBody>
      </p:sp>
      <p:sp>
        <p:nvSpPr>
          <p:cNvPr id="6" name="Text 3"/>
          <p:cNvSpPr/>
          <p:nvPr/>
        </p:nvSpPr>
        <p:spPr>
          <a:xfrm>
            <a:off x="1713708" y="5995194"/>
            <a:ext cx="5326658" cy="3024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291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Múltiples instituciones ya conectadas como proveedores de identidad. Alta tasa de adopción entre nuevos miembros.</a:t>
            </a:r>
            <a:endParaRPr lang="en-US" sz="2917" dirty="0"/>
          </a:p>
        </p:txBody>
      </p:sp>
      <p:sp>
        <p:nvSpPr>
          <p:cNvPr id="7" name="Shape 4"/>
          <p:cNvSpPr/>
          <p:nvPr/>
        </p:nvSpPr>
        <p:spPr>
          <a:xfrm>
            <a:off x="7809113" y="4137422"/>
            <a:ext cx="6108105" cy="5272683"/>
          </a:xfrm>
          <a:prstGeom prst="roundRect">
            <a:avLst>
              <a:gd name="adj" fmla="val 30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ES" sz="8000"/>
          </a:p>
        </p:txBody>
      </p:sp>
      <p:sp>
        <p:nvSpPr>
          <p:cNvPr id="8" name="Text 5"/>
          <p:cNvSpPr/>
          <p:nvPr/>
        </p:nvSpPr>
        <p:spPr>
          <a:xfrm>
            <a:off x="8199836" y="4528145"/>
            <a:ext cx="4961732" cy="620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33"/>
              </a:lnSpc>
            </a:pPr>
            <a:r>
              <a:rPr lang="en-US" sz="3833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Último servicio PAPI</a:t>
            </a:r>
            <a:endParaRPr lang="en-US" sz="3833" dirty="0"/>
          </a:p>
        </p:txBody>
      </p:sp>
      <p:sp>
        <p:nvSpPr>
          <p:cNvPr id="9" name="Text 6"/>
          <p:cNvSpPr/>
          <p:nvPr/>
        </p:nvSpPr>
        <p:spPr>
          <a:xfrm>
            <a:off x="8199836" y="5375077"/>
            <a:ext cx="5326658" cy="2419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291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Último servicio PAPI pendiente de migración. Plan estructurado para completar transición a SAML2.</a:t>
            </a:r>
            <a:endParaRPr lang="en-US" sz="2917" dirty="0"/>
          </a:p>
        </p:txBody>
      </p:sp>
      <p:sp>
        <p:nvSpPr>
          <p:cNvPr id="10" name="Shape 7"/>
          <p:cNvSpPr/>
          <p:nvPr/>
        </p:nvSpPr>
        <p:spPr>
          <a:xfrm>
            <a:off x="1322984" y="9788129"/>
            <a:ext cx="12594035" cy="2838053"/>
          </a:xfrm>
          <a:prstGeom prst="roundRect">
            <a:avLst>
              <a:gd name="adj" fmla="val 559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ES" sz="8000"/>
          </a:p>
        </p:txBody>
      </p:sp>
      <p:sp>
        <p:nvSpPr>
          <p:cNvPr id="11" name="Text 8"/>
          <p:cNvSpPr/>
          <p:nvPr/>
        </p:nvSpPr>
        <p:spPr>
          <a:xfrm>
            <a:off x="1713706" y="9965745"/>
            <a:ext cx="4961732" cy="620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33"/>
              </a:lnSpc>
            </a:pPr>
            <a:r>
              <a:rPr lang="en-US" sz="3833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Soporte Continuo</a:t>
            </a:r>
            <a:endParaRPr lang="en-US" sz="3833" dirty="0"/>
          </a:p>
        </p:txBody>
      </p:sp>
      <p:sp>
        <p:nvSpPr>
          <p:cNvPr id="12" name="Text 9"/>
          <p:cNvSpPr/>
          <p:nvPr/>
        </p:nvSpPr>
        <p:spPr>
          <a:xfrm>
            <a:off x="1713707" y="10812677"/>
            <a:ext cx="11812588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291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Asistencia técnica garantizada durante todo el periodo de transición. Minimizamos interrupciones en el servicio.</a:t>
            </a:r>
            <a:endParaRPr lang="en-US" sz="2917" dirty="0"/>
          </a:p>
        </p:txBody>
      </p:sp>
      <p:pic>
        <p:nvPicPr>
          <p:cNvPr id="13" name="plantilla ponencias.pdf" descr="plantilla ponencias.pdf">
            <a:extLst>
              <a:ext uri="{FF2B5EF4-FFF2-40B4-BE49-F238E27FC236}">
                <a16:creationId xmlns:a16="http://schemas.microsoft.com/office/drawing/2014/main" id="{3EF49767-5188-9B35-F8C5-F75F752D1B6E}"/>
              </a:ext>
            </a:extLst>
          </p:cNvPr>
          <p:cNvPicPr/>
          <p:nvPr/>
        </p:nvPicPr>
        <p:blipFill>
          <a:blip r:embed="rId4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1186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0" y="0"/>
            <a:ext cx="9144000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63849" y="3157737"/>
            <a:ext cx="12712303" cy="3563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334"/>
              </a:lnSpc>
            </a:pPr>
            <a:r>
              <a:rPr lang="en-US" sz="7417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Avances y Mejoras en el Servicio IdPnube de la Federación SIR2</a:t>
            </a:r>
            <a:endParaRPr lang="en-US" sz="7417" dirty="0"/>
          </a:p>
        </p:txBody>
      </p:sp>
      <p:sp>
        <p:nvSpPr>
          <p:cNvPr id="4" name="Text 1"/>
          <p:cNvSpPr/>
          <p:nvPr/>
        </p:nvSpPr>
        <p:spPr>
          <a:xfrm>
            <a:off x="1263849" y="7262813"/>
            <a:ext cx="12712303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4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IdPnube está diseñado para instituciones con personal técnico limitado. Ofrece doble IdP SIR2/eduGAIN y eduroam hospedado en infraestructura RedIRIS.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1263849" y="9402563"/>
            <a:ext cx="12712303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4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Hemos migrado exitosamente a una nueva plataforma en cluster k8s. El rendimiento ha sido optimizado significativamente.</a:t>
            </a:r>
            <a:endParaRPr lang="en-US" sz="4000" dirty="0"/>
          </a:p>
        </p:txBody>
      </p:sp>
      <p:pic>
        <p:nvPicPr>
          <p:cNvPr id="6" name="plantilla ponencias.pdf" descr="plantilla ponencias.pdf">
            <a:extLst>
              <a:ext uri="{FF2B5EF4-FFF2-40B4-BE49-F238E27FC236}">
                <a16:creationId xmlns:a16="http://schemas.microsoft.com/office/drawing/2014/main" id="{75A1B6B9-334F-46FF-DB32-E9D52A578B86}"/>
              </a:ext>
            </a:extLst>
          </p:cNvPr>
          <p:cNvPicPr/>
          <p:nvPr/>
        </p:nvPicPr>
        <p:blipFill>
          <a:blip r:embed="rId4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Google Shape;499;g230b6c47b17_1_3497">
            <a:extLst>
              <a:ext uri="{FF2B5EF4-FFF2-40B4-BE49-F238E27FC236}">
                <a16:creationId xmlns:a16="http://schemas.microsoft.com/office/drawing/2014/main" id="{CE12666C-4643-2A0B-E215-A57751FB4EB9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  <a:defRPr/>
            </a:pPr>
            <a:r>
              <a:rPr lang="es-E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Administración electrónica – Afirma y Archive</a:t>
            </a:r>
            <a:endParaRPr lang="es-ES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A72010B5-8FE7-00A8-A45B-2F4385644D8E}"/>
              </a:ext>
            </a:extLst>
          </p:cNvPr>
          <p:cNvSpPr txBox="1"/>
          <p:nvPr/>
        </p:nvSpPr>
        <p:spPr>
          <a:xfrm>
            <a:off x="692050" y="2731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  <a:defRPr/>
            </a:pPr>
            <a:r>
              <a:rPr lang="es-E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Administración electrónica – Afirma y Archive</a:t>
            </a:r>
            <a:endParaRPr lang="es-ES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D4D10-C09A-67BC-F5E3-9E5E4F5C1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99;g230b6c47b17_1_3497">
            <a:extLst>
              <a:ext uri="{FF2B5EF4-FFF2-40B4-BE49-F238E27FC236}">
                <a16:creationId xmlns:a16="http://schemas.microsoft.com/office/drawing/2014/main" id="{F75B5A29-61AE-4900-16DE-C1C74A253326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  <a:defRPr/>
            </a:pPr>
            <a:r>
              <a:rPr lang="es-E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Administración electrónica – Afirma y Archive</a:t>
            </a:r>
            <a:endParaRPr lang="es-ES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679137F0-5A82-F0EF-6794-AA53271B273C}"/>
              </a:ext>
            </a:extLst>
          </p:cNvPr>
          <p:cNvSpPr txBox="1"/>
          <p:nvPr/>
        </p:nvSpPr>
        <p:spPr>
          <a:xfrm>
            <a:off x="692050" y="2731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  <a:defRPr/>
            </a:pPr>
            <a:r>
              <a:rPr lang="es-E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Administración electrónica – Afirma y Archive</a:t>
            </a:r>
            <a:endParaRPr lang="es-ES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A55671CD-FCD8-31AE-E721-F20DD42CD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31892" cy="12047838"/>
          </a:xfrm>
          <a:prstGeom prst="rect">
            <a:avLst/>
          </a:prstGeom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6A96C6CD-72AC-C79A-A573-C23038F7791E}"/>
              </a:ext>
            </a:extLst>
          </p:cNvPr>
          <p:cNvSpPr/>
          <p:nvPr/>
        </p:nvSpPr>
        <p:spPr>
          <a:xfrm>
            <a:off x="10407850" y="2723953"/>
            <a:ext cx="11166212" cy="1912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334"/>
              </a:lnSpc>
            </a:pPr>
            <a:r>
              <a:rPr lang="en-US" sz="7417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Crecimiento y Adopción del Servicio</a:t>
            </a:r>
            <a:endParaRPr lang="en-US" sz="7417" dirty="0"/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EEBD231A-0EF6-9323-6FD8-56315654904A}"/>
              </a:ext>
            </a:extLst>
          </p:cNvPr>
          <p:cNvSpPr/>
          <p:nvPr/>
        </p:nvSpPr>
        <p:spPr>
          <a:xfrm>
            <a:off x="10407849" y="5821562"/>
            <a:ext cx="5345183" cy="959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9334"/>
              </a:lnSpc>
            </a:pPr>
            <a:r>
              <a:rPr lang="en-US" sz="9334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40+</a:t>
            </a:r>
            <a:endParaRPr lang="en-US" sz="9334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0F6FFF2B-A77A-7071-325E-0130B995BAE7}"/>
              </a:ext>
            </a:extLst>
          </p:cNvPr>
          <p:cNvSpPr/>
          <p:nvPr/>
        </p:nvSpPr>
        <p:spPr>
          <a:xfrm>
            <a:off x="11074798" y="7464228"/>
            <a:ext cx="4173341" cy="477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67"/>
              </a:lnSpc>
            </a:pPr>
            <a:r>
              <a:rPr lang="en-US" sz="3667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Instituciones</a:t>
            </a:r>
            <a:endParaRPr lang="en-US" sz="3667" dirty="0"/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29A727C1-E411-BA0F-EC30-CAE188DF396E}"/>
              </a:ext>
            </a:extLst>
          </p:cNvPr>
          <p:cNvSpPr/>
          <p:nvPr/>
        </p:nvSpPr>
        <p:spPr>
          <a:xfrm>
            <a:off x="10407849" y="8274447"/>
            <a:ext cx="5345183" cy="930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Integradas actualmente en el servicio</a:t>
            </a:r>
            <a:endParaRPr lang="en-US" sz="2833" dirty="0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47A621EA-B70B-782C-3B1B-357863824715}"/>
              </a:ext>
            </a:extLst>
          </p:cNvPr>
          <p:cNvSpPr/>
          <p:nvPr/>
        </p:nvSpPr>
        <p:spPr>
          <a:xfrm>
            <a:off x="17034669" y="5821562"/>
            <a:ext cx="5345357" cy="959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9334"/>
              </a:lnSpc>
            </a:pPr>
            <a:r>
              <a:rPr lang="en-US" sz="9334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↑↑</a:t>
            </a:r>
            <a:endParaRPr lang="en-US" sz="9334" dirty="0"/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0BB4C76B-EB64-575E-BE9E-2AE2B2FC9F50}"/>
              </a:ext>
            </a:extLst>
          </p:cNvPr>
          <p:cNvSpPr/>
          <p:nvPr/>
        </p:nvSpPr>
        <p:spPr>
          <a:xfrm>
            <a:off x="17701816" y="7464228"/>
            <a:ext cx="4173341" cy="477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67"/>
              </a:lnSpc>
            </a:pPr>
            <a:r>
              <a:rPr lang="en-US" sz="3667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Solicitudes</a:t>
            </a:r>
            <a:endParaRPr lang="en-US" sz="3667" dirty="0"/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648C2F12-81B3-0EED-AFDA-69E67807F779}"/>
              </a:ext>
            </a:extLst>
          </p:cNvPr>
          <p:cNvSpPr/>
          <p:nvPr/>
        </p:nvSpPr>
        <p:spPr>
          <a:xfrm>
            <a:off x="17034669" y="8274447"/>
            <a:ext cx="5345357" cy="46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Aumento tras migración a k8s</a:t>
            </a:r>
            <a:endParaRPr lang="en-US" sz="2833" dirty="0"/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3BDE197A-BF62-03A2-C7D0-6AD42832D10C}"/>
              </a:ext>
            </a:extLst>
          </p:cNvPr>
          <p:cNvSpPr/>
          <p:nvPr/>
        </p:nvSpPr>
        <p:spPr>
          <a:xfrm>
            <a:off x="10407850" y="9836348"/>
            <a:ext cx="11166212" cy="930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El servicio cuenta con el respaldo completo de la federación SIR2 de RedIRIS. Las instituciones confían cada vez más en nuestra plataforma.</a:t>
            </a:r>
            <a:endParaRPr lang="en-US" sz="2833" dirty="0"/>
          </a:p>
        </p:txBody>
      </p:sp>
      <p:pic>
        <p:nvPicPr>
          <p:cNvPr id="6" name="plantilla ponencias.pdf" descr="plantilla ponencias.pdf">
            <a:extLst>
              <a:ext uri="{FF2B5EF4-FFF2-40B4-BE49-F238E27FC236}">
                <a16:creationId xmlns:a16="http://schemas.microsoft.com/office/drawing/2014/main" id="{8184EA22-0864-4225-6593-10EFA786FA69}"/>
              </a:ext>
            </a:extLst>
          </p:cNvPr>
          <p:cNvPicPr/>
          <p:nvPr/>
        </p:nvPicPr>
        <p:blipFill>
          <a:blip r:embed="rId4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2634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63848" y="1586112"/>
            <a:ext cx="11926887" cy="1187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9334"/>
              </a:lnSpc>
            </a:pPr>
            <a:r>
              <a:rPr lang="en-US" sz="7417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Mejoras en la Plataforma</a:t>
            </a:r>
            <a:endParaRPr lang="en-US" sz="7417" dirty="0"/>
          </a:p>
        </p:txBody>
      </p:sp>
      <p:sp>
        <p:nvSpPr>
          <p:cNvPr id="3" name="Text 1"/>
          <p:cNvSpPr/>
          <p:nvPr/>
        </p:nvSpPr>
        <p:spPr>
          <a:xfrm>
            <a:off x="2818805" y="4290021"/>
            <a:ext cx="5006777" cy="593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4667"/>
              </a:lnSpc>
            </a:pPr>
            <a:r>
              <a:rPr lang="en-US" sz="3667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Migración Completa</a:t>
            </a:r>
            <a:endParaRPr lang="en-US" sz="3667" dirty="0"/>
          </a:p>
        </p:txBody>
      </p:sp>
      <p:sp>
        <p:nvSpPr>
          <p:cNvPr id="4" name="Text 2"/>
          <p:cNvSpPr/>
          <p:nvPr/>
        </p:nvSpPr>
        <p:spPr>
          <a:xfrm>
            <a:off x="1263849" y="5100240"/>
            <a:ext cx="6561733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Nueva infraestructura implementada</a:t>
            </a:r>
            <a:endParaRPr lang="en-US" sz="2833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117" y="3496072"/>
            <a:ext cx="7649567" cy="764956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150" y="4792564"/>
            <a:ext cx="540147" cy="6752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558220" y="4578946"/>
            <a:ext cx="4994870" cy="593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67"/>
              </a:lnSpc>
            </a:pPr>
            <a:r>
              <a:rPr lang="en-US" sz="3667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Proceso Optimizado</a:t>
            </a:r>
            <a:endParaRPr lang="en-US" sz="3667" dirty="0"/>
          </a:p>
        </p:txBody>
      </p:sp>
      <p:sp>
        <p:nvSpPr>
          <p:cNvPr id="8" name="Text 4"/>
          <p:cNvSpPr/>
          <p:nvPr/>
        </p:nvSpPr>
        <p:spPr>
          <a:xfrm>
            <a:off x="16558221" y="5389165"/>
            <a:ext cx="6561932" cy="577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Creación eficiente de instituciones</a:t>
            </a:r>
            <a:endParaRPr lang="en-US" sz="2833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117" y="3496072"/>
            <a:ext cx="7649567" cy="7649567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2180" y="5443637"/>
            <a:ext cx="540147" cy="6752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558221" y="8674498"/>
            <a:ext cx="4787305" cy="593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67"/>
              </a:lnSpc>
            </a:pPr>
            <a:r>
              <a:rPr lang="en-US" sz="3667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Mayor Rendimiento</a:t>
            </a:r>
            <a:endParaRPr lang="en-US" sz="3667" dirty="0"/>
          </a:p>
        </p:txBody>
      </p:sp>
      <p:sp>
        <p:nvSpPr>
          <p:cNvPr id="12" name="Text 6"/>
          <p:cNvSpPr/>
          <p:nvPr/>
        </p:nvSpPr>
        <p:spPr>
          <a:xfrm>
            <a:off x="16558221" y="9484717"/>
            <a:ext cx="6561932" cy="577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Estabilidad mejorada del servicio</a:t>
            </a:r>
            <a:endParaRPr lang="en-US" sz="2833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117" y="3496072"/>
            <a:ext cx="7649567" cy="7649567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1107" y="9173667"/>
            <a:ext cx="540147" cy="67528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168525" y="8385573"/>
            <a:ext cx="5657057" cy="593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4667"/>
              </a:lnSpc>
            </a:pPr>
            <a:r>
              <a:rPr lang="en-US" sz="3667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Adaptaciones Técnicas</a:t>
            </a:r>
            <a:endParaRPr lang="en-US" sz="3667" dirty="0"/>
          </a:p>
        </p:txBody>
      </p:sp>
      <p:sp>
        <p:nvSpPr>
          <p:cNvPr id="16" name="Text 8"/>
          <p:cNvSpPr/>
          <p:nvPr/>
        </p:nvSpPr>
        <p:spPr>
          <a:xfrm>
            <a:off x="1263849" y="9195792"/>
            <a:ext cx="6561733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Integración institucional simplificada</a:t>
            </a:r>
            <a:endParaRPr lang="en-US" sz="2833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117" y="3496072"/>
            <a:ext cx="7649567" cy="7649567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1077" y="8522594"/>
            <a:ext cx="540147" cy="67528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263849" y="11551840"/>
            <a:ext cx="21856303" cy="577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nueva plataforma utiliza tecnologías de vanguardia. El sistema ofrece mayor escalabilidad y resistencia.</a:t>
            </a:r>
            <a:endParaRPr lang="en-US" sz="2833" dirty="0"/>
          </a:p>
        </p:txBody>
      </p:sp>
      <p:pic>
        <p:nvPicPr>
          <p:cNvPr id="21" name="plantilla ponencias.pdf" descr="plantilla ponencias.pdf">
            <a:extLst>
              <a:ext uri="{FF2B5EF4-FFF2-40B4-BE49-F238E27FC236}">
                <a16:creationId xmlns:a16="http://schemas.microsoft.com/office/drawing/2014/main" id="{508C772F-CCB7-AB98-72D2-DE0824762A27}"/>
              </a:ext>
            </a:extLst>
          </p:cNvPr>
          <p:cNvPicPr/>
          <p:nvPr/>
        </p:nvPicPr>
        <p:blipFill>
          <a:blip r:embed="rId11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4384000" cy="278705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0258" y="3400228"/>
            <a:ext cx="12053688" cy="733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750"/>
              </a:lnSpc>
            </a:pPr>
            <a:r>
              <a:rPr lang="en-US" sz="4583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Actualización del Dashboard de Gestión</a:t>
            </a:r>
            <a:endParaRPr lang="en-US" sz="4583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57" y="4468019"/>
            <a:ext cx="1114822" cy="133786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29445" y="4690864"/>
            <a:ext cx="3483570" cy="366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33"/>
              </a:lnSpc>
            </a:pPr>
            <a:r>
              <a:rPr lang="en-US" sz="4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Perfiles Personalizados</a:t>
            </a:r>
            <a:endParaRPr lang="en-US" sz="4000" dirty="0"/>
          </a:p>
        </p:txBody>
      </p:sp>
      <p:sp>
        <p:nvSpPr>
          <p:cNvPr id="6" name="Text 2"/>
          <p:cNvSpPr/>
          <p:nvPr/>
        </p:nvSpPr>
        <p:spPr>
          <a:xfrm>
            <a:off x="2229446" y="5191323"/>
            <a:ext cx="21374298" cy="356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4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Interfaces adaptadas para cada usuario y control de acceso por roles</a:t>
            </a:r>
            <a:endParaRPr lang="en-US" sz="4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57" y="5805886"/>
            <a:ext cx="1114822" cy="13378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29445" y="6028730"/>
            <a:ext cx="3480593" cy="366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33"/>
              </a:lnSpc>
            </a:pPr>
            <a:r>
              <a:rPr lang="en-US" sz="4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Estadísticas Mejoradas</a:t>
            </a:r>
            <a:endParaRPr lang="en-US" sz="4000" dirty="0"/>
          </a:p>
        </p:txBody>
      </p:sp>
      <p:sp>
        <p:nvSpPr>
          <p:cNvPr id="9" name="Text 4"/>
          <p:cNvSpPr/>
          <p:nvPr/>
        </p:nvSpPr>
        <p:spPr>
          <a:xfrm>
            <a:off x="2229446" y="6529188"/>
            <a:ext cx="21374298" cy="356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4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Datos más detallados y accesibles</a:t>
            </a:r>
            <a:endParaRPr lang="en-US" sz="4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57" y="7143751"/>
            <a:ext cx="1114822" cy="133786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29445" y="7366595"/>
            <a:ext cx="3306563" cy="366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33"/>
              </a:lnSpc>
            </a:pPr>
            <a:r>
              <a:rPr lang="en-US" sz="4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Catálogo de Recursos</a:t>
            </a:r>
            <a:endParaRPr lang="en-US" sz="4000" dirty="0"/>
          </a:p>
        </p:txBody>
      </p:sp>
      <p:sp>
        <p:nvSpPr>
          <p:cNvPr id="12" name="Text 6"/>
          <p:cNvSpPr/>
          <p:nvPr/>
        </p:nvSpPr>
        <p:spPr>
          <a:xfrm>
            <a:off x="2229446" y="7867055"/>
            <a:ext cx="21374298" cy="356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4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Acceso completo a todas las herramientas</a:t>
            </a:r>
            <a:endParaRPr lang="en-US" sz="40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57" y="8481616"/>
            <a:ext cx="1114822" cy="133786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29446" y="8704462"/>
            <a:ext cx="4964708" cy="366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33"/>
              </a:lnSpc>
            </a:pPr>
            <a:r>
              <a:rPr lang="en-US" sz="4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Conexión a repositorios remotos</a:t>
            </a:r>
            <a:endParaRPr lang="en-US" sz="4000" dirty="0"/>
          </a:p>
        </p:txBody>
      </p:sp>
      <p:sp>
        <p:nvSpPr>
          <p:cNvPr id="15" name="Text 8"/>
          <p:cNvSpPr/>
          <p:nvPr/>
        </p:nvSpPr>
        <p:spPr>
          <a:xfrm>
            <a:off x="2229446" y="9204920"/>
            <a:ext cx="21374298" cy="356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4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Integración optimizada con sistemas remotos</a:t>
            </a:r>
            <a:endParaRPr lang="en-US" sz="400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257" y="9819483"/>
            <a:ext cx="1114822" cy="1337865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2229446" y="10042327"/>
            <a:ext cx="8367912" cy="366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33"/>
              </a:lnSpc>
            </a:pPr>
            <a:r>
              <a:rPr lang="en-US" sz="4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Alta propia e individual de recursos ( alta de metadatos)</a:t>
            </a:r>
            <a:endParaRPr lang="en-US" sz="4000" dirty="0"/>
          </a:p>
        </p:txBody>
      </p:sp>
      <p:sp>
        <p:nvSpPr>
          <p:cNvPr id="18" name="Text 10"/>
          <p:cNvSpPr/>
          <p:nvPr/>
        </p:nvSpPr>
        <p:spPr>
          <a:xfrm>
            <a:off x="2229446" y="10542787"/>
            <a:ext cx="21374298" cy="356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1750" dirty="0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257" y="11157348"/>
            <a:ext cx="1114822" cy="1337865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2229445" y="11380192"/>
            <a:ext cx="3572867" cy="366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33"/>
              </a:lnSpc>
            </a:pPr>
            <a:r>
              <a:rPr lang="en-US" sz="4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Gestión de geteduroam</a:t>
            </a:r>
            <a:endParaRPr lang="en-US" sz="4000" dirty="0"/>
          </a:p>
        </p:txBody>
      </p:sp>
      <p:sp>
        <p:nvSpPr>
          <p:cNvPr id="21" name="Text 12"/>
          <p:cNvSpPr/>
          <p:nvPr/>
        </p:nvSpPr>
        <p:spPr>
          <a:xfrm>
            <a:off x="2229446" y="11880652"/>
            <a:ext cx="21374298" cy="356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1750" dirty="0"/>
          </a:p>
        </p:txBody>
      </p:sp>
      <p:sp>
        <p:nvSpPr>
          <p:cNvPr id="22" name="Text 13"/>
          <p:cNvSpPr/>
          <p:nvPr/>
        </p:nvSpPr>
        <p:spPr>
          <a:xfrm>
            <a:off x="780258" y="12746038"/>
            <a:ext cx="22823488" cy="356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experiencia de usuario ha sido completamente renovada. La gestión de usuarios ahora es más intuitiva y potente.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63849" y="3728442"/>
            <a:ext cx="15968663" cy="1187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9334"/>
              </a:lnSpc>
            </a:pPr>
            <a:r>
              <a:rPr lang="en-US" sz="7417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Servicio geteduroam en IdPnube</a:t>
            </a:r>
            <a:endParaRPr lang="en-US" sz="7417" dirty="0"/>
          </a:p>
        </p:txBody>
      </p:sp>
      <p:sp>
        <p:nvSpPr>
          <p:cNvPr id="3" name="Text 1"/>
          <p:cNvSpPr/>
          <p:nvPr/>
        </p:nvSpPr>
        <p:spPr>
          <a:xfrm>
            <a:off x="1263849" y="5818784"/>
            <a:ext cx="5976738" cy="593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67"/>
              </a:lnSpc>
            </a:pPr>
            <a:r>
              <a:rPr lang="en-US" sz="3667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Integreación en IdPnube</a:t>
            </a:r>
            <a:endParaRPr lang="en-US" sz="3667" dirty="0"/>
          </a:p>
        </p:txBody>
      </p:sp>
      <p:sp>
        <p:nvSpPr>
          <p:cNvPr id="4" name="Text 2"/>
          <p:cNvSpPr/>
          <p:nvPr/>
        </p:nvSpPr>
        <p:spPr>
          <a:xfrm>
            <a:off x="1263849" y="6773465"/>
            <a:ext cx="6697265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El servicio geteduroam se ha integrado dentro del servicio IdPnube</a:t>
            </a:r>
            <a:endParaRPr lang="en-US" sz="2833" dirty="0"/>
          </a:p>
        </p:txBody>
      </p:sp>
      <p:sp>
        <p:nvSpPr>
          <p:cNvPr id="5" name="Text 3"/>
          <p:cNvSpPr/>
          <p:nvPr/>
        </p:nvSpPr>
        <p:spPr>
          <a:xfrm>
            <a:off x="8854878" y="5818784"/>
            <a:ext cx="4751188" cy="593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67"/>
              </a:lnSpc>
            </a:pPr>
            <a:r>
              <a:rPr lang="en-US" sz="3667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Portal específico</a:t>
            </a:r>
            <a:endParaRPr lang="en-US" sz="3667" dirty="0"/>
          </a:p>
        </p:txBody>
      </p:sp>
      <p:sp>
        <p:nvSpPr>
          <p:cNvPr id="6" name="Text 4"/>
          <p:cNvSpPr/>
          <p:nvPr/>
        </p:nvSpPr>
        <p:spPr>
          <a:xfrm>
            <a:off x="8854878" y="6773465"/>
            <a:ext cx="6697265" cy="2889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Cada institución en IdPnube tiene ahora un portal personalizado para acceder a geteduroam y permitir crear el certificado tras autenticarse con su Proveedor de Identidad </a:t>
            </a:r>
            <a:endParaRPr lang="en-US" sz="2833" dirty="0"/>
          </a:p>
        </p:txBody>
      </p:sp>
      <p:sp>
        <p:nvSpPr>
          <p:cNvPr id="7" name="Text 5"/>
          <p:cNvSpPr/>
          <p:nvPr/>
        </p:nvSpPr>
        <p:spPr>
          <a:xfrm>
            <a:off x="16445906" y="5818783"/>
            <a:ext cx="6697265" cy="1187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67"/>
              </a:lnSpc>
            </a:pPr>
            <a:r>
              <a:rPr lang="en-US" sz="3667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Gestión propias de pseudocrendenciales</a:t>
            </a:r>
            <a:endParaRPr lang="en-US" sz="3667" dirty="0"/>
          </a:p>
        </p:txBody>
      </p:sp>
      <p:sp>
        <p:nvSpPr>
          <p:cNvPr id="8" name="Text 6"/>
          <p:cNvSpPr/>
          <p:nvPr/>
        </p:nvSpPr>
        <p:spPr>
          <a:xfrm>
            <a:off x="16445906" y="7367190"/>
            <a:ext cx="6697265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Gestión individual de los certificados creados en el dashboard de gestión </a:t>
            </a:r>
            <a:endParaRPr lang="en-US" sz="2833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63849" y="2739628"/>
            <a:ext cx="17276962" cy="1187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9334"/>
              </a:lnSpc>
            </a:pPr>
            <a:r>
              <a:rPr lang="en-US" sz="7417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Beneficios del servicio geteduroam</a:t>
            </a:r>
            <a:endParaRPr lang="en-US" sz="7417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848" y="4649589"/>
            <a:ext cx="722113" cy="7221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63848" y="5732662"/>
            <a:ext cx="5125640" cy="2137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83"/>
              </a:lnSpc>
            </a:pPr>
            <a:r>
              <a:rPr lang="en-US" sz="4417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Conexión automática y segura</a:t>
            </a:r>
            <a:endParaRPr lang="en-US" sz="4417" dirty="0"/>
          </a:p>
        </p:txBody>
      </p:sp>
      <p:sp>
        <p:nvSpPr>
          <p:cNvPr id="5" name="Text 2"/>
          <p:cNvSpPr/>
          <p:nvPr/>
        </p:nvSpPr>
        <p:spPr>
          <a:xfrm>
            <a:off x="1263848" y="8086923"/>
            <a:ext cx="5125640" cy="2889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Configura tu dispositivo sin tener que introducir manualmente certificados, métodos de autenticación o parámetros técnicos</a:t>
            </a:r>
            <a:endParaRPr lang="en-US" sz="2833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737" y="4649589"/>
            <a:ext cx="722113" cy="7221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40737" y="5732663"/>
            <a:ext cx="5125640" cy="1425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83"/>
              </a:lnSpc>
            </a:pPr>
            <a:r>
              <a:rPr lang="en-US" sz="4417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Autenticación segura </a:t>
            </a:r>
            <a:endParaRPr lang="en-US" sz="4417" dirty="0"/>
          </a:p>
        </p:txBody>
      </p:sp>
      <p:sp>
        <p:nvSpPr>
          <p:cNvPr id="8" name="Text 4"/>
          <p:cNvSpPr/>
          <p:nvPr/>
        </p:nvSpPr>
        <p:spPr>
          <a:xfrm>
            <a:off x="6840737" y="7374335"/>
            <a:ext cx="5125640" cy="346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Autentica contra tu IdP y configura tu dispositivo para autenticarse correctamente según los estándares de seguridad de la institución</a:t>
            </a:r>
            <a:endParaRPr lang="en-US" sz="2833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7624" y="4649589"/>
            <a:ext cx="722113" cy="72211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417623" y="5732663"/>
            <a:ext cx="5125640" cy="1425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83"/>
              </a:lnSpc>
            </a:pPr>
            <a:r>
              <a:rPr lang="en-US" sz="4417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Evita errores de configuración </a:t>
            </a:r>
            <a:endParaRPr lang="en-US" sz="4417" dirty="0"/>
          </a:p>
        </p:txBody>
      </p:sp>
      <p:sp>
        <p:nvSpPr>
          <p:cNvPr id="11" name="Text 6"/>
          <p:cNvSpPr/>
          <p:nvPr/>
        </p:nvSpPr>
        <p:spPr>
          <a:xfrm>
            <a:off x="12417623" y="7374335"/>
            <a:ext cx="5125640" cy="346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Reduce problemas de seguridad y conectividad que surgen al configurar manualmente como el uso incorrecto de certificados o métodos EAP</a:t>
            </a:r>
            <a:endParaRPr lang="en-US" sz="2833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4512" y="4649589"/>
            <a:ext cx="722113" cy="7221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7994512" y="5732662"/>
            <a:ext cx="5125640" cy="2137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83"/>
              </a:lnSpc>
            </a:pPr>
            <a:r>
              <a:rPr lang="en-US" sz="4417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Compatibilidad múltiples plataformas </a:t>
            </a:r>
            <a:endParaRPr lang="en-US" sz="4417" dirty="0"/>
          </a:p>
        </p:txBody>
      </p:sp>
      <p:sp>
        <p:nvSpPr>
          <p:cNvPr id="14" name="Text 8"/>
          <p:cNvSpPr/>
          <p:nvPr/>
        </p:nvSpPr>
        <p:spPr>
          <a:xfrm>
            <a:off x="17994512" y="8086923"/>
            <a:ext cx="5125640" cy="577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511" indent="-571511">
              <a:lnSpc>
                <a:spcPts val="4500"/>
              </a:lnSpc>
              <a:buSzPct val="100000"/>
              <a:buChar char="•"/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Android</a:t>
            </a:r>
            <a:endParaRPr lang="en-US" sz="2833" dirty="0"/>
          </a:p>
        </p:txBody>
      </p:sp>
      <p:sp>
        <p:nvSpPr>
          <p:cNvPr id="15" name="Text 9"/>
          <p:cNvSpPr/>
          <p:nvPr/>
        </p:nvSpPr>
        <p:spPr>
          <a:xfrm>
            <a:off x="17994512" y="8790980"/>
            <a:ext cx="5125640" cy="577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511" indent="-571511">
              <a:lnSpc>
                <a:spcPts val="4500"/>
              </a:lnSpc>
              <a:buSzPct val="100000"/>
              <a:buChar char="•"/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iOS</a:t>
            </a:r>
            <a:endParaRPr lang="en-US" sz="2833" dirty="0"/>
          </a:p>
        </p:txBody>
      </p:sp>
      <p:sp>
        <p:nvSpPr>
          <p:cNvPr id="16" name="Text 10"/>
          <p:cNvSpPr/>
          <p:nvPr/>
        </p:nvSpPr>
        <p:spPr>
          <a:xfrm>
            <a:off x="17994512" y="9495037"/>
            <a:ext cx="5125640" cy="577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511" indent="-571511">
              <a:lnSpc>
                <a:spcPts val="4500"/>
              </a:lnSpc>
              <a:buSzPct val="100000"/>
              <a:buChar char="•"/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Windows</a:t>
            </a:r>
            <a:endParaRPr lang="en-US" sz="2833" dirty="0"/>
          </a:p>
        </p:txBody>
      </p:sp>
      <p:sp>
        <p:nvSpPr>
          <p:cNvPr id="17" name="Text 11"/>
          <p:cNvSpPr/>
          <p:nvPr/>
        </p:nvSpPr>
        <p:spPr>
          <a:xfrm>
            <a:off x="17994512" y="10199092"/>
            <a:ext cx="5125640" cy="577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511" indent="-571511">
              <a:lnSpc>
                <a:spcPts val="4500"/>
              </a:lnSpc>
              <a:buSzPct val="100000"/>
              <a:buChar char="•"/>
            </a:pPr>
            <a:r>
              <a:rPr lang="en-US" sz="28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Navegador web</a:t>
            </a:r>
            <a:endParaRPr lang="en-US" sz="2833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12B5E-6323-7408-9AEA-30644217F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FCE22F90-9601-7267-69D0-DFA5CD69BA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6;g230b6c47b17_1_3497">
            <a:extLst>
              <a:ext uri="{FF2B5EF4-FFF2-40B4-BE49-F238E27FC236}">
                <a16:creationId xmlns:a16="http://schemas.microsoft.com/office/drawing/2014/main" id="{E1406110-FA29-EF70-73D6-E36DA407421D}"/>
              </a:ext>
            </a:extLst>
          </p:cNvPr>
          <p:cNvSpPr txBox="1">
            <a:spLocks/>
          </p:cNvSpPr>
          <p:nvPr/>
        </p:nvSpPr>
        <p:spPr>
          <a:xfrm>
            <a:off x="1123200" y="262800"/>
            <a:ext cx="19236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Georgia"/>
              <a:buNone/>
              <a:defRPr sz="6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SERVICIOS CON LA DIRECTIVA NIS 2</a:t>
            </a:r>
          </a:p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endParaRPr lang="es-ES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97;g230b6c47b17_1_3497">
            <a:extLst>
              <a:ext uri="{FF2B5EF4-FFF2-40B4-BE49-F238E27FC236}">
                <a16:creationId xmlns:a16="http://schemas.microsoft.com/office/drawing/2014/main" id="{C05B3E14-4279-DE72-67B6-CA527EA1FA9A}"/>
              </a:ext>
            </a:extLst>
          </p:cNvPr>
          <p:cNvSpPr/>
          <p:nvPr/>
        </p:nvSpPr>
        <p:spPr>
          <a:xfrm>
            <a:off x="548" y="-32450"/>
            <a:ext cx="24383100" cy="1275900"/>
          </a:xfrm>
          <a:prstGeom prst="rect">
            <a:avLst/>
          </a:prstGeom>
          <a:solidFill>
            <a:srgbClr val="008495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98;g230b6c47b17_1_3497">
            <a:extLst>
              <a:ext uri="{FF2B5EF4-FFF2-40B4-BE49-F238E27FC236}">
                <a16:creationId xmlns:a16="http://schemas.microsoft.com/office/drawing/2014/main" id="{40E02D2C-801A-E108-BECC-7792B4D54DB2}"/>
              </a:ext>
            </a:extLst>
          </p:cNvPr>
          <p:cNvSpPr/>
          <p:nvPr/>
        </p:nvSpPr>
        <p:spPr>
          <a:xfrm>
            <a:off x="300" y="1220750"/>
            <a:ext cx="24383100" cy="274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BF4B1E21-1321-5E8B-7862-87181987F039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  <a:buFont typeface="Arial"/>
              <a:buNone/>
            </a:pPr>
            <a:r>
              <a:rPr lang="es-ES" sz="5400">
                <a:solidFill>
                  <a:srgbClr val="FFFFFF"/>
                </a:solidFill>
                <a:latin typeface="Arial"/>
                <a:cs typeface="Arial"/>
                <a:sym typeface="Arial"/>
              </a:rPr>
              <a:t>Jornadas técnicas 2025 RedIRIS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417;g230b6c47b17_1_3484">
            <a:extLst>
              <a:ext uri="{FF2B5EF4-FFF2-40B4-BE49-F238E27FC236}">
                <a16:creationId xmlns:a16="http://schemas.microsoft.com/office/drawing/2014/main" id="{B1C568F3-8F5C-62CE-79EF-5CBDCAB0077A}"/>
              </a:ext>
            </a:extLst>
          </p:cNvPr>
          <p:cNvSpPr txBox="1"/>
          <p:nvPr/>
        </p:nvSpPr>
        <p:spPr>
          <a:xfrm>
            <a:off x="3784370" y="10351250"/>
            <a:ext cx="17577900" cy="1540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3300"/>
              <a:buFont typeface="Arial"/>
              <a:buNone/>
            </a:pPr>
            <a:r>
              <a:rPr lang="es-ES" sz="138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¡Muchas gracias!</a:t>
            </a:r>
            <a:endParaRPr sz="5400" b="0" i="0" u="none" strike="noStrike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3300"/>
              <a:buFont typeface="Arial"/>
              <a:buNone/>
            </a:pPr>
            <a:endParaRPr sz="13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3300"/>
              <a:buFont typeface="Arial"/>
              <a:buNone/>
            </a:pPr>
            <a:endParaRPr sz="13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05307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7D8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76BE86-6FD3-BFAE-3E36-BD271AFAD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26AD14D1-3207-CA58-6599-5110AC70F0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507;g230e51fe7a0_0_1624">
            <a:extLst>
              <a:ext uri="{FF2B5EF4-FFF2-40B4-BE49-F238E27FC236}">
                <a16:creationId xmlns:a16="http://schemas.microsoft.com/office/drawing/2014/main" id="{FFED769D-0491-C84C-EE9E-CC11F888D472}"/>
              </a:ext>
            </a:extLst>
          </p:cNvPr>
          <p:cNvSpPr txBox="1">
            <a:spLocks/>
          </p:cNvSpPr>
          <p:nvPr/>
        </p:nvSpPr>
        <p:spPr>
          <a:xfrm>
            <a:off x="885826" y="857248"/>
            <a:ext cx="4296000" cy="6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0"/>
              <a:buFont typeface="Arial"/>
              <a:buNone/>
              <a:defRPr sz="28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800"/>
              <a:buFont typeface="Arial"/>
              <a:buNone/>
              <a:tabLst/>
              <a:defRPr/>
            </a:pPr>
            <a:r>
              <a:rPr kumimoji="0" lang="es-ES" sz="4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es-ES" sz="28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508;g230e51fe7a0_0_1624">
            <a:extLst>
              <a:ext uri="{FF2B5EF4-FFF2-40B4-BE49-F238E27FC236}">
                <a16:creationId xmlns:a16="http://schemas.microsoft.com/office/drawing/2014/main" id="{DE66CB56-9773-BE3B-D3CF-2244E03135A0}"/>
              </a:ext>
            </a:extLst>
          </p:cNvPr>
          <p:cNvSpPr txBox="1"/>
          <p:nvPr/>
        </p:nvSpPr>
        <p:spPr>
          <a:xfrm>
            <a:off x="4104640" y="7359310"/>
            <a:ext cx="20279400" cy="221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97250" tIns="274300" rIns="1097250" bIns="457200" anchor="ctr" anchorCtr="0">
            <a:spAutoFit/>
          </a:bodyPr>
          <a:lstStyle/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9600" b="1">
                <a:solidFill>
                  <a:srgbClr val="008495"/>
                </a:solidFill>
                <a:latin typeface="Arial"/>
                <a:cs typeface="Arial"/>
                <a:sym typeface="Arial"/>
              </a:rPr>
              <a:t>Nueva Web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53195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760CE-B5A9-6A21-6CEF-7595F1A9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81FF4DAC-C5CB-EB92-6ACD-7A67855B8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6;g230b6c47b17_1_3497">
            <a:extLst>
              <a:ext uri="{FF2B5EF4-FFF2-40B4-BE49-F238E27FC236}">
                <a16:creationId xmlns:a16="http://schemas.microsoft.com/office/drawing/2014/main" id="{83668AAC-74FD-52AE-7857-A2EF2C14DBDF}"/>
              </a:ext>
            </a:extLst>
          </p:cNvPr>
          <p:cNvSpPr txBox="1">
            <a:spLocks/>
          </p:cNvSpPr>
          <p:nvPr/>
        </p:nvSpPr>
        <p:spPr>
          <a:xfrm>
            <a:off x="1123200" y="262800"/>
            <a:ext cx="19236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Georgia"/>
              <a:buNone/>
              <a:defRPr sz="6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SERVICIOS CON LA DIRECTIVA NIS 2</a:t>
            </a:r>
          </a:p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endParaRPr lang="es-ES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97;g230b6c47b17_1_3497">
            <a:extLst>
              <a:ext uri="{FF2B5EF4-FFF2-40B4-BE49-F238E27FC236}">
                <a16:creationId xmlns:a16="http://schemas.microsoft.com/office/drawing/2014/main" id="{EE8354EE-1C96-B9DA-D639-76512978D9ED}"/>
              </a:ext>
            </a:extLst>
          </p:cNvPr>
          <p:cNvSpPr/>
          <p:nvPr/>
        </p:nvSpPr>
        <p:spPr>
          <a:xfrm>
            <a:off x="548" y="-32450"/>
            <a:ext cx="24383100" cy="1275900"/>
          </a:xfrm>
          <a:prstGeom prst="rect">
            <a:avLst/>
          </a:prstGeom>
          <a:solidFill>
            <a:srgbClr val="008495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98;g230b6c47b17_1_3497">
            <a:extLst>
              <a:ext uri="{FF2B5EF4-FFF2-40B4-BE49-F238E27FC236}">
                <a16:creationId xmlns:a16="http://schemas.microsoft.com/office/drawing/2014/main" id="{41005E2B-5F1A-AD71-3E89-22E903E22A2C}"/>
              </a:ext>
            </a:extLst>
          </p:cNvPr>
          <p:cNvSpPr/>
          <p:nvPr/>
        </p:nvSpPr>
        <p:spPr>
          <a:xfrm>
            <a:off x="300" y="1220750"/>
            <a:ext cx="24383100" cy="274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8C46DF2A-6E37-A845-CBC2-E25E9526F2F6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</a:pPr>
            <a:r>
              <a:rPr kumimoji="0" lang="es-ES" sz="5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Nueva web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FAC3D53-5413-C29D-9006-CF6BFE7EF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004" y="1885505"/>
            <a:ext cx="12106443" cy="994498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A02AA524-4137-8831-BE5E-057631D0B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799" y="1824517"/>
            <a:ext cx="18105513" cy="1006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03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4E253-6ECF-800C-1088-95426F5D4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70CA28BF-431D-15B7-8F8D-16DEBC3683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6;g230b6c47b17_1_3497">
            <a:extLst>
              <a:ext uri="{FF2B5EF4-FFF2-40B4-BE49-F238E27FC236}">
                <a16:creationId xmlns:a16="http://schemas.microsoft.com/office/drawing/2014/main" id="{B8BA4A97-A7EF-F55B-DC6D-8D56AA75E5FC}"/>
              </a:ext>
            </a:extLst>
          </p:cNvPr>
          <p:cNvSpPr txBox="1">
            <a:spLocks/>
          </p:cNvSpPr>
          <p:nvPr/>
        </p:nvSpPr>
        <p:spPr>
          <a:xfrm>
            <a:off x="1123200" y="262800"/>
            <a:ext cx="19236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Georgia"/>
              <a:buNone/>
              <a:defRPr sz="6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SERVICIOS CON LA DIRECTIVA NIS 2</a:t>
            </a:r>
          </a:p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endParaRPr lang="es-ES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97;g230b6c47b17_1_3497">
            <a:extLst>
              <a:ext uri="{FF2B5EF4-FFF2-40B4-BE49-F238E27FC236}">
                <a16:creationId xmlns:a16="http://schemas.microsoft.com/office/drawing/2014/main" id="{35F6EBA2-53C9-C527-133E-6264EA310E37}"/>
              </a:ext>
            </a:extLst>
          </p:cNvPr>
          <p:cNvSpPr/>
          <p:nvPr/>
        </p:nvSpPr>
        <p:spPr>
          <a:xfrm>
            <a:off x="548" y="-32450"/>
            <a:ext cx="24383100" cy="1275900"/>
          </a:xfrm>
          <a:prstGeom prst="rect">
            <a:avLst/>
          </a:prstGeom>
          <a:solidFill>
            <a:srgbClr val="008495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98;g230b6c47b17_1_3497">
            <a:extLst>
              <a:ext uri="{FF2B5EF4-FFF2-40B4-BE49-F238E27FC236}">
                <a16:creationId xmlns:a16="http://schemas.microsoft.com/office/drawing/2014/main" id="{7DAED4B8-6588-F92E-787C-1A88AF1E9955}"/>
              </a:ext>
            </a:extLst>
          </p:cNvPr>
          <p:cNvSpPr/>
          <p:nvPr/>
        </p:nvSpPr>
        <p:spPr>
          <a:xfrm>
            <a:off x="300" y="1220750"/>
            <a:ext cx="24383100" cy="274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0962B2AE-9ACF-4855-D89D-D4272D7EE826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</a:pPr>
            <a:r>
              <a:rPr kumimoji="0" lang="es-ES" sz="5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Web </a:t>
            </a:r>
            <a:r>
              <a:rPr kumimoji="0" lang="es-E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eduroam</a:t>
            </a:r>
            <a:endParaRPr kumimoji="0" lang="es-ES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</a:ext>
              </a:ex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3E2BDA-2272-C403-9DCB-EF56BCBE0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276" y="2119982"/>
            <a:ext cx="17272686" cy="96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845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7D8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356BFB-5298-DE5F-86D9-95C616421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48A0EF7C-1841-8EB0-2945-C1DC270C3B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507;g230e51fe7a0_0_1624">
            <a:extLst>
              <a:ext uri="{FF2B5EF4-FFF2-40B4-BE49-F238E27FC236}">
                <a16:creationId xmlns:a16="http://schemas.microsoft.com/office/drawing/2014/main" id="{3A91DDEB-DBD7-CAB6-0732-3D17E7F719FB}"/>
              </a:ext>
            </a:extLst>
          </p:cNvPr>
          <p:cNvSpPr txBox="1">
            <a:spLocks/>
          </p:cNvSpPr>
          <p:nvPr/>
        </p:nvSpPr>
        <p:spPr>
          <a:xfrm>
            <a:off x="885826" y="857248"/>
            <a:ext cx="4219574" cy="6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0"/>
              <a:buFont typeface="Arial"/>
              <a:buNone/>
              <a:defRPr sz="28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800"/>
              <a:buFont typeface="Arial"/>
              <a:buNone/>
              <a:tabLst/>
              <a:defRPr/>
            </a:pPr>
            <a:r>
              <a:rPr kumimoji="0" lang="es-ES" sz="4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endParaRPr kumimoji="0" lang="es-ES" sz="28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508;g230e51fe7a0_0_1624">
            <a:extLst>
              <a:ext uri="{FF2B5EF4-FFF2-40B4-BE49-F238E27FC236}">
                <a16:creationId xmlns:a16="http://schemas.microsoft.com/office/drawing/2014/main" id="{6371B0CD-7AF2-ACA4-2914-40B66EB07FF4}"/>
              </a:ext>
            </a:extLst>
          </p:cNvPr>
          <p:cNvSpPr txBox="1"/>
          <p:nvPr/>
        </p:nvSpPr>
        <p:spPr>
          <a:xfrm>
            <a:off x="4104640" y="7359310"/>
            <a:ext cx="20279400" cy="221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97250" tIns="274300" rIns="1097250" bIns="457200" anchor="ctr" anchorCtr="0">
            <a:spAutoFit/>
          </a:bodyPr>
          <a:lstStyle/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9600" b="1">
                <a:solidFill>
                  <a:srgbClr val="008495"/>
                </a:solidFill>
                <a:latin typeface="Arial"/>
                <a:cs typeface="Arial"/>
                <a:sym typeface="Arial"/>
              </a:rPr>
              <a:t>Nuevo proveedor de TCS</a:t>
            </a:r>
            <a:endParaRPr lang="es-E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1C0D73-7BBD-8DAB-4837-85D704635BA9}"/>
              </a:ext>
            </a:extLst>
          </p:cNvPr>
          <p:cNvGrpSpPr/>
          <p:nvPr/>
        </p:nvGrpSpPr>
        <p:grpSpPr>
          <a:xfrm>
            <a:off x="16131209" y="1423963"/>
            <a:ext cx="7154314" cy="3564483"/>
            <a:chOff x="19653922" y="383679"/>
            <a:chExt cx="4143041" cy="20641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18B6AB-4741-EE04-2385-22BEC4FA37BD}"/>
                </a:ext>
              </a:extLst>
            </p:cNvPr>
            <p:cNvSpPr/>
            <p:nvPr/>
          </p:nvSpPr>
          <p:spPr>
            <a:xfrm>
              <a:off x="19653922" y="383679"/>
              <a:ext cx="4134787" cy="201369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dk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0A956D1-73E0-1A7E-6ED2-C82D7077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662176" y="392049"/>
              <a:ext cx="4134787" cy="2055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263240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C9694-7640-3FA6-CD4A-85D03CED6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79;p25">
            <a:extLst>
              <a:ext uri="{FF2B5EF4-FFF2-40B4-BE49-F238E27FC236}">
                <a16:creationId xmlns:a16="http://schemas.microsoft.com/office/drawing/2014/main" id="{00CE2073-EE39-465D-65FE-975939854B6C}"/>
              </a:ext>
            </a:extLst>
          </p:cNvPr>
          <p:cNvSpPr txBox="1"/>
          <p:nvPr/>
        </p:nvSpPr>
        <p:spPr>
          <a:xfrm>
            <a:off x="19004815" y="6916486"/>
            <a:ext cx="4684415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indent="0">
              <a:spcBef>
                <a:spcPts val="0"/>
              </a:spcBef>
            </a:pP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emisión certificado DV con </a:t>
            </a:r>
            <a:r>
              <a:rPr lang="es-ES_tradnl" sz="4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HARICA.</a:t>
            </a:r>
          </a:p>
          <a:p>
            <a:pPr lvl="1" indent="0">
              <a:spcBef>
                <a:spcPts val="0"/>
              </a:spcBef>
            </a:pPr>
            <a:endParaRPr lang="es-ES_tradnl" sz="4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496;g230b6c47b17_1_3497">
            <a:extLst>
              <a:ext uri="{FF2B5EF4-FFF2-40B4-BE49-F238E27FC236}">
                <a16:creationId xmlns:a16="http://schemas.microsoft.com/office/drawing/2014/main" id="{20765D00-BF9B-7985-FAC6-F76368326B46}"/>
              </a:ext>
            </a:extLst>
          </p:cNvPr>
          <p:cNvSpPr txBox="1">
            <a:spLocks/>
          </p:cNvSpPr>
          <p:nvPr/>
        </p:nvSpPr>
        <p:spPr>
          <a:xfrm>
            <a:off x="1123200" y="262800"/>
            <a:ext cx="19236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Georgia"/>
              <a:buNone/>
              <a:defRPr sz="6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SERVICIOS CON LA DIRECTIVA NIS 2</a:t>
            </a:r>
          </a:p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endParaRPr lang="es-ES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97;g230b6c47b17_1_3497">
            <a:extLst>
              <a:ext uri="{FF2B5EF4-FFF2-40B4-BE49-F238E27FC236}">
                <a16:creationId xmlns:a16="http://schemas.microsoft.com/office/drawing/2014/main" id="{A3BE2FEC-90AB-DA6B-DF28-73EF6FF47FF3}"/>
              </a:ext>
            </a:extLst>
          </p:cNvPr>
          <p:cNvSpPr/>
          <p:nvPr/>
        </p:nvSpPr>
        <p:spPr>
          <a:xfrm>
            <a:off x="548" y="-32450"/>
            <a:ext cx="24383100" cy="1275900"/>
          </a:xfrm>
          <a:prstGeom prst="rect">
            <a:avLst/>
          </a:prstGeom>
          <a:solidFill>
            <a:srgbClr val="008495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98;g230b6c47b17_1_3497">
            <a:extLst>
              <a:ext uri="{FF2B5EF4-FFF2-40B4-BE49-F238E27FC236}">
                <a16:creationId xmlns:a16="http://schemas.microsoft.com/office/drawing/2014/main" id="{E57E8DE5-B91B-5139-DF7D-E590D3F7E6BC}"/>
              </a:ext>
            </a:extLst>
          </p:cNvPr>
          <p:cNvSpPr/>
          <p:nvPr/>
        </p:nvSpPr>
        <p:spPr>
          <a:xfrm>
            <a:off x="300" y="1220750"/>
            <a:ext cx="24383100" cy="274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64906C4F-0908-3A3D-BB36-65804F347214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</a:pPr>
            <a:r>
              <a:rPr kumimoji="0" lang="es-ES" sz="5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xmlns="" textRoundtripDataId="5"/>
                  </a:ext>
                </a:extLst>
              </a:rPr>
              <a:t>Servicio de certificados digitales de confianza - TCS</a:t>
            </a:r>
          </a:p>
        </p:txBody>
      </p:sp>
      <p:sp>
        <p:nvSpPr>
          <p:cNvPr id="181" name="Google Shape;602;g2cc408e4cb3_0_541">
            <a:extLst>
              <a:ext uri="{FF2B5EF4-FFF2-40B4-BE49-F238E27FC236}">
                <a16:creationId xmlns:a16="http://schemas.microsoft.com/office/drawing/2014/main" id="{D32A90A9-F8A3-E1CF-8321-E79BB180C49B}"/>
              </a:ext>
            </a:extLst>
          </p:cNvPr>
          <p:cNvSpPr txBox="1"/>
          <p:nvPr/>
        </p:nvSpPr>
        <p:spPr>
          <a:xfrm>
            <a:off x="382771" y="1559523"/>
            <a:ext cx="2404268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s-ES" sz="4400" b="1" i="0" u="none" strike="noStrike" kern="0" cap="none" spc="0" normalizeH="0" baseline="0" noProof="0">
                <a:ln>
                  <a:noFill/>
                </a:ln>
                <a:solidFill>
                  <a:srgbClr val="007A8F"/>
                </a:solidFill>
                <a:effectLst/>
                <a:uLnTx/>
                <a:uFillTx/>
                <a:latin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:lc="http://schemas.openxmlformats.org/drawingml/2006/lockedCanvas" xmlns="" textRoundtripDataId="16"/>
                  </a:ext>
                </a:extLst>
              </a:rPr>
              <a:t>Cambio de proveedor</a:t>
            </a:r>
            <a:endParaRPr kumimoji="0" lang="es-ES" sz="4400" b="1" i="0" u="none" strike="noStrike" kern="0" cap="none" spc="0" normalizeH="0" baseline="0" noProof="0">
              <a:ln>
                <a:noFill/>
              </a:ln>
              <a:solidFill>
                <a:srgbClr val="007A8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A20C5E-C1A9-31BC-DBD0-9466D78874D7}"/>
              </a:ext>
            </a:extLst>
          </p:cNvPr>
          <p:cNvGrpSpPr/>
          <p:nvPr/>
        </p:nvGrpSpPr>
        <p:grpSpPr>
          <a:xfrm>
            <a:off x="20840364" y="101108"/>
            <a:ext cx="2522722" cy="1256892"/>
            <a:chOff x="19653922" y="383679"/>
            <a:chExt cx="4143041" cy="206418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57FB71-BD21-626F-81B4-A8CD4F64049A}"/>
                </a:ext>
              </a:extLst>
            </p:cNvPr>
            <p:cNvSpPr/>
            <p:nvPr/>
          </p:nvSpPr>
          <p:spPr>
            <a:xfrm>
              <a:off x="19653922" y="383679"/>
              <a:ext cx="4134787" cy="201369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dk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AB2C9BB-ED98-B29D-3FBB-624130065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662176" y="392049"/>
              <a:ext cx="4134787" cy="2055811"/>
            </a:xfrm>
            <a:prstGeom prst="rect">
              <a:avLst/>
            </a:prstGeom>
          </p:spPr>
        </p:pic>
      </p:grpSp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539E2C19-3C18-3112-1296-A19703EDE2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Google Shape;475;p25">
            <a:extLst>
              <a:ext uri="{FF2B5EF4-FFF2-40B4-BE49-F238E27FC236}">
                <a16:creationId xmlns:a16="http://schemas.microsoft.com/office/drawing/2014/main" id="{D07DF5BD-B095-045B-BF2A-20ED6D92CD9B}"/>
              </a:ext>
            </a:extLst>
          </p:cNvPr>
          <p:cNvSpPr txBox="1"/>
          <p:nvPr/>
        </p:nvSpPr>
        <p:spPr>
          <a:xfrm>
            <a:off x="11768093" y="2910532"/>
            <a:ext cx="6221528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indent="0" algn="r">
              <a:spcBef>
                <a:spcPts val="0"/>
              </a:spcBef>
            </a:pP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HARICA registra a las </a:t>
            </a:r>
            <a:r>
              <a:rPr lang="es-ES_tradnl" sz="4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NRENs</a:t>
            </a: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ES_tradnl" sz="4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CertManager</a:t>
            </a:r>
            <a:endParaRPr lang="es-ES_tradnl" sz="4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algn="r">
              <a:spcBef>
                <a:spcPts val="0"/>
              </a:spcBef>
            </a:pPr>
            <a:endParaRPr lang="es-ES_tradnl" sz="4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Google Shape;476;p25">
            <a:extLst>
              <a:ext uri="{FF2B5EF4-FFF2-40B4-BE49-F238E27FC236}">
                <a16:creationId xmlns:a16="http://schemas.microsoft.com/office/drawing/2014/main" id="{991B832B-6189-DAB4-FE08-71F6B326E705}"/>
              </a:ext>
            </a:extLst>
          </p:cNvPr>
          <p:cNvSpPr txBox="1"/>
          <p:nvPr/>
        </p:nvSpPr>
        <p:spPr>
          <a:xfrm>
            <a:off x="537526" y="5808202"/>
            <a:ext cx="6060508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indent="0" algn="r">
              <a:spcBef>
                <a:spcPts val="0"/>
              </a:spcBef>
            </a:pP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GÉANT: </a:t>
            </a:r>
            <a:r>
              <a:rPr lang="es-ES_tradnl" sz="4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Sectigo</a:t>
            </a: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renovará, riesgo de corte el 10 de enero</a:t>
            </a:r>
          </a:p>
          <a:p>
            <a:pPr lvl="1" indent="0" algn="r">
              <a:spcBef>
                <a:spcPts val="0"/>
              </a:spcBef>
            </a:pPr>
            <a:endParaRPr lang="es-ES_tradnl" sz="4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oogle Shape;477;p25">
            <a:extLst>
              <a:ext uri="{FF2B5EF4-FFF2-40B4-BE49-F238E27FC236}">
                <a16:creationId xmlns:a16="http://schemas.microsoft.com/office/drawing/2014/main" id="{A80A014F-CC8F-2EB0-A628-1656D7B08DA4}"/>
              </a:ext>
            </a:extLst>
          </p:cNvPr>
          <p:cNvSpPr txBox="1"/>
          <p:nvPr/>
        </p:nvSpPr>
        <p:spPr>
          <a:xfrm>
            <a:off x="12294104" y="5792073"/>
            <a:ext cx="560326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indent="0" algn="r">
              <a:spcBef>
                <a:spcPts val="0"/>
              </a:spcBef>
            </a:pP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Arranca la migración de instituciones a TCS-g5</a:t>
            </a:r>
          </a:p>
        </p:txBody>
      </p:sp>
      <p:sp>
        <p:nvSpPr>
          <p:cNvPr id="30" name="Google Shape;478;p25">
            <a:extLst>
              <a:ext uri="{FF2B5EF4-FFF2-40B4-BE49-F238E27FC236}">
                <a16:creationId xmlns:a16="http://schemas.microsoft.com/office/drawing/2014/main" id="{67576304-CAA5-CCB6-F20D-A8CD6B0D4D39}"/>
              </a:ext>
            </a:extLst>
          </p:cNvPr>
          <p:cNvSpPr txBox="1"/>
          <p:nvPr/>
        </p:nvSpPr>
        <p:spPr>
          <a:xfrm>
            <a:off x="529491" y="10112507"/>
            <a:ext cx="604702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indent="0" algn="r">
              <a:spcBef>
                <a:spcPts val="0"/>
              </a:spcBef>
            </a:pP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 urgente contrato </a:t>
            </a:r>
            <a:b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GÉANT-HARICA</a:t>
            </a:r>
            <a:endParaRPr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Google Shape;479;p25">
            <a:extLst>
              <a:ext uri="{FF2B5EF4-FFF2-40B4-BE49-F238E27FC236}">
                <a16:creationId xmlns:a16="http://schemas.microsoft.com/office/drawing/2014/main" id="{F81FEE8E-E8E0-8797-B6F5-A5E5EE9A981B}"/>
              </a:ext>
            </a:extLst>
          </p:cNvPr>
          <p:cNvSpPr txBox="1"/>
          <p:nvPr/>
        </p:nvSpPr>
        <p:spPr>
          <a:xfrm>
            <a:off x="19140046" y="3760506"/>
            <a:ext cx="4549184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indent="0">
              <a:spcBef>
                <a:spcPts val="0"/>
              </a:spcBef>
            </a:pPr>
            <a:r>
              <a:rPr lang="es-ES_tradnl" sz="4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Sectigo</a:t>
            </a: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corta la emisión de certificados</a:t>
            </a:r>
            <a:endParaRPr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481;p25">
            <a:extLst>
              <a:ext uri="{FF2B5EF4-FFF2-40B4-BE49-F238E27FC236}">
                <a16:creationId xmlns:a16="http://schemas.microsoft.com/office/drawing/2014/main" id="{48F823D5-5F7C-1952-E321-D0A51F8A6C32}"/>
              </a:ext>
            </a:extLst>
          </p:cNvPr>
          <p:cNvSpPr txBox="1"/>
          <p:nvPr/>
        </p:nvSpPr>
        <p:spPr>
          <a:xfrm>
            <a:off x="15648536" y="2077262"/>
            <a:ext cx="2361311" cy="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8 </a:t>
            </a:r>
            <a:r>
              <a:rPr lang="en" sz="4000" b="1" i="0" u="none" strike="noStrike" cap="none" err="1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enero</a:t>
            </a:r>
            <a:endParaRPr sz="4000" b="1">
              <a:solidFill>
                <a:srgbClr val="257D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482;p25">
            <a:extLst>
              <a:ext uri="{FF2B5EF4-FFF2-40B4-BE49-F238E27FC236}">
                <a16:creationId xmlns:a16="http://schemas.microsoft.com/office/drawing/2014/main" id="{DA1EF7CF-AA93-93DC-A611-770FB3FA4234}"/>
              </a:ext>
            </a:extLst>
          </p:cNvPr>
          <p:cNvSpPr txBox="1"/>
          <p:nvPr/>
        </p:nvSpPr>
        <p:spPr>
          <a:xfrm>
            <a:off x="2523362" y="4967432"/>
            <a:ext cx="4094687" cy="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8 </a:t>
            </a:r>
            <a:r>
              <a:rPr lang="en" sz="4000" b="1" err="1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noviembre</a:t>
            </a:r>
            <a:endParaRPr sz="4000" b="1">
              <a:solidFill>
                <a:srgbClr val="257D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483;p25">
            <a:extLst>
              <a:ext uri="{FF2B5EF4-FFF2-40B4-BE49-F238E27FC236}">
                <a16:creationId xmlns:a16="http://schemas.microsoft.com/office/drawing/2014/main" id="{834DA752-F271-F494-54D0-90B2A2DCF703}"/>
              </a:ext>
            </a:extLst>
          </p:cNvPr>
          <p:cNvSpPr txBox="1"/>
          <p:nvPr/>
        </p:nvSpPr>
        <p:spPr>
          <a:xfrm>
            <a:off x="15261768" y="5022507"/>
            <a:ext cx="2626997" cy="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15 </a:t>
            </a:r>
            <a:r>
              <a:rPr lang="en" sz="4000" b="1" i="0" u="none" strike="noStrike" cap="none" err="1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enero</a:t>
            </a:r>
            <a:endParaRPr sz="4000" b="1">
              <a:solidFill>
                <a:srgbClr val="257D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Google Shape;484;p25">
            <a:extLst>
              <a:ext uri="{FF2B5EF4-FFF2-40B4-BE49-F238E27FC236}">
                <a16:creationId xmlns:a16="http://schemas.microsoft.com/office/drawing/2014/main" id="{DD156FE4-02CB-6E5D-060C-5606BFA49CEF}"/>
              </a:ext>
            </a:extLst>
          </p:cNvPr>
          <p:cNvSpPr txBox="1"/>
          <p:nvPr/>
        </p:nvSpPr>
        <p:spPr>
          <a:xfrm>
            <a:off x="2145473" y="9333168"/>
            <a:ext cx="4444316" cy="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19 </a:t>
            </a:r>
            <a:r>
              <a:rPr lang="en" sz="4000" b="1" i="0" u="none" strike="noStrike" cap="none" err="1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diciembre</a:t>
            </a:r>
            <a:endParaRPr sz="4000" b="1">
              <a:solidFill>
                <a:srgbClr val="257D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Google Shape;485;p25">
            <a:extLst>
              <a:ext uri="{FF2B5EF4-FFF2-40B4-BE49-F238E27FC236}">
                <a16:creationId xmlns:a16="http://schemas.microsoft.com/office/drawing/2014/main" id="{D2740953-7258-F6A1-270D-BD266A04122E}"/>
              </a:ext>
            </a:extLst>
          </p:cNvPr>
          <p:cNvSpPr txBox="1"/>
          <p:nvPr/>
        </p:nvSpPr>
        <p:spPr>
          <a:xfrm>
            <a:off x="19188696" y="2900073"/>
            <a:ext cx="2585112" cy="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10 </a:t>
            </a:r>
            <a:r>
              <a:rPr lang="en" sz="4000" b="1" i="0" u="none" strike="noStrike" cap="none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enero</a:t>
            </a:r>
            <a:endParaRPr sz="40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Google Shape;479;p25">
            <a:extLst>
              <a:ext uri="{FF2B5EF4-FFF2-40B4-BE49-F238E27FC236}">
                <a16:creationId xmlns:a16="http://schemas.microsoft.com/office/drawing/2014/main" id="{F826EBDA-9284-9F64-ACB8-06D8F4B996A9}"/>
              </a:ext>
            </a:extLst>
          </p:cNvPr>
          <p:cNvSpPr txBox="1"/>
          <p:nvPr/>
        </p:nvSpPr>
        <p:spPr>
          <a:xfrm>
            <a:off x="12332267" y="8680157"/>
            <a:ext cx="560168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indent="0" algn="r">
              <a:spcBef>
                <a:spcPts val="0"/>
              </a:spcBef>
            </a:pPr>
            <a:r>
              <a:rPr lang="es-ES_tradnl" sz="4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GÉANT firmadas por HARICA</a:t>
            </a:r>
            <a:endParaRPr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485;p25">
            <a:extLst>
              <a:ext uri="{FF2B5EF4-FFF2-40B4-BE49-F238E27FC236}">
                <a16:creationId xmlns:a16="http://schemas.microsoft.com/office/drawing/2014/main" id="{AEEFA7F8-01A7-6C47-ABFC-A79C6CAEEDAC}"/>
              </a:ext>
            </a:extLst>
          </p:cNvPr>
          <p:cNvSpPr txBox="1"/>
          <p:nvPr/>
        </p:nvSpPr>
        <p:spPr>
          <a:xfrm>
            <a:off x="15648536" y="7882848"/>
            <a:ext cx="2240229" cy="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7 </a:t>
            </a:r>
            <a:r>
              <a:rPr lang="en" sz="4000" b="1" i="0" u="none" strike="noStrike" cap="none" err="1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marzo</a:t>
            </a:r>
            <a:endParaRPr sz="4000" b="1">
              <a:solidFill>
                <a:srgbClr val="257D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485;p25">
            <a:extLst>
              <a:ext uri="{FF2B5EF4-FFF2-40B4-BE49-F238E27FC236}">
                <a16:creationId xmlns:a16="http://schemas.microsoft.com/office/drawing/2014/main" id="{5AB12A0D-CBC0-C84E-2FAC-49AF291AB43B}"/>
              </a:ext>
            </a:extLst>
          </p:cNvPr>
          <p:cNvSpPr txBox="1"/>
          <p:nvPr/>
        </p:nvSpPr>
        <p:spPr>
          <a:xfrm>
            <a:off x="19004815" y="6095559"/>
            <a:ext cx="2669487" cy="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3000"/>
              </a:lnSpc>
              <a:spcBef>
                <a:spcPts val="0"/>
              </a:spcBef>
            </a:pPr>
            <a:r>
              <a:rPr lang="en" sz="4000" b="1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15 </a:t>
            </a:r>
            <a:r>
              <a:rPr lang="en" sz="4000" b="1" err="1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enero</a:t>
            </a:r>
            <a:endParaRPr lang="en" sz="4000" b="1">
              <a:solidFill>
                <a:srgbClr val="257D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Google Shape;480;p25">
            <a:extLst>
              <a:ext uri="{FF2B5EF4-FFF2-40B4-BE49-F238E27FC236}">
                <a16:creationId xmlns:a16="http://schemas.microsoft.com/office/drawing/2014/main" id="{5E642174-24E1-3E9F-85E5-9B3D8D53D809}"/>
              </a:ext>
            </a:extLst>
          </p:cNvPr>
          <p:cNvSpPr txBox="1"/>
          <p:nvPr/>
        </p:nvSpPr>
        <p:spPr>
          <a:xfrm>
            <a:off x="7728369" y="8070941"/>
            <a:ext cx="5927570" cy="151090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t" anchorCtr="0">
            <a:spAutoFit/>
          </a:bodyPr>
          <a:lstStyle/>
          <a:p>
            <a:pPr lvl="1" indent="0">
              <a:spcBef>
                <a:spcPts val="0"/>
              </a:spcBef>
            </a:pP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Solicitud de reemisión</a:t>
            </a:r>
            <a:b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certificados</a:t>
            </a:r>
            <a:b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_tradnl" sz="4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r>
              <a:rPr lang="es-ES_tradnl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_tradnl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Google Shape;486;p25">
            <a:extLst>
              <a:ext uri="{FF2B5EF4-FFF2-40B4-BE49-F238E27FC236}">
                <a16:creationId xmlns:a16="http://schemas.microsoft.com/office/drawing/2014/main" id="{BE2CA11C-99A1-6081-2410-0C0E357D549B}"/>
              </a:ext>
            </a:extLst>
          </p:cNvPr>
          <p:cNvSpPr txBox="1"/>
          <p:nvPr/>
        </p:nvSpPr>
        <p:spPr>
          <a:xfrm>
            <a:off x="7726866" y="7218259"/>
            <a:ext cx="3643462" cy="63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20 </a:t>
            </a:r>
            <a:r>
              <a:rPr lang="en" sz="4000" b="1" i="0" u="none" strike="noStrike" cap="none" err="1">
                <a:solidFill>
                  <a:srgbClr val="257D8A"/>
                </a:solidFill>
                <a:latin typeface="Arial" panose="020B0604020202020204" pitchFamily="34" charset="0"/>
                <a:ea typeface="Nanum Pen Script"/>
                <a:cs typeface="Arial" panose="020B0604020202020204" pitchFamily="34" charset="0"/>
                <a:sym typeface="Nanum Pen Script"/>
              </a:rPr>
              <a:t>noviembre</a:t>
            </a:r>
            <a:endParaRPr sz="4000" b="1">
              <a:solidFill>
                <a:srgbClr val="257D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6AC5CF67-6F7B-5ED0-2155-A3612026C48B}"/>
              </a:ext>
            </a:extLst>
          </p:cNvPr>
          <p:cNvSpPr/>
          <p:nvPr/>
        </p:nvSpPr>
        <p:spPr>
          <a:xfrm>
            <a:off x="7121726" y="4529803"/>
            <a:ext cx="196124" cy="8039759"/>
          </a:xfrm>
          <a:custGeom>
            <a:avLst/>
            <a:gdLst>
              <a:gd name="connsiteX0" fmla="*/ 135746 w 385128"/>
              <a:gd name="connsiteY0" fmla="*/ 0 h 8925857"/>
              <a:gd name="connsiteX1" fmla="*/ 11055 w 385128"/>
              <a:gd name="connsiteY1" fmla="*/ 8146472 h 8925857"/>
              <a:gd name="connsiteX2" fmla="*/ 385128 w 385128"/>
              <a:gd name="connsiteY2" fmla="*/ 8132618 h 8925857"/>
              <a:gd name="connsiteX0" fmla="*/ 174510 w 423892"/>
              <a:gd name="connsiteY0" fmla="*/ 0 h 9446576"/>
              <a:gd name="connsiteX1" fmla="*/ 8255 w 423892"/>
              <a:gd name="connsiteY1" fmla="*/ 8881081 h 9446576"/>
              <a:gd name="connsiteX2" fmla="*/ 423892 w 423892"/>
              <a:gd name="connsiteY2" fmla="*/ 8132618 h 9446576"/>
              <a:gd name="connsiteX0" fmla="*/ 174510 w 174510"/>
              <a:gd name="connsiteY0" fmla="*/ 0 h 8881080"/>
              <a:gd name="connsiteX1" fmla="*/ 8255 w 174510"/>
              <a:gd name="connsiteY1" fmla="*/ 8881081 h 8881080"/>
              <a:gd name="connsiteX0" fmla="*/ 180053 w 180053"/>
              <a:gd name="connsiteY0" fmla="*/ 0 h 8881081"/>
              <a:gd name="connsiteX1" fmla="*/ 3622 w 180053"/>
              <a:gd name="connsiteY1" fmla="*/ 4338915 h 8881081"/>
              <a:gd name="connsiteX2" fmla="*/ 13798 w 180053"/>
              <a:gd name="connsiteY2" fmla="*/ 8881081 h 8881081"/>
              <a:gd name="connsiteX0" fmla="*/ 166255 w 166255"/>
              <a:gd name="connsiteY0" fmla="*/ 0 h 8881081"/>
              <a:gd name="connsiteX1" fmla="*/ 0 w 166255"/>
              <a:gd name="connsiteY1" fmla="*/ 8881081 h 8881081"/>
              <a:gd name="connsiteX0" fmla="*/ 166255 w 166255"/>
              <a:gd name="connsiteY0" fmla="*/ 0 h 8881081"/>
              <a:gd name="connsiteX1" fmla="*/ 0 w 166255"/>
              <a:gd name="connsiteY1" fmla="*/ 8881081 h 8881081"/>
              <a:gd name="connsiteX0" fmla="*/ 196124 w 196124"/>
              <a:gd name="connsiteY0" fmla="*/ 0 h 8881081"/>
              <a:gd name="connsiteX1" fmla="*/ 29869 w 196124"/>
              <a:gd name="connsiteY1" fmla="*/ 8881081 h 88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124" h="8881081">
                <a:moveTo>
                  <a:pt x="196124" y="0"/>
                </a:moveTo>
                <a:cubicBezTo>
                  <a:pt x="-60016" y="2984996"/>
                  <a:pt x="-3923" y="5969994"/>
                  <a:pt x="29869" y="8881081"/>
                </a:cubicBezTo>
              </a:path>
            </a:pathLst>
          </a:custGeom>
          <a:noFill/>
          <a:ln w="101600" cap="flat">
            <a:solidFill>
              <a:schemeClr val="tx1">
                <a:lumMod val="85000"/>
                <a:lumOff val="1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898E072D-C6D7-4DEC-22E1-12371D4610DC}"/>
              </a:ext>
            </a:extLst>
          </p:cNvPr>
          <p:cNvSpPr/>
          <p:nvPr/>
        </p:nvSpPr>
        <p:spPr>
          <a:xfrm>
            <a:off x="18420366" y="1495249"/>
            <a:ext cx="260371" cy="9186503"/>
          </a:xfrm>
          <a:custGeom>
            <a:avLst/>
            <a:gdLst>
              <a:gd name="connsiteX0" fmla="*/ 135746 w 385128"/>
              <a:gd name="connsiteY0" fmla="*/ 0 h 8925857"/>
              <a:gd name="connsiteX1" fmla="*/ 11055 w 385128"/>
              <a:gd name="connsiteY1" fmla="*/ 8146472 h 8925857"/>
              <a:gd name="connsiteX2" fmla="*/ 385128 w 385128"/>
              <a:gd name="connsiteY2" fmla="*/ 8132618 h 8925857"/>
              <a:gd name="connsiteX0" fmla="*/ 174510 w 423892"/>
              <a:gd name="connsiteY0" fmla="*/ 0 h 9446576"/>
              <a:gd name="connsiteX1" fmla="*/ 8255 w 423892"/>
              <a:gd name="connsiteY1" fmla="*/ 8881081 h 9446576"/>
              <a:gd name="connsiteX2" fmla="*/ 423892 w 423892"/>
              <a:gd name="connsiteY2" fmla="*/ 8132618 h 9446576"/>
              <a:gd name="connsiteX0" fmla="*/ 174510 w 174510"/>
              <a:gd name="connsiteY0" fmla="*/ 0 h 8881080"/>
              <a:gd name="connsiteX1" fmla="*/ 8255 w 174510"/>
              <a:gd name="connsiteY1" fmla="*/ 8881081 h 8881080"/>
              <a:gd name="connsiteX0" fmla="*/ 180053 w 180053"/>
              <a:gd name="connsiteY0" fmla="*/ 0 h 8881081"/>
              <a:gd name="connsiteX1" fmla="*/ 3622 w 180053"/>
              <a:gd name="connsiteY1" fmla="*/ 4338915 h 8881081"/>
              <a:gd name="connsiteX2" fmla="*/ 13798 w 180053"/>
              <a:gd name="connsiteY2" fmla="*/ 8881081 h 8881081"/>
              <a:gd name="connsiteX0" fmla="*/ 180053 w 180053"/>
              <a:gd name="connsiteY0" fmla="*/ 0 h 8881081"/>
              <a:gd name="connsiteX1" fmla="*/ 3622 w 180053"/>
              <a:gd name="connsiteY1" fmla="*/ 4345663 h 8881081"/>
              <a:gd name="connsiteX2" fmla="*/ 13798 w 180053"/>
              <a:gd name="connsiteY2" fmla="*/ 8881081 h 8881081"/>
              <a:gd name="connsiteX0" fmla="*/ 166255 w 166255"/>
              <a:gd name="connsiteY0" fmla="*/ 0 h 8881081"/>
              <a:gd name="connsiteX1" fmla="*/ 0 w 166255"/>
              <a:gd name="connsiteY1" fmla="*/ 8881081 h 8881081"/>
              <a:gd name="connsiteX0" fmla="*/ 258716 w 258716"/>
              <a:gd name="connsiteY0" fmla="*/ 0 h 8881081"/>
              <a:gd name="connsiteX1" fmla="*/ 92461 w 258716"/>
              <a:gd name="connsiteY1" fmla="*/ 8881081 h 8881081"/>
              <a:gd name="connsiteX0" fmla="*/ 319728 w 319728"/>
              <a:gd name="connsiteY0" fmla="*/ 0 h 8881081"/>
              <a:gd name="connsiteX1" fmla="*/ 153473 w 319728"/>
              <a:gd name="connsiteY1" fmla="*/ 8881081 h 8881081"/>
              <a:gd name="connsiteX0" fmla="*/ 273620 w 273620"/>
              <a:gd name="connsiteY0" fmla="*/ 0 h 8881081"/>
              <a:gd name="connsiteX1" fmla="*/ 107365 w 273620"/>
              <a:gd name="connsiteY1" fmla="*/ 8881081 h 8881081"/>
              <a:gd name="connsiteX0" fmla="*/ 176571 w 176571"/>
              <a:gd name="connsiteY0" fmla="*/ 0 h 8881081"/>
              <a:gd name="connsiteX1" fmla="*/ 10316 w 176571"/>
              <a:gd name="connsiteY1" fmla="*/ 8881081 h 88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571" h="8881081">
                <a:moveTo>
                  <a:pt x="176571" y="0"/>
                </a:moveTo>
                <a:cubicBezTo>
                  <a:pt x="30407" y="3068164"/>
                  <a:pt x="-25013" y="5877599"/>
                  <a:pt x="10316" y="8881081"/>
                </a:cubicBezTo>
              </a:path>
            </a:pathLst>
          </a:custGeom>
          <a:noFill/>
          <a:ln w="101600" cap="flat">
            <a:solidFill>
              <a:schemeClr val="tx1">
                <a:lumMod val="85000"/>
                <a:lumOff val="1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3608BEA0-C11F-E5B8-E731-F1B260ABD379}"/>
              </a:ext>
            </a:extLst>
          </p:cNvPr>
          <p:cNvSpPr/>
          <p:nvPr/>
        </p:nvSpPr>
        <p:spPr>
          <a:xfrm rot="21193178">
            <a:off x="17221329" y="10124887"/>
            <a:ext cx="2658445" cy="1728887"/>
          </a:xfrm>
          <a:prstGeom prst="roundRect">
            <a:avLst>
              <a:gd name="adj" fmla="val 45217"/>
            </a:avLst>
          </a:prstGeom>
          <a:solidFill>
            <a:srgbClr val="257D8A"/>
          </a:solidFill>
          <a:ln w="101600" cap="flat">
            <a:solidFill>
              <a:schemeClr val="tx1">
                <a:lumMod val="85000"/>
                <a:lumOff val="1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_tradnl" sz="6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2025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CD461F5-5AC5-9621-2C98-DFDD1D8ABB6C}"/>
              </a:ext>
            </a:extLst>
          </p:cNvPr>
          <p:cNvSpPr/>
          <p:nvPr/>
        </p:nvSpPr>
        <p:spPr>
          <a:xfrm rot="471382">
            <a:off x="6171116" y="3008376"/>
            <a:ext cx="2658445" cy="1728887"/>
          </a:xfrm>
          <a:prstGeom prst="roundRect">
            <a:avLst>
              <a:gd name="adj" fmla="val 45217"/>
            </a:avLst>
          </a:prstGeom>
          <a:solidFill>
            <a:srgbClr val="257D8A"/>
          </a:solidFill>
          <a:ln w="101600" cap="flat">
            <a:solidFill>
              <a:schemeClr val="tx1">
                <a:lumMod val="85000"/>
                <a:lumOff val="1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_tradnl" sz="6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47890352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3EC68-16C3-4FC8-0067-38DA58745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4FF04D-7D29-9D34-773B-E104625587E7}"/>
              </a:ext>
            </a:extLst>
          </p:cNvPr>
          <p:cNvSpPr/>
          <p:nvPr/>
        </p:nvSpPr>
        <p:spPr>
          <a:xfrm>
            <a:off x="382771" y="2904565"/>
            <a:ext cx="9478405" cy="5342964"/>
          </a:xfrm>
          <a:prstGeom prst="rect">
            <a:avLst/>
          </a:prstGeom>
          <a:solidFill>
            <a:srgbClr val="FFD140">
              <a:alpha val="16821"/>
            </a:srgbClr>
          </a:solidFill>
          <a:ln w="508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CFDA6E69-3DDC-41B5-904D-48664D9B34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6;g230b6c47b17_1_3497">
            <a:extLst>
              <a:ext uri="{FF2B5EF4-FFF2-40B4-BE49-F238E27FC236}">
                <a16:creationId xmlns:a16="http://schemas.microsoft.com/office/drawing/2014/main" id="{CC79CD41-8C11-9594-19AB-4990157B518E}"/>
              </a:ext>
            </a:extLst>
          </p:cNvPr>
          <p:cNvSpPr txBox="1">
            <a:spLocks/>
          </p:cNvSpPr>
          <p:nvPr/>
        </p:nvSpPr>
        <p:spPr>
          <a:xfrm>
            <a:off x="1123200" y="262800"/>
            <a:ext cx="19236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Georgia"/>
              <a:buNone/>
              <a:defRPr sz="6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C"/>
              </a:buClr>
              <a:buSzPts val="2900"/>
              <a:buFont typeface="Arial"/>
              <a:buNone/>
              <a:defRPr sz="3700" b="0" i="0" u="none" strike="noStrike" cap="none">
                <a:solidFill>
                  <a:srgbClr val="3B85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SERVICIOS CON LA DIRECTIVA NIS 2</a:t>
            </a:r>
          </a:p>
          <a:p>
            <a:pPr defTabSz="914400" hangingPunct="1">
              <a:lnSpc>
                <a:spcPct val="90000"/>
              </a:lnSpc>
              <a:buSzPts val="2100"/>
              <a:buFont typeface="Arial"/>
              <a:buNone/>
            </a:pPr>
            <a:endParaRPr lang="es-ES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97;g230b6c47b17_1_3497">
            <a:extLst>
              <a:ext uri="{FF2B5EF4-FFF2-40B4-BE49-F238E27FC236}">
                <a16:creationId xmlns:a16="http://schemas.microsoft.com/office/drawing/2014/main" id="{F8BF324F-C3C3-5385-DCF8-5ABBFC1F4AD6}"/>
              </a:ext>
            </a:extLst>
          </p:cNvPr>
          <p:cNvSpPr/>
          <p:nvPr/>
        </p:nvSpPr>
        <p:spPr>
          <a:xfrm>
            <a:off x="548" y="-32450"/>
            <a:ext cx="24383100" cy="1275900"/>
          </a:xfrm>
          <a:prstGeom prst="rect">
            <a:avLst/>
          </a:prstGeom>
          <a:solidFill>
            <a:srgbClr val="008495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98;g230b6c47b17_1_3497">
            <a:extLst>
              <a:ext uri="{FF2B5EF4-FFF2-40B4-BE49-F238E27FC236}">
                <a16:creationId xmlns:a16="http://schemas.microsoft.com/office/drawing/2014/main" id="{2779A949-BBDA-F8B7-F822-21CBBE76FDD0}"/>
              </a:ext>
            </a:extLst>
          </p:cNvPr>
          <p:cNvSpPr/>
          <p:nvPr/>
        </p:nvSpPr>
        <p:spPr>
          <a:xfrm>
            <a:off x="300" y="1220750"/>
            <a:ext cx="24383100" cy="274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900"/>
              <a:buFont typeface="Arial"/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9;g230b6c47b17_1_3497">
            <a:extLst>
              <a:ext uri="{FF2B5EF4-FFF2-40B4-BE49-F238E27FC236}">
                <a16:creationId xmlns:a16="http://schemas.microsoft.com/office/drawing/2014/main" id="{19F04C16-9C13-9368-F5C4-D6E07FAA2FA9}"/>
              </a:ext>
            </a:extLst>
          </p:cNvPr>
          <p:cNvSpPr txBox="1"/>
          <p:nvPr/>
        </p:nvSpPr>
        <p:spPr>
          <a:xfrm>
            <a:off x="539650" y="120700"/>
            <a:ext cx="2330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00" hangingPunct="1">
              <a:lnSpc>
                <a:spcPct val="85000"/>
              </a:lnSpc>
              <a:spcBef>
                <a:spcPts val="0"/>
              </a:spcBef>
              <a:buClr>
                <a:srgbClr val="000000"/>
              </a:buClr>
              <a:buSzPts val="5400"/>
            </a:pPr>
            <a:r>
              <a:rPr kumimoji="0" lang="es-ES" sz="5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Servicio de certificados digitales de confianza - TCS</a:t>
            </a:r>
          </a:p>
        </p:txBody>
      </p:sp>
      <p:sp>
        <p:nvSpPr>
          <p:cNvPr id="181" name="Google Shape;602;g2cc408e4cb3_0_541">
            <a:extLst>
              <a:ext uri="{FF2B5EF4-FFF2-40B4-BE49-F238E27FC236}">
                <a16:creationId xmlns:a16="http://schemas.microsoft.com/office/drawing/2014/main" id="{5D240341-3749-4F27-5C50-3A80429A1AF7}"/>
              </a:ext>
            </a:extLst>
          </p:cNvPr>
          <p:cNvSpPr txBox="1"/>
          <p:nvPr/>
        </p:nvSpPr>
        <p:spPr>
          <a:xfrm>
            <a:off x="382771" y="1653998"/>
            <a:ext cx="2404268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 defTabSz="914400" hangingPunct="1">
              <a:spcBef>
                <a:spcPts val="2400"/>
              </a:spcBef>
              <a:buSzPts val="2400"/>
              <a:defRPr/>
            </a:pPr>
            <a:r>
              <a:rPr lang="es-ES" sz="4400" b="1" u="sng">
                <a:solidFill>
                  <a:srgbClr val="007A8F"/>
                </a:solidFill>
                <a:extLst>
                  <a:ext uri="http://customooxmlschemas.google.com/">
                    <go:slidesCustomData xmlns:lc="http://schemas.openxmlformats.org/drawingml/2006/lockedCanvas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6"/>
                  </a:ext>
                </a:extLst>
              </a:rPr>
              <a:t>Estado actual</a:t>
            </a:r>
            <a:endParaRPr kumimoji="0" lang="es-ES" sz="4400" b="1" i="0" u="sng" strike="noStrike" kern="0" cap="none" spc="0" normalizeH="0" baseline="0" noProof="0">
              <a:ln>
                <a:noFill/>
              </a:ln>
              <a:solidFill>
                <a:srgbClr val="007A8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550C9-7EB7-59E0-3099-A37601A1EC8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84142" y="8684190"/>
            <a:ext cx="21225695" cy="2819899"/>
          </a:xfrm>
        </p:spPr>
        <p:txBody>
          <a:bodyPr>
            <a:normAutofit/>
          </a:bodyPr>
          <a:lstStyle/>
          <a:p>
            <a:pPr lvl="1">
              <a:spcBef>
                <a:spcPts val="2500"/>
              </a:spcBef>
            </a:pPr>
            <a:r>
              <a:rPr lang="es-ES_tradnl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es-ES_tradnl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HARICA no reconocidas en algunos servicios (</a:t>
            </a:r>
            <a:r>
              <a:rPr lang="es-ES_tradnl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Redys</a:t>
            </a:r>
            <a:r>
              <a:rPr lang="es-ES_tradnl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Valide)</a:t>
            </a:r>
          </a:p>
          <a:p>
            <a:pPr lvl="1">
              <a:spcBef>
                <a:spcPts val="2500"/>
              </a:spcBef>
            </a:pPr>
            <a:r>
              <a:rPr lang="es-ES_tradnl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 HCM sigue en construcción (ACME/EAB, S/MIME IV+OV sin la necesidad de proporcionar documentos de identidad,…)</a:t>
            </a:r>
          </a:p>
          <a:p>
            <a:pPr>
              <a:spcBef>
                <a:spcPts val="2500"/>
              </a:spcBef>
            </a:pPr>
            <a:endParaRPr lang="es-ES_tradnl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500"/>
              </a:spcBef>
            </a:pPr>
            <a:endParaRPr lang="es-ES_tradnl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A68134-523F-8A8D-E746-D7C92398FB50}"/>
              </a:ext>
            </a:extLst>
          </p:cNvPr>
          <p:cNvGrpSpPr/>
          <p:nvPr/>
        </p:nvGrpSpPr>
        <p:grpSpPr>
          <a:xfrm>
            <a:off x="20840364" y="101108"/>
            <a:ext cx="2522722" cy="1256892"/>
            <a:chOff x="19653922" y="383679"/>
            <a:chExt cx="4143041" cy="20641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E63FFA-05E0-86EC-240B-B82E9ECB8750}"/>
                </a:ext>
              </a:extLst>
            </p:cNvPr>
            <p:cNvSpPr/>
            <p:nvPr/>
          </p:nvSpPr>
          <p:spPr>
            <a:xfrm>
              <a:off x="19653922" y="383679"/>
              <a:ext cx="4134787" cy="201369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dk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8B848F5-ABED-8C85-52C4-8B062BD0B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662176" y="392049"/>
              <a:ext cx="4134787" cy="2055811"/>
            </a:xfrm>
            <a:prstGeom prst="rect">
              <a:avLst/>
            </a:prstGeom>
          </p:spPr>
        </p:pic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50711B-BC77-4E9F-07C4-432BE90C285D}"/>
              </a:ext>
            </a:extLst>
          </p:cNvPr>
          <p:cNvSpPr/>
          <p:nvPr/>
        </p:nvSpPr>
        <p:spPr>
          <a:xfrm>
            <a:off x="1782428" y="4397489"/>
            <a:ext cx="1658726" cy="1313954"/>
          </a:xfrm>
          <a:prstGeom prst="roundRect">
            <a:avLst>
              <a:gd name="adj" fmla="val 45217"/>
            </a:avLst>
          </a:prstGeom>
          <a:solidFill>
            <a:srgbClr val="257D8A"/>
          </a:solidFill>
          <a:ln w="1016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_tradnl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201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7A4EEED-E2AB-E69E-414D-E754F964A656}"/>
              </a:ext>
            </a:extLst>
          </p:cNvPr>
          <p:cNvSpPr txBox="1">
            <a:spLocks/>
          </p:cNvSpPr>
          <p:nvPr/>
        </p:nvSpPr>
        <p:spPr>
          <a:xfrm>
            <a:off x="3736483" y="4471400"/>
            <a:ext cx="4892119" cy="116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spcBef>
                <a:spcPts val="2500"/>
              </a:spcBef>
              <a:buNone/>
            </a:pPr>
            <a:r>
              <a:rPr lang="es-ES_tradnl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C5591EF-5738-AA68-18D1-97AD830FB925}"/>
              </a:ext>
            </a:extLst>
          </p:cNvPr>
          <p:cNvSpPr/>
          <p:nvPr/>
        </p:nvSpPr>
        <p:spPr>
          <a:xfrm>
            <a:off x="1123200" y="6106010"/>
            <a:ext cx="2317954" cy="1313954"/>
          </a:xfrm>
          <a:prstGeom prst="roundRect">
            <a:avLst>
              <a:gd name="adj" fmla="val 45217"/>
            </a:avLst>
          </a:prstGeom>
          <a:solidFill>
            <a:srgbClr val="257D8A"/>
          </a:solidFill>
          <a:ln w="1016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_tradnl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28.000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3FA7A35-47A0-F7CE-D102-02E5414FBF1A}"/>
              </a:ext>
            </a:extLst>
          </p:cNvPr>
          <p:cNvSpPr txBox="1">
            <a:spLocks/>
          </p:cNvSpPr>
          <p:nvPr/>
        </p:nvSpPr>
        <p:spPr>
          <a:xfrm>
            <a:off x="3668926" y="5938656"/>
            <a:ext cx="5734802" cy="1648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spcBef>
                <a:spcPts val="2500"/>
              </a:spcBef>
              <a:buNone/>
            </a:pPr>
            <a:r>
              <a:rPr lang="es-ES_tradnl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Certificados válidos.</a:t>
            </a:r>
            <a:br>
              <a:rPr lang="es-ES_tradnl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(hasta 07/02/2026)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198A1F7-7356-2886-8D51-485362F78D99}"/>
              </a:ext>
            </a:extLst>
          </p:cNvPr>
          <p:cNvSpPr txBox="1">
            <a:spLocks/>
          </p:cNvSpPr>
          <p:nvPr/>
        </p:nvSpPr>
        <p:spPr>
          <a:xfrm>
            <a:off x="1484142" y="3249660"/>
            <a:ext cx="2317954" cy="775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spcBef>
                <a:spcPts val="2500"/>
              </a:spcBef>
              <a:buNone/>
            </a:pPr>
            <a:r>
              <a:rPr lang="es-ES_tradnl" b="1">
                <a:solidFill>
                  <a:srgbClr val="257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TCS-g4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3051D7D-3C71-D96E-5281-B3EFE0CDF4B8}"/>
              </a:ext>
            </a:extLst>
          </p:cNvPr>
          <p:cNvSpPr/>
          <p:nvPr/>
        </p:nvSpPr>
        <p:spPr>
          <a:xfrm>
            <a:off x="11106613" y="4397489"/>
            <a:ext cx="1609475" cy="1313954"/>
          </a:xfrm>
          <a:prstGeom prst="roundRect">
            <a:avLst>
              <a:gd name="adj" fmla="val 45217"/>
            </a:avLst>
          </a:prstGeom>
          <a:solidFill>
            <a:srgbClr val="257D8A"/>
          </a:solidFill>
          <a:ln w="1016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_tradnl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189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5034E14-2D56-3414-925E-A766B3A1DCAE}"/>
              </a:ext>
            </a:extLst>
          </p:cNvPr>
          <p:cNvSpPr txBox="1">
            <a:spLocks/>
          </p:cNvSpPr>
          <p:nvPr/>
        </p:nvSpPr>
        <p:spPr>
          <a:xfrm>
            <a:off x="13011417" y="4431594"/>
            <a:ext cx="4892119" cy="1245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spcBef>
                <a:spcPts val="2500"/>
              </a:spcBef>
              <a:buNone/>
            </a:pPr>
            <a:r>
              <a:rPr lang="es-ES_tradnl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79FCF9A-A679-CD24-68E8-9703F35F74E3}"/>
              </a:ext>
            </a:extLst>
          </p:cNvPr>
          <p:cNvSpPr/>
          <p:nvPr/>
        </p:nvSpPr>
        <p:spPr>
          <a:xfrm>
            <a:off x="18011218" y="4397489"/>
            <a:ext cx="1658726" cy="1313954"/>
          </a:xfrm>
          <a:prstGeom prst="roundRect">
            <a:avLst>
              <a:gd name="adj" fmla="val 45217"/>
            </a:avLst>
          </a:prstGeom>
          <a:solidFill>
            <a:srgbClr val="257D8A"/>
          </a:solidFill>
          <a:ln w="1016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_tradnl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850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2B08A05-B8BC-B628-1A80-C7A31A75DD9A}"/>
              </a:ext>
            </a:extLst>
          </p:cNvPr>
          <p:cNvSpPr txBox="1">
            <a:spLocks/>
          </p:cNvSpPr>
          <p:nvPr/>
        </p:nvSpPr>
        <p:spPr>
          <a:xfrm>
            <a:off x="19915652" y="4404754"/>
            <a:ext cx="3442408" cy="1299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spcBef>
                <a:spcPts val="2500"/>
              </a:spcBef>
              <a:buNone/>
            </a:pPr>
            <a:r>
              <a:rPr lang="es-ES_tradnl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TCS-USER 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AA938EE-EE86-716E-2145-3C6A32C92545}"/>
              </a:ext>
            </a:extLst>
          </p:cNvPr>
          <p:cNvSpPr/>
          <p:nvPr/>
        </p:nvSpPr>
        <p:spPr>
          <a:xfrm>
            <a:off x="10705168" y="6106010"/>
            <a:ext cx="2081154" cy="1313954"/>
          </a:xfrm>
          <a:prstGeom prst="roundRect">
            <a:avLst>
              <a:gd name="adj" fmla="val 45217"/>
            </a:avLst>
          </a:prstGeom>
          <a:solidFill>
            <a:srgbClr val="257D8A"/>
          </a:solidFill>
          <a:ln w="1016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_tradnl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4.400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9C6DEE2-7D21-33D4-ACAD-657A25F9BF83}"/>
              </a:ext>
            </a:extLst>
          </p:cNvPr>
          <p:cNvSpPr txBox="1">
            <a:spLocks/>
          </p:cNvSpPr>
          <p:nvPr/>
        </p:nvSpPr>
        <p:spPr>
          <a:xfrm>
            <a:off x="13011416" y="6148219"/>
            <a:ext cx="4892119" cy="122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spcBef>
                <a:spcPts val="2500"/>
              </a:spcBef>
              <a:buNone/>
            </a:pPr>
            <a:r>
              <a:rPr lang="es-ES_tradnl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Certificados SSL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3F288E-B938-0F87-9EC4-1DFB951E3F09}"/>
              </a:ext>
            </a:extLst>
          </p:cNvPr>
          <p:cNvSpPr/>
          <p:nvPr/>
        </p:nvSpPr>
        <p:spPr>
          <a:xfrm>
            <a:off x="18011218" y="6106010"/>
            <a:ext cx="1609474" cy="1313954"/>
          </a:xfrm>
          <a:prstGeom prst="roundRect">
            <a:avLst>
              <a:gd name="adj" fmla="val 45217"/>
            </a:avLst>
          </a:prstGeom>
          <a:solidFill>
            <a:srgbClr val="257D8A"/>
          </a:solidFill>
          <a:ln w="1016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_tradnl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100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1DBC89E-F5EE-1DA2-B93F-DB175CB8FA50}"/>
              </a:ext>
            </a:extLst>
          </p:cNvPr>
          <p:cNvSpPr txBox="1">
            <a:spLocks/>
          </p:cNvSpPr>
          <p:nvPr/>
        </p:nvSpPr>
        <p:spPr>
          <a:xfrm>
            <a:off x="19915652" y="6148219"/>
            <a:ext cx="2711803" cy="122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spcBef>
                <a:spcPts val="2500"/>
              </a:spcBef>
              <a:buNone/>
            </a:pPr>
            <a:r>
              <a:rPr lang="es-ES_tradnl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S/MIME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F16695C-C7B4-2068-9B73-AD757C6EA3CB}"/>
              </a:ext>
            </a:extLst>
          </p:cNvPr>
          <p:cNvSpPr txBox="1">
            <a:spLocks/>
          </p:cNvSpPr>
          <p:nvPr/>
        </p:nvSpPr>
        <p:spPr>
          <a:xfrm>
            <a:off x="10752374" y="3278341"/>
            <a:ext cx="2317954" cy="775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spcBef>
                <a:spcPts val="2500"/>
              </a:spcBef>
              <a:buNone/>
            </a:pPr>
            <a:r>
              <a:rPr lang="es-ES_tradnl" b="1">
                <a:solidFill>
                  <a:srgbClr val="257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TCS-g5</a:t>
            </a:r>
          </a:p>
        </p:txBody>
      </p:sp>
    </p:spTree>
    <p:extLst>
      <p:ext uri="{BB962C8B-B14F-4D97-AF65-F5344CB8AC3E}">
        <p14:creationId xmlns:p14="http://schemas.microsoft.com/office/powerpoint/2010/main" val="66376348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7D8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59C513-29EB-FC80-2FD6-F284D3599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 ponencias.pdf" descr="plantilla ponencias.pdf">
            <a:extLst>
              <a:ext uri="{FF2B5EF4-FFF2-40B4-BE49-F238E27FC236}">
                <a16:creationId xmlns:a16="http://schemas.microsoft.com/office/drawing/2014/main" id="{0156768C-BC96-EB0E-9717-367B02BB86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" b="1189"/>
          <a:stretch>
            <a:fillRect/>
          </a:stretch>
        </p:blipFill>
        <p:spPr>
          <a:xfrm>
            <a:off x="0" y="11891482"/>
            <a:ext cx="243840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507;g230e51fe7a0_0_1624">
            <a:extLst>
              <a:ext uri="{FF2B5EF4-FFF2-40B4-BE49-F238E27FC236}">
                <a16:creationId xmlns:a16="http://schemas.microsoft.com/office/drawing/2014/main" id="{70A6EE05-34FB-F391-4D8A-CDE7E4A1DB06}"/>
              </a:ext>
            </a:extLst>
          </p:cNvPr>
          <p:cNvSpPr txBox="1">
            <a:spLocks/>
          </p:cNvSpPr>
          <p:nvPr/>
        </p:nvSpPr>
        <p:spPr>
          <a:xfrm>
            <a:off x="885826" y="857248"/>
            <a:ext cx="4296000" cy="6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0"/>
              <a:buFont typeface="Arial"/>
              <a:buNone/>
              <a:defRPr sz="28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800"/>
              <a:buFont typeface="Arial"/>
              <a:buNone/>
              <a:tabLst/>
              <a:defRPr/>
            </a:pPr>
            <a:r>
              <a:rPr kumimoji="0" lang="es-ES" sz="4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endParaRPr kumimoji="0" lang="es-ES" sz="28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508;g230e51fe7a0_0_1624">
            <a:extLst>
              <a:ext uri="{FF2B5EF4-FFF2-40B4-BE49-F238E27FC236}">
                <a16:creationId xmlns:a16="http://schemas.microsoft.com/office/drawing/2014/main" id="{4C5B7FB2-39CE-8A6E-DC7A-376F1F77ECF7}"/>
              </a:ext>
            </a:extLst>
          </p:cNvPr>
          <p:cNvSpPr txBox="1"/>
          <p:nvPr/>
        </p:nvSpPr>
        <p:spPr>
          <a:xfrm>
            <a:off x="4104640" y="6620861"/>
            <a:ext cx="20279400" cy="3693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97250" tIns="274300" rIns="1097250" bIns="4572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9600" b="1">
                <a:solidFill>
                  <a:srgbClr val="0084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UNI-DIGITAL RedIRIS Servicios TIC compartidos​</a:t>
            </a:r>
          </a:p>
        </p:txBody>
      </p:sp>
    </p:spTree>
    <p:extLst>
      <p:ext uri="{BB962C8B-B14F-4D97-AF65-F5344CB8AC3E}">
        <p14:creationId xmlns:p14="http://schemas.microsoft.com/office/powerpoint/2010/main" val="37686405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65797b-38bb-4b46-a239-bf87acc7ae0b">
      <Terms xmlns="http://schemas.microsoft.com/office/infopath/2007/PartnerControls"/>
    </lcf76f155ced4ddcb4097134ff3c332f>
    <TaxCatchAll xmlns="ca0004b8-dc6c-4c8a-982a-a06d05aa700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8AEB6A830297F45818DF01F35975C62" ma:contentTypeVersion="17" ma:contentTypeDescription="Crear nuevo documento." ma:contentTypeScope="" ma:versionID="d57e7146a30ab1d4815a9d7789ad885b">
  <xsd:schema xmlns:xsd="http://www.w3.org/2001/XMLSchema" xmlns:xs="http://www.w3.org/2001/XMLSchema" xmlns:p="http://schemas.microsoft.com/office/2006/metadata/properties" xmlns:ns2="c265797b-38bb-4b46-a239-bf87acc7ae0b" xmlns:ns3="ca0004b8-dc6c-4c8a-982a-a06d05aa7003" targetNamespace="http://schemas.microsoft.com/office/2006/metadata/properties" ma:root="true" ma:fieldsID="3258591cbd6ea8aabe2f52f986f262af" ns2:_="" ns3:_="">
    <xsd:import namespace="c265797b-38bb-4b46-a239-bf87acc7ae0b"/>
    <xsd:import namespace="ca0004b8-dc6c-4c8a-982a-a06d05aa70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65797b-38bb-4b46-a239-bf87acc7a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3e72c241-18b6-4900-8c08-d1ecc7d685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0004b8-dc6c-4c8a-982a-a06d05aa700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840077c-ddac-4237-b2f4-323291543306}" ma:internalName="TaxCatchAll" ma:showField="CatchAllData" ma:web="ca0004b8-dc6c-4c8a-982a-a06d05aa70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CD40A4-9EA4-4327-B475-9D52FF7D6A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1019F1-B138-4C69-B6D9-BE0E0D23B5A2}">
  <ds:schemaRefs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ca0004b8-dc6c-4c8a-982a-a06d05aa7003"/>
    <ds:schemaRef ds:uri="http://schemas.microsoft.com/office/2006/documentManagement/types"/>
    <ds:schemaRef ds:uri="c265797b-38bb-4b46-a239-bf87acc7ae0b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CDCF8FD-09A7-4E27-BD65-5D17FD987B9E}">
  <ds:schemaRefs>
    <ds:schemaRef ds:uri="c265797b-38bb-4b46-a239-bf87acc7ae0b"/>
    <ds:schemaRef ds:uri="ca0004b8-dc6c-4c8a-982a-a06d05aa70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5629</TotalTime>
  <Words>1448</Words>
  <Application>Microsoft Macintosh PowerPoint</Application>
  <PresentationFormat>Personalizado</PresentationFormat>
  <Paragraphs>276</Paragraphs>
  <Slides>28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Arial</vt:lpstr>
      <vt:lpstr>Helvetica Neue</vt:lpstr>
      <vt:lpstr>Helvetica Neue Medium</vt:lpstr>
      <vt:lpstr>Inter</vt:lpstr>
      <vt:lpstr>Petrona Bold</vt:lpstr>
      <vt:lpstr>Sora Light</vt:lpstr>
      <vt:lpstr>Sora Semi Bold</vt:lpstr>
      <vt:lpstr>21_BasicWhite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Lidia Romero Baena</dc:creator>
  <cp:lastModifiedBy>Jose Maria Fontanillo Muñiz</cp:lastModifiedBy>
  <cp:revision>1</cp:revision>
  <dcterms:modified xsi:type="dcterms:W3CDTF">2025-05-20T08:48:41Z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0x010100A8AEB6A830297F45818DF01F35975C62</vt:lpwstr>
  </property>
</Properties>
</file>