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5" d="100"/>
          <a:sy n="35" d="100"/>
        </p:scale>
        <p:origin x="1138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y fecha</a:t>
            </a:r>
          </a:p>
        </p:txBody>
      </p:sp>
      <p:sp>
        <p:nvSpPr>
          <p:cNvPr id="12" name="Título de la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Título de la presentación</a:t>
            </a:r>
          </a:p>
        </p:txBody>
      </p:sp>
      <p:sp>
        <p:nvSpPr>
          <p:cNvPr id="1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Subtítulo de la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Título de la diapositiva</a:t>
            </a:r>
          </a:p>
        </p:txBody>
      </p:sp>
      <p:sp>
        <p:nvSpPr>
          <p:cNvPr id="100" name="Subtítul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de la diapositiva</a:t>
            </a:r>
          </a:p>
        </p:txBody>
      </p:sp>
      <p:sp>
        <p:nvSpPr>
          <p:cNvPr id="10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109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de agenda</a:t>
            </a:r>
          </a:p>
        </p:txBody>
      </p:sp>
      <p:sp>
        <p:nvSpPr>
          <p:cNvPr id="110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Temas relacionados con la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cl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ato import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Información fáctic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Información fáctica</a:t>
            </a:r>
          </a:p>
        </p:txBody>
      </p:sp>
      <p:sp>
        <p:nvSpPr>
          <p:cNvPr id="12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Atribución</a:t>
            </a:r>
          </a:p>
        </p:txBody>
      </p:sp>
      <p:sp>
        <p:nvSpPr>
          <p:cNvPr id="136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“Cita destacable”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enco de ensalada con arroz frito, huevos duros y palillo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Cuenco con pasteles de salmón, ensalada y hummus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Cuenco de pappardelle con mantequilla de perejil, avellanas tostadas y lascas de queso parmesano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enco de ensalada con arroz frito, huevos duros y palillo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guacates y lima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ítulo de la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Título de la presentación</a:t>
            </a:r>
          </a:p>
        </p:txBody>
      </p:sp>
      <p:sp>
        <p:nvSpPr>
          <p:cNvPr id="23" name="Autor y fech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y fecha</a:t>
            </a:r>
          </a:p>
        </p:txBody>
      </p:sp>
      <p:sp>
        <p:nvSpPr>
          <p:cNvPr id="24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Subtítulo de la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foto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uenco con pasteles de salmón, ensalada y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ítulo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Título de la diapositiva</a:t>
            </a:r>
          </a:p>
        </p:txBody>
      </p:sp>
      <p:sp>
        <p:nvSpPr>
          <p:cNvPr id="34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Subtítulo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ítulo de la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la diapositiva</a:t>
            </a:r>
          </a:p>
        </p:txBody>
      </p:sp>
      <p:sp>
        <p:nvSpPr>
          <p:cNvPr id="43" name="Subtítul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de la diapositiva</a:t>
            </a:r>
          </a:p>
        </p:txBody>
      </p:sp>
      <p:sp>
        <p:nvSpPr>
          <p:cNvPr id="44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 viñeta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Texto de viñeta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ubtítul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de la diapositiva</a:t>
            </a:r>
          </a:p>
        </p:txBody>
      </p:sp>
      <p:sp>
        <p:nvSpPr>
          <p:cNvPr id="61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Texto de viñeta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Cuenco de pappardelle con mantequilla de perejil, avellanas tostadas y lascas de queso parmesano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ítulo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Título de la diapositiva</a:t>
            </a:r>
          </a:p>
        </p:txBody>
      </p:sp>
      <p:sp>
        <p:nvSpPr>
          <p:cNvPr id="6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vídeo pequeñ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ubtítul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de la diapositiva</a:t>
            </a:r>
          </a:p>
        </p:txBody>
      </p:sp>
      <p:sp>
        <p:nvSpPr>
          <p:cNvPr id="7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Texto de viñeta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Título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Título de la diapositiva</a:t>
            </a:r>
          </a:p>
        </p:txBody>
      </p:sp>
      <p:sp>
        <p:nvSpPr>
          <p:cNvPr id="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víde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ubtítul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de la diapositiva</a:t>
            </a:r>
          </a:p>
        </p:txBody>
      </p:sp>
      <p:sp>
        <p:nvSpPr>
          <p:cNvPr id="8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Texto de viñeta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Título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Título de la diapositiva</a:t>
            </a:r>
          </a:p>
        </p:txBody>
      </p:sp>
      <p:sp>
        <p:nvSpPr>
          <p:cNvPr id="8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Título de sección</a:t>
            </a:r>
          </a:p>
        </p:txBody>
      </p: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Título de la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de viñeta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plantilla ponencias.pdf" descr="plantilla ponencias.pdf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 t="1189" b="1189"/>
          <a:stretch>
            <a:fillRect/>
          </a:stretch>
        </p:blipFill>
        <p:spPr>
          <a:xfrm>
            <a:off x="0" y="11891482"/>
            <a:ext cx="24384000" cy="1841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Helvetica Neue</vt:lpstr>
      <vt:lpstr>Helvetica Neue Medium</vt:lpstr>
      <vt:lpstr>21_BasicWhite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Lidia Romero Baena</dc:creator>
  <cp:lastModifiedBy>Lidia Romero Baena</cp:lastModifiedBy>
  <cp:revision>1</cp:revision>
  <dcterms:modified xsi:type="dcterms:W3CDTF">2025-04-25T09:48:11Z</dcterms:modified>
</cp:coreProperties>
</file>